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267631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267631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2676310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2676310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2676310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2676310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267631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267631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2676310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2676310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2676310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2676310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22075" y="886800"/>
            <a:ext cx="5564100" cy="18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Student Placements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11"/>
              <a:t>Group 4</a:t>
            </a:r>
            <a:endParaRPr sz="231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07425" y="3089100"/>
            <a:ext cx="5393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GB" sz="1510">
                <a:solidFill>
                  <a:schemeClr val="dk1"/>
                </a:solidFill>
              </a:rPr>
              <a:t>Members:</a:t>
            </a:r>
            <a:br>
              <a:rPr b="1" lang="en-GB" sz="1510">
                <a:solidFill>
                  <a:schemeClr val="dk1"/>
                </a:solidFill>
              </a:rPr>
            </a:br>
            <a:endParaRPr b="1" sz="15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0">
                <a:solidFill>
                  <a:schemeClr val="dk1"/>
                </a:solidFill>
              </a:rPr>
              <a:t>Akif Eltahir</a:t>
            </a:r>
            <a:endParaRPr sz="15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0">
                <a:solidFill>
                  <a:schemeClr val="dk1"/>
                </a:solidFill>
              </a:rPr>
              <a:t>Regina Enrile</a:t>
            </a:r>
            <a:endParaRPr sz="15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0">
                <a:solidFill>
                  <a:schemeClr val="dk1"/>
                </a:solidFill>
              </a:rPr>
              <a:t>Connor Farrell</a:t>
            </a:r>
            <a:endParaRPr sz="15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0">
                <a:solidFill>
                  <a:schemeClr val="dk1"/>
                </a:solidFill>
              </a:rPr>
              <a:t>Mohamed Metwalli</a:t>
            </a:r>
            <a:endParaRPr sz="151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0">
                <a:solidFill>
                  <a:schemeClr val="dk1"/>
                </a:solidFill>
              </a:rPr>
              <a:t>Nicole Young</a:t>
            </a:r>
            <a:endParaRPr sz="151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2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Goals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5125"/>
            <a:ext cx="8520600" cy="916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Build a Machine Learning model to predict whether a person will be selected for an internship based on several factors.</a:t>
            </a:r>
            <a:endParaRPr sz="2200">
              <a:highlight>
                <a:srgbClr val="EFEFEF"/>
              </a:highlight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1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Reason For Selecting This Topic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880300"/>
            <a:ext cx="8520600" cy="1819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Students are in the beginning of their career and it is a challenging time for them to gain the experience needed to put them in the </a:t>
            </a: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workforce</a:t>
            </a: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. Understanding the data </a:t>
            </a: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available</a:t>
            </a:r>
            <a:r>
              <a:rPr lang="en-GB" sz="1600">
                <a:solidFill>
                  <a:srgbClr val="24292F"/>
                </a:solidFill>
                <a:highlight>
                  <a:srgbClr val="EFEFEF"/>
                </a:highlight>
              </a:rPr>
              <a:t> from career services in colleges and universities will help these organizations in supporting the students to land in their dream job. Our success in developing such a model will enhance student experience and provide each one with the right guidance to start a career of their choice.</a:t>
            </a:r>
            <a:endParaRPr sz="2200">
              <a:highlight>
                <a:srgbClr val="EFEFEF"/>
              </a:highlight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19400"/>
            <a:ext cx="87042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Description Of Tools </a:t>
            </a: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Used to Create Final Dashboard (Regina)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98725"/>
            <a:ext cx="8520600" cy="317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Description of Interactive Elements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Data Source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The data was sourced from Kaggle from an Engineering Placement dataset which features the following </a:t>
            </a: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relevant</a:t>
            </a: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 factors: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Age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Gender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Field of Study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Past Internships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Cumulative Grade Point Average (CGPA)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Dwelling Provided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-GB" sz="1500">
                <a:solidFill>
                  <a:srgbClr val="24292F"/>
                </a:solidFill>
                <a:highlight>
                  <a:srgbClr val="EFEFEF"/>
                </a:highlight>
              </a:rPr>
              <a:t>History of Backlogs</a:t>
            </a:r>
            <a:endParaRPr sz="15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Machine Learning Model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64700" y="1708825"/>
            <a:ext cx="4767600" cy="1890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4292F"/>
                </a:solidFill>
                <a:highlight>
                  <a:srgbClr val="EFEFEF"/>
                </a:highlight>
              </a:rPr>
              <a:t>Machine Learning Model Type: </a:t>
            </a:r>
            <a:r>
              <a:rPr lang="en-GB" sz="1300">
                <a:solidFill>
                  <a:srgbClr val="24292F"/>
                </a:solidFill>
                <a:highlight>
                  <a:srgbClr val="EFEFEF"/>
                </a:highlight>
              </a:rPr>
              <a:t>Classification model</a:t>
            </a:r>
            <a:endParaRPr sz="13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4292F"/>
                </a:solidFill>
                <a:highlight>
                  <a:srgbClr val="EFEFEF"/>
                </a:highlight>
              </a:rPr>
              <a:t>Utilizing the features mentioned from the dataset, we are going to train a classification model - a subcategory of Supervised Machine Learning – to determine the likelihood of acceptance for future applicants. The following are the steps we will take for data preprocessing.</a:t>
            </a:r>
            <a:endParaRPr sz="1300">
              <a:solidFill>
                <a:srgbClr val="24292F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950" y="4138450"/>
            <a:ext cx="1509050" cy="10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25" y="1078000"/>
            <a:ext cx="3606074" cy="39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Database Integration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5850" y="1017725"/>
            <a:ext cx="8832300" cy="144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Create data tables using PostgresSQL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Join Tables: Student_Information &amp; Student_Predictors (see ERD below)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Database Host: AWS RDS Service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Database Server: capstone-project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347" y="2571747"/>
            <a:ext cx="4264199" cy="22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