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8" r:id="rId5"/>
    <p:sldId id="257" r:id="rId6"/>
    <p:sldId id="263" r:id="rId7"/>
    <p:sldId id="294" r:id="rId8"/>
    <p:sldId id="258" r:id="rId9"/>
    <p:sldId id="295" r:id="rId10"/>
    <p:sldId id="305" r:id="rId11"/>
    <p:sldId id="297" r:id="rId12"/>
    <p:sldId id="306" r:id="rId13"/>
    <p:sldId id="304" r:id="rId14"/>
    <p:sldId id="307" r:id="rId15"/>
    <p:sldId id="308" r:id="rId16"/>
    <p:sldId id="309" r:id="rId17"/>
    <p:sldId id="310" r:id="rId18"/>
    <p:sldId id="302" r:id="rId19"/>
    <p:sldId id="282" r:id="rId20"/>
    <p:sldId id="291" r:id="rId21"/>
    <p:sldId id="262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782"/>
    <a:srgbClr val="80201A"/>
    <a:srgbClr val="A12C29"/>
    <a:srgbClr val="D34D44"/>
    <a:srgbClr val="49B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5" autoAdjust="0"/>
    <p:restoredTop sz="85604" autoAdjust="0"/>
  </p:normalViewPr>
  <p:slideViewPr>
    <p:cSldViewPr snapToGrid="0" snapToObjects="1">
      <p:cViewPr varScale="1">
        <p:scale>
          <a:sx n="80" d="100"/>
          <a:sy n="80" d="100"/>
        </p:scale>
        <p:origin x="82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B00349-D6BF-4E45-9F77-143B8FD059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CF5C9-F800-B84E-A896-A5623ED792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15268-7407-E841-955D-0103EDDF8D6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162B9-0927-8F4C-97DE-2B44A49D20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39B38-A74D-4C42-AB63-94B59D76D7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B36E0-6D84-0148-BAF7-6FD6B079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26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75F6-619D-714E-AF46-AA6E822883C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F1A5E-643A-BE4B-AE54-19E596D1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Instructional Note: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04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77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not really a limit to the ORDER/DEGREE that a polynomial can go to. </a:t>
            </a:r>
          </a:p>
          <a:p>
            <a:endParaRPr lang="en-US" dirty="0"/>
          </a:p>
          <a:p>
            <a:r>
              <a:rPr lang="en-US" dirty="0"/>
              <a:t>The general soft limit is that it should not exceed the number of data points that are available.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0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class which degree would be best to use. </a:t>
            </a:r>
          </a:p>
          <a:p>
            <a:endParaRPr lang="en-US" dirty="0"/>
          </a:p>
          <a:p>
            <a:r>
              <a:rPr lang="en-US" dirty="0"/>
              <a:t>Introduce the idea of underfitting and over fitting</a:t>
            </a:r>
          </a:p>
          <a:p>
            <a:endParaRPr lang="en-US" dirty="0"/>
          </a:p>
          <a:p>
            <a:r>
              <a:rPr lang="en-US" dirty="0"/>
              <a:t>We will use this slide as reference for the next Objective (BIC)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0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= the number of data points in x, the number of observations, or equivalently, the sample size;</a:t>
            </a:r>
          </a:p>
          <a:p>
            <a:r>
              <a:rPr lang="en-US" dirty="0"/>
              <a:t>k is the number of regressors, including the intercept;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84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options from slide 12, find the most appropriate model</a:t>
            </a:r>
          </a:p>
          <a:p>
            <a:r>
              <a:rPr lang="en-US" dirty="0"/>
              <a:t>The objective of a calculating the BIC score is to find the lowest possible value. This will ensure that the model is not overfitted.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9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2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Instructional Note: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37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**All images cited in narration notes**</a:t>
            </a:r>
          </a:p>
          <a:p>
            <a:r>
              <a:rPr lang="en-US" dirty="0"/>
              <a:t>Image source: https://www.aceinfoway.com/blog/top-most-popular-databases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1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4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Citation of image shared</a:t>
            </a:r>
          </a:p>
          <a:p>
            <a:r>
              <a:rPr lang="en-US" dirty="0"/>
              <a:t>https://medium.datadriveninvestor.com/complete-guide-on-linear-regression-vs-polynomial-regression-with-implementation-in-python-964c64c28aa8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form of Linear Regression. That due to nonlinear relationships between dependent and independent variables we add polynomial terms to either SLR or MLR to map their relationship.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98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https://towardsdatascience.com/introduction-to-linear-regression-and-polynomial-regression-f8adc96f31cb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91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Polynomials do not have to have all terms in them to be valid</a:t>
            </a:r>
          </a:p>
          <a:p>
            <a:endParaRPr lang="en-US" dirty="0"/>
          </a:p>
          <a:p>
            <a:r>
              <a:rPr lang="en-US" dirty="0"/>
              <a:t>Degrees that are omitted are to be though about as x = 0 </a:t>
            </a:r>
          </a:p>
          <a:p>
            <a:r>
              <a:rPr lang="en-US" dirty="0"/>
              <a:t>i.e. 0^2</a:t>
            </a:r>
          </a:p>
          <a:p>
            <a:endParaRPr lang="en-US" dirty="0"/>
          </a:p>
          <a:p>
            <a:r>
              <a:rPr lang="en-US" dirty="0"/>
              <a:t>To be noted </a:t>
            </a:r>
          </a:p>
          <a:p>
            <a:r>
              <a:rPr lang="en-US" dirty="0"/>
              <a:t>The order or degree that a polynomial is taken to is represented by the exponent of the final x</a:t>
            </a:r>
          </a:p>
          <a:p>
            <a:endParaRPr lang="en-US" dirty="0"/>
          </a:p>
          <a:p>
            <a:r>
              <a:rPr lang="en-US" dirty="0"/>
              <a:t>Example 1 is an nth order polynomial</a:t>
            </a:r>
          </a:p>
          <a:p>
            <a:r>
              <a:rPr lang="en-US" dirty="0"/>
              <a:t>Example 2 is a 3</a:t>
            </a:r>
            <a:r>
              <a:rPr lang="en-US" baseline="30000" dirty="0"/>
              <a:t>rd</a:t>
            </a:r>
            <a:r>
              <a:rPr lang="en-US" dirty="0"/>
              <a:t> order polynomial</a:t>
            </a:r>
          </a:p>
          <a:p>
            <a:r>
              <a:rPr lang="en-US" dirty="0"/>
              <a:t>Example 3 is also a 3</a:t>
            </a:r>
            <a:r>
              <a:rPr lang="en-US" baseline="30000" dirty="0"/>
              <a:t>rd</a:t>
            </a:r>
            <a:r>
              <a:rPr lang="en-US" dirty="0"/>
              <a:t> order polynomial</a:t>
            </a:r>
          </a:p>
          <a:p>
            <a:endParaRPr lang="en-US" dirty="0"/>
          </a:p>
          <a:p>
            <a:r>
              <a:rPr lang="en-US" dirty="0"/>
              <a:t>Order == degree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12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Technically yes even though it is known as simple linear regression it is actually 1</a:t>
            </a:r>
            <a:r>
              <a:rPr lang="en-US" baseline="30000" dirty="0"/>
              <a:t>st</a:t>
            </a:r>
            <a:r>
              <a:rPr lang="en-US" dirty="0"/>
              <a:t> order polynomial</a:t>
            </a:r>
          </a:p>
          <a:p>
            <a:endParaRPr lang="en-US" dirty="0"/>
          </a:p>
          <a:p>
            <a:r>
              <a:rPr lang="en-US" dirty="0"/>
              <a:t>The advantage of polynomials is that terms can be added on to the tail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29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05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When we talk of linearity in linear regression, we mean linearity in parameters. So even if the relationship between response variable &amp; independent variable is not a straight line but a curve, we can still fit the relationship through linear regression using higher order variables.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So linearity has basically two explanations.one is linear in variable &amp; the other is linear in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parameters.The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linearity assumption in linear regression means the model is linear in parameters (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i.e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coefficients of variables) &amp; may or may not be linear in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variables.Confused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??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Look at the below equations :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 =a + bx — — -(1)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Is linear in both variable &amp; parameter as both coefficient “b” &amp; variable “X" has highest power 1 in the equation.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Y= a+bx+cx^2 — — -(2)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dirty="0"/>
              <a:t>https://medium.com/@biswajit3071976/what-does-the-term-linear-in-linear-regression-mean-97ef717bed7b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F1A5E-643A-BE4B-AE54-19E596D1F1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6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0C146E-15BD-1049-BFEB-E0ED845FB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782"/>
            <a:ext cx="12192000" cy="6858000"/>
          </a:xfrm>
          <a:prstGeom prst="rect">
            <a:avLst/>
          </a:prstGeom>
        </p:spPr>
      </p:pic>
      <p:pic>
        <p:nvPicPr>
          <p:cNvPr id="9" name="Picture 8" descr="Shape, icon&#10;&#10;Description automatically generated">
            <a:extLst>
              <a:ext uri="{FF2B5EF4-FFF2-40B4-BE49-F238E27FC236}">
                <a16:creationId xmlns:a16="http://schemas.microsoft.com/office/drawing/2014/main" id="{7FE86C58-9963-C042-8373-5192922C68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5533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8D229A-88B2-0C48-87CC-BC14FD783F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7125" y="2169000"/>
            <a:ext cx="5040431" cy="2717284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Document Title – Sofia Pro Bold 32pt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245B0-7D3B-4549-8BBE-A920CF532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1"/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082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Page (Numb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2081" y="1050237"/>
            <a:ext cx="11487838" cy="4425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b="0">
                <a:latin typeface="+mj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Contents Title – Sofia Pro 20pt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B3E357-8DFA-CA46-B493-D1C894732A6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29483" y="1989379"/>
            <a:ext cx="4859999" cy="440846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Number List – Open Sans Regular 16pt</a:t>
            </a:r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7EA8E3-119B-8F45-8916-88C05475145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957191" y="1989379"/>
            <a:ext cx="4877621" cy="440846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Number List – Open Sans Regular 16pt</a:t>
            </a:r>
          </a:p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Number List – Open Sans Regular 16pt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1E2CDE-890C-B744-8FFC-60CCFA147F35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597415" y="1989379"/>
            <a:ext cx="359155" cy="44084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13</a:t>
            </a:r>
          </a:p>
          <a:p>
            <a:r>
              <a:rPr lang="en-US" dirty="0"/>
              <a:t>14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DAB819-C24C-1541-A8DA-7A27AFF80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52081" y="1989379"/>
            <a:ext cx="359155" cy="44084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E12F16-262E-6E41-8026-90C6A7F4E1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52752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88EF5F-FC3F-0F4E-90AD-C4B4B900FC55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043EE07-CF1E-2048-A665-A1E8ED16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3778DCE2-5EF4-5D43-84AF-361AAB47F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F9A170-2EF3-D046-889A-C1D844E0B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899753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Timeline Title – Sofia Pro 32pt 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2AA05B2-D147-D641-8FB6-A7C3E2A09B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6438" y="3642695"/>
            <a:ext cx="5233481" cy="9416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C9D56AA-AF41-4542-88C2-BC83A1102F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6438" y="4907889"/>
            <a:ext cx="5233481" cy="9416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8EFBA96-9B75-AA46-9C50-AB68780EA5D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26397" y="1112304"/>
            <a:ext cx="5233481" cy="9416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A648123-EEA1-0E40-9994-B8C61B574B4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26397" y="2377500"/>
            <a:ext cx="5233481" cy="9416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96FAE20-57A0-314C-B052-C6C81CBDD87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26397" y="3642695"/>
            <a:ext cx="5233481" cy="9416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1416A93-C3BD-A14A-84A1-84A485A5951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06440" y="4907889"/>
            <a:ext cx="5233481" cy="9416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8DD1C7EC-6918-544D-B68E-38A76A24E0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458" y="2394207"/>
            <a:ext cx="5233481" cy="9416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0251D01-567A-A948-B2E1-52560162EDA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6438" y="1119311"/>
            <a:ext cx="5233481" cy="9416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6A4BB05E-8335-1245-83DC-E3B1827EB3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081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190F8908-A62F-9D43-B842-7FD8387F65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081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018C2FC-AA60-0E46-AAE6-21BF4101DC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081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628D187D-E4A2-8348-8001-0A7EA459B3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081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0991B25-6509-3244-847A-B6D78B0E02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2040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2C8348E0-96A4-F84C-BDAF-75B9357F9E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72040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B629987-6C17-B342-AE6A-205DC08AD1A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72040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DE8F3C59-A68E-0941-8FCA-08D78E3FCA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2083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8411772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Timeline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D5069-B34A-B34F-97F0-F6BE2F6712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4188" y="1041398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Subchapters</a:t>
            </a:r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741473DB-8A45-FD4B-8EBE-D18EE87B8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5950" y="1041397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86BC3F7-A7BB-4BE7-8F2E-490FEFC89E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678" y="1041401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BB80ADCC-F136-4280-BBDC-BA294DF5E4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678" y="163404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24BC28B-1692-469E-A3D5-6E3E9444FF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188" y="2226679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347DCA4-398D-4FF4-95C1-9604165BD4D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6678" y="2819318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22B351D-ABF4-4F92-AB93-49994026154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6678" y="3411957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FFF14B-9FC4-4992-8545-9F4240232B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6678" y="4004596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62D106C2-F11B-4C9C-B015-DC616A2F6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6678" y="4597235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DB2D2CB-A0A4-4807-8293-2E1FA9F47B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66678" y="5189874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1AFE9F9-E1E4-40F7-89A7-2B6E0AE22C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678" y="578251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01253504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d Card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520000" cy="601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228A0A-D3C0-CE4C-BC32-B52BEE3FA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687" y="3231313"/>
            <a:ext cx="10798628" cy="1260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End Card </a:t>
            </a:r>
            <a:br>
              <a:rPr lang="en-US" dirty="0"/>
            </a:br>
            <a:r>
              <a:rPr lang="en-US" dirty="0"/>
              <a:t>– Sofia Pro Bold 32pt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44951-1295-6A45-8C36-3C1416B9927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7" y="4491313"/>
            <a:ext cx="10798628" cy="6300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sz="1400" b="0" dirty="0">
                <a:latin typeface="+mn-lt"/>
              </a:rPr>
              <a:t>Follow-up email / contact info – open sans 14pt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D1741-20C9-A441-961D-7B96E245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63749AD-9CDD-E343-95F5-A861C489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F6CD0C-757F-7B49-B5E1-8025E2796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392234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8EA6D-A373-6D42-8686-411070DFD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2849671"/>
            <a:ext cx="6425476" cy="112108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Title – 	Sofia Pro 32pt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79F3A-A156-8449-9B44-7579D9C85CF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144793"/>
            <a:ext cx="6425476" cy="15001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Body Text – Open Sans 14pt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CB1645-EF78-2A4D-95B1-26F281580C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851" y="2513998"/>
            <a:ext cx="6425476" cy="1616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spc="300">
                <a:solidFill>
                  <a:schemeClr val="bg1"/>
                </a:solidFill>
                <a:latin typeface="+mj-lt"/>
              </a:defRPr>
            </a:lvl1pPr>
            <a:lvl2pPr marL="457178" indent="0">
              <a:buNone/>
              <a:defRPr sz="1000"/>
            </a:lvl2pPr>
            <a:lvl3pPr marL="914354" indent="0">
              <a:buNone/>
              <a:defRPr sz="800"/>
            </a:lvl3pPr>
            <a:lvl4pPr marL="1371532" indent="0">
              <a:buNone/>
              <a:defRPr sz="600"/>
            </a:lvl4pPr>
            <a:lvl5pPr marL="1828709" indent="0">
              <a:buNone/>
              <a:defRPr sz="300"/>
            </a:lvl5pPr>
          </a:lstStyle>
          <a:p>
            <a:pPr lvl="0"/>
            <a:r>
              <a:rPr lang="en-GB" dirty="0"/>
              <a:t>TITLE SUBHEADING – SOFIA 12pt – SPACING LOOSE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1EE22-CCED-FE44-9887-6E3D3D4F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656D59CC-8BD1-B340-B194-D9F8336DD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4AB5C-F086-0541-BDD0-E8C90F81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196013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o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5593A-CAAB-814D-A523-9309068A4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ED373E3A-E13E-694D-AD19-71BF6FC2D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01B7E-13B5-7F44-AB6A-C80D76967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005603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2080" y="1132767"/>
            <a:ext cx="11487840" cy="50441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E731ED-080D-4D49-822E-5B8A725033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266AAD-4CEA-C746-9CA4-5152C4D70113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5843FEB-A8B0-434C-8311-E563A2C9F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0F953BBA-9686-FA4F-AFEF-AA3829CB9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85439-FD75-C245-9DE4-BE528E65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649427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5567-0BA4-F94B-B330-82B1209AD09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2081" y="1139592"/>
            <a:ext cx="5667719" cy="52582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5FA96-86E6-5E4C-B0AB-DCAA42194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2" y="1139588"/>
            <a:ext cx="5662610" cy="52582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3601E9-857A-3B47-8CA8-3020F2540D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904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54A4A-F138-3B43-BCE5-AC47B50149F4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C3A6BA-1A7D-BD4D-A062-1EDC53562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1D1E8B6-CB59-C44E-88A1-48D8E992E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01E52-3434-FA4F-8BBA-A0BA1FEF7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023574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C4A4C-A81F-FE47-9E88-F2FC0A7F7E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2081" y="1148900"/>
            <a:ext cx="5645497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Subheading– Poppins Bold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9FE2C-3750-6242-B770-87F1720C17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2081" y="2213977"/>
            <a:ext cx="5645497" cy="418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16pt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E9C34-618A-5148-B61D-E4E781FA6ED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148900"/>
            <a:ext cx="5662610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Subheading– Poppins Bold 24pt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B8658-94C3-1A43-BFDA-29164117EA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2" y="2213974"/>
            <a:ext cx="5662610" cy="41838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51"/>
            </a:lvl3pPr>
            <a:lvl4pPr marL="1371532" indent="0">
              <a:buNone/>
              <a:defRPr sz="900"/>
            </a:lvl4pPr>
            <a:lvl5pPr marL="1828709" indent="0">
              <a:buNone/>
              <a:defRPr sz="600"/>
            </a:lvl5pPr>
          </a:lstStyle>
          <a:p>
            <a:r>
              <a:rPr lang="en-US" dirty="0"/>
              <a:t>Body Text – Open Sans 16pt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EE9E23F-8FC9-074D-A9A2-A856FF94D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3636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B93D6-DB22-034B-B051-1C33844895F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BA63315-B7E1-5246-8EEE-7C975794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8A74F089-DCD1-A34D-89F0-35B9835E4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D78F9-79FE-D54A-913A-CA3BFAC8D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754360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E083FFF-CB09-0E46-AE57-B894FD651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049FEA-17BF-0B43-B628-5DB75FA4F7FF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33670F4-B76B-464D-9F21-C92418C3C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3F536A7-FA27-7C49-9B42-B16B70A9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EBF67-6073-9148-8ACC-78752C217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638147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files (4)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AE54F4B-BCB0-534C-98FF-B5BC32518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1" y="229640"/>
            <a:ext cx="10515600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Meet the Team – Sofia Pro 32pt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4A5250-7A98-024D-907E-543EA4BA6382}"/>
              </a:ext>
            </a:extLst>
          </p:cNvPr>
          <p:cNvSpPr/>
          <p:nvPr userDrawn="1"/>
        </p:nvSpPr>
        <p:spPr>
          <a:xfrm>
            <a:off x="9314812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1F58B-73A0-FE48-983F-5D3423D15554}"/>
              </a:ext>
            </a:extLst>
          </p:cNvPr>
          <p:cNvSpPr/>
          <p:nvPr userDrawn="1"/>
        </p:nvSpPr>
        <p:spPr>
          <a:xfrm>
            <a:off x="6327235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0847FC-6A90-6B43-8C16-3007DB801E34}"/>
              </a:ext>
            </a:extLst>
          </p:cNvPr>
          <p:cNvSpPr/>
          <p:nvPr userDrawn="1"/>
        </p:nvSpPr>
        <p:spPr>
          <a:xfrm>
            <a:off x="3339659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19EA27-3A73-9A49-804E-629F215EE370}"/>
              </a:ext>
            </a:extLst>
          </p:cNvPr>
          <p:cNvSpPr/>
          <p:nvPr userDrawn="1"/>
        </p:nvSpPr>
        <p:spPr>
          <a:xfrm>
            <a:off x="352081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D7A05F2-124D-D74E-8952-C3965A08D1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2081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BA405923-87AA-804F-A892-26132E8474F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2081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8487E094-2CD0-5443-9D6B-5D2130D43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08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4D8111C-CE6D-4F4D-B1CD-5171EF17C4C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519659" y="3009925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825A8A32-2A52-EC4B-9FDE-AA0B5A5B255B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3519659" y="3728851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6D1E4CAC-5766-3E4D-B143-C47A7385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9659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FEA99420-7A5A-1049-BDDE-BA370255F8C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507235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E3273C87-3FE5-9E47-92F3-DBC8234C9D8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07235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D85A1BED-E54B-B14F-ACA3-CC42BF8CDA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236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28F4B3F-3DEE-EB46-A9EC-AF605293F05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4812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666ECD10-141A-D04D-AE15-ECF38A83ECB6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94812" y="3728848"/>
            <a:ext cx="2160000" cy="22802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E242D62F-D10B-4C46-9EDF-DD7BC1C3AE7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1481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01FD90-84C1-F848-BD07-2D8F9793A3F8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186FEB3-3A6D-E942-B643-CCF53F4F5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DC4FF40C-C1FE-9A40-BFAD-832B64603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0E252C-6FDB-6C41-A5EB-70BB9EB6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420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ody (2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5567-0BA4-F94B-B330-82B1209AD09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2081" y="1260752"/>
            <a:ext cx="5667719" cy="51370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5FA96-86E6-5E4C-B0AB-DCAA42194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2" y="1260752"/>
            <a:ext cx="5662610" cy="51370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230DA88-6000-3347-8EFE-083E072C7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F6B4BE-6C87-DC4E-A19C-7F9509D472B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7821F3F-1FA8-8E46-9BEC-3AC1004B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8DC86C6-ECF0-014B-8ABE-AB2802700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F3400-5343-1A40-ACAF-E53F560EF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50221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+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13FE98A-AC90-9B49-B0BB-432F840657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1007" y="460162"/>
            <a:ext cx="5054036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74028-CBBB-164E-9D98-69539B397A15}"/>
              </a:ext>
            </a:extLst>
          </p:cNvPr>
          <p:cNvSpPr/>
          <p:nvPr userDrawn="1"/>
        </p:nvSpPr>
        <p:spPr>
          <a:xfrm>
            <a:off x="6096003" y="-1"/>
            <a:ext cx="6095999" cy="63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6960" y="1482161"/>
            <a:ext cx="5054035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76959" y="2921171"/>
            <a:ext cx="5054036" cy="299067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Body Text – Open Sans 16pt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08792D-3EA9-A44D-B2EF-FCEDA5D89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B595853-8C7D-D742-AE34-EE5BDF773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4C3F5-7C0C-9E45-A63A-9C57BFA1F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225362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+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BFC9CD3-EFF4-164C-A29B-FF1953A2157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76963" y="460162"/>
            <a:ext cx="5054239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AF017-DB35-EE4A-BE6A-798550D20CFB}"/>
              </a:ext>
            </a:extLst>
          </p:cNvPr>
          <p:cNvSpPr/>
          <p:nvPr userDrawn="1"/>
        </p:nvSpPr>
        <p:spPr>
          <a:xfrm>
            <a:off x="1" y="3"/>
            <a:ext cx="6095999" cy="63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802" y="1482161"/>
            <a:ext cx="5054241" cy="1080000"/>
          </a:xfrm>
          <a:prstGeom prst="rect">
            <a:avLst/>
          </a:prstGeom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0802" y="2921171"/>
            <a:ext cx="5054241" cy="29906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Body Text – Open Sans 16pt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A60C0E-0D79-EF40-9DEF-AAD46109B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2722779A-AC0E-E047-89B5-CACF30C9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E895B-765C-AF4E-A935-3C2CAF2A5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271146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ighlight w/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8759FB-C634-6F4D-9369-9176942E6D3B}"/>
              </a:ext>
            </a:extLst>
          </p:cNvPr>
          <p:cNvSpPr/>
          <p:nvPr userDrawn="1"/>
        </p:nvSpPr>
        <p:spPr>
          <a:xfrm>
            <a:off x="-3" y="1089000"/>
            <a:ext cx="7920000" cy="46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19997" y="1089000"/>
            <a:ext cx="4272003" cy="468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801E78-2178-5C47-9862-6BBAB6400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9" y="1369479"/>
            <a:ext cx="6998400" cy="192589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149BF4-74A8-9247-B5E5-DE6FCA168D0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0799" y="3562633"/>
            <a:ext cx="6998400" cy="19258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385F4-CB2A-184C-83FF-F633BC0C8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4CAD1C8-6B61-FD4F-BBD0-5EA02F148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527A7-A7B2-E440-B637-F96A9A069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51090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at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1A60761-2892-5C45-AB0A-69E349F4388E}"/>
              </a:ext>
            </a:extLst>
          </p:cNvPr>
          <p:cNvSpPr/>
          <p:nvPr userDrawn="1"/>
        </p:nvSpPr>
        <p:spPr>
          <a:xfrm>
            <a:off x="5405247" y="1356911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12B5E-BA84-3847-8503-2BC11AA4F3E2}"/>
              </a:ext>
            </a:extLst>
          </p:cNvPr>
          <p:cNvSpPr/>
          <p:nvPr userDrawn="1"/>
        </p:nvSpPr>
        <p:spPr>
          <a:xfrm>
            <a:off x="8651139" y="1356911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C0AFA-F2BD-A346-B09F-05B9681A90B0}"/>
              </a:ext>
            </a:extLst>
          </p:cNvPr>
          <p:cNvSpPr/>
          <p:nvPr userDrawn="1"/>
        </p:nvSpPr>
        <p:spPr>
          <a:xfrm>
            <a:off x="5405247" y="3735196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A50AB-FFB1-5342-862C-7432336F9B95}"/>
              </a:ext>
            </a:extLst>
          </p:cNvPr>
          <p:cNvSpPr/>
          <p:nvPr userDrawn="1"/>
        </p:nvSpPr>
        <p:spPr>
          <a:xfrm>
            <a:off x="8651139" y="3735196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A13E168D-822C-F74A-A2EF-AA7AE5DCFEA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95589" y="3825538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FF8F9366-9970-6446-9A7D-C23BAAC8511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41482" y="3825539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795643A-F8F2-A149-B648-269C4AA199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1482" y="1447254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9A7CE-5F01-6643-BEFC-8AF57DFF67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95589" y="1447253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CDB3D-AF61-D04C-8B90-E1D167B8BDF1}"/>
              </a:ext>
            </a:extLst>
          </p:cNvPr>
          <p:cNvSpPr/>
          <p:nvPr userDrawn="1"/>
        </p:nvSpPr>
        <p:spPr>
          <a:xfrm>
            <a:off x="336000" y="407030"/>
            <a:ext cx="4256472" cy="59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ED1F54-B98D-B04B-93EC-8718736D0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173" y="407034"/>
            <a:ext cx="3599107" cy="235072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Stats Page Title– Sofia Pro 24pt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288357A-C7A6-6949-AD4F-B313CB6AA15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2176" y="2959781"/>
            <a:ext cx="3599105" cy="300224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868C75-2C93-5646-B6B3-459BB5C8014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405247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6286B6-CE31-8043-A61F-F6B743F4489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651139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35FEDA5-051A-A049-8B7D-DD116F73827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405247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D43089E-6F78-024D-9ADD-23340EEE3972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651139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616DC39F-9DD7-514C-B6BC-AC1A0164DC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2737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94A5143-D1B5-7845-87F9-9B469D69E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68630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16CD405-00D5-AB4A-93E9-023909F7101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7695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EC5AD9DA-2E9B-DF44-9324-E4BAAB63E0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73587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0EA31FD-8727-784B-855E-10B4043E6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97B86AA0-7DC7-BE40-B8F6-0867CD563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37D469-93AF-B74E-94E3-1D8E6BB1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445373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riple Column w/ Image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B3E357-8DFA-CA46-B493-D1C894732A6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52081" y="1035843"/>
            <a:ext cx="3240000" cy="53585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94812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30F9B74-05BD-3746-B707-CC8C45DF5A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46580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07C0D0D-4F7D-DB46-B057-90317F7D5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356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Two Pictures Slide Title – Sofia Pro 32pt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F90C3-3F41-2A44-AE1B-E5DBDE0B2D0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525C9-9725-9342-9D71-D8B27BBB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0951D988-17A0-A84B-A476-96DB133AE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856B6-FD6D-2340-A570-F7C413216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67802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Timeline Title – Sofia Pro 32pt 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A70048C-3E39-3446-B2F9-9A365EEAD8A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6438" y="3642695"/>
            <a:ext cx="5233481" cy="94160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A45DFF7-E885-FB4D-9F7C-94A06386C5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6438" y="4907889"/>
            <a:ext cx="5233481" cy="94160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381F0E3-C90D-7C4E-9E42-BDCDF35876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26397" y="1112304"/>
            <a:ext cx="5233481" cy="94160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054DE3F-4F44-804D-96EA-0124B38F1EE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26397" y="2377500"/>
            <a:ext cx="5233481" cy="94160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5490BC8-AA2E-2C40-9613-90723FC6B43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26397" y="3642695"/>
            <a:ext cx="5233481" cy="94160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64D37AE-7B25-2946-A58D-CC658891A3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06440" y="4907889"/>
            <a:ext cx="5233481" cy="94160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BD10A4E-AB8B-0A43-9396-110AD655CE9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458" y="2394207"/>
            <a:ext cx="5233481" cy="94160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D93DBEA-9283-594C-8BC5-DE5374881A7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6438" y="1119311"/>
            <a:ext cx="5233481" cy="94160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6A4BB05E-8335-1245-83DC-E3B1827EB3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081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190F8908-A62F-9D43-B842-7FD8387F65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081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018C2FC-AA60-0E46-AAE6-21BF4101DC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081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628D187D-E4A2-8348-8001-0A7EA459B3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081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0991B25-6509-3244-847A-B6D78B0E02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2040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2C8348E0-96A4-F84C-BDAF-75B9357F9E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72040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B629987-6C17-B342-AE6A-205DC08AD1A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72040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DE8F3C59-A68E-0941-8FCA-08D78E3FCA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2083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474894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Timeline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D5069-B34A-B34F-97F0-F6BE2F6712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4188" y="1041398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Subchapters</a:t>
            </a:r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741473DB-8A45-FD4B-8EBE-D18EE87B8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5950" y="1041397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86BC3F7-A7BB-4BE7-8F2E-490FEFC89E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678" y="1041401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BB80ADCC-F136-4280-BBDC-BA294DF5E4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678" y="163404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24BC28B-1692-469E-A3D5-6E3E9444FF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188" y="2226679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347DCA4-398D-4FF4-95C1-9604165BD4D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6678" y="2819318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22B351D-ABF4-4F92-AB93-49994026154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6678" y="3411957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FFF14B-9FC4-4992-8545-9F4240232B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6678" y="4004596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62D106C2-F11B-4C9C-B015-DC616A2F6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6678" y="4597235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DB2D2CB-A0A4-4807-8293-2E1FA9F47B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66678" y="5189874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1AFE9F9-E1E4-40F7-89A7-2B6E0AE22C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678" y="578251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68865337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nd Card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520000" cy="601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228A0A-D3C0-CE4C-BC32-B52BEE3FA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687" y="3231313"/>
            <a:ext cx="10798628" cy="1260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End Card </a:t>
            </a:r>
            <a:br>
              <a:rPr lang="en-US" dirty="0"/>
            </a:br>
            <a:r>
              <a:rPr lang="en-US" dirty="0"/>
              <a:t>– Sofia Pro Bold 32pt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44951-1295-6A45-8C36-3C1416B9927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7" y="4491313"/>
            <a:ext cx="10798628" cy="6300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sz="1400" b="0" dirty="0">
                <a:latin typeface="+mn-lt"/>
              </a:rPr>
              <a:t>Follow-up email / contact info – open sans 14pt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D1741-20C9-A441-961D-7B96E245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63749AD-9CDD-E343-95F5-A861C489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F6CD0C-757F-7B49-B5E1-8025E2796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533783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riple Column w/ Image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3C525C9-9725-9342-9D71-D8B27BBB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0951D988-17A0-A84B-A476-96DB133AE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856B6-FD6D-2340-A570-F7C413216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8F3868-7FD3-D448-90DC-A64B943E7F19}"/>
              </a:ext>
            </a:extLst>
          </p:cNvPr>
          <p:cNvSpPr txBox="1"/>
          <p:nvPr userDrawn="1"/>
        </p:nvSpPr>
        <p:spPr>
          <a:xfrm>
            <a:off x="277425" y="381965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Grab these elements 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from the slide master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E7438A-C24A-5841-BC65-6DD1DAF655A0}"/>
              </a:ext>
            </a:extLst>
          </p:cNvPr>
          <p:cNvGrpSpPr/>
          <p:nvPr userDrawn="1"/>
        </p:nvGrpSpPr>
        <p:grpSpPr>
          <a:xfrm>
            <a:off x="398538" y="1255319"/>
            <a:ext cx="1476686" cy="369332"/>
            <a:chOff x="398538" y="1726557"/>
            <a:chExt cx="1476686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01360-7C11-1C48-A8D4-9CBC9D8F43C0}"/>
                </a:ext>
              </a:extLst>
            </p:cNvPr>
            <p:cNvSpPr txBox="1"/>
            <p:nvPr userDrawn="1"/>
          </p:nvSpPr>
          <p:spPr>
            <a:xfrm>
              <a:off x="398538" y="1726557"/>
              <a:ext cx="1476686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45 mins</a:t>
              </a:r>
            </a:p>
          </p:txBody>
        </p:sp>
        <p:pic>
          <p:nvPicPr>
            <p:cNvPr id="4" name="Graphic 3" descr="Stopwatch with solid fill">
              <a:extLst>
                <a:ext uri="{FF2B5EF4-FFF2-40B4-BE49-F238E27FC236}">
                  <a16:creationId xmlns:a16="http://schemas.microsoft.com/office/drawing/2014/main" id="{D3672870-F05C-E84A-A6D2-F6AC0DC350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6623" y="1779863"/>
              <a:ext cx="262720" cy="26272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1D0D6D-843F-2149-9B79-53940E5B59E7}"/>
              </a:ext>
            </a:extLst>
          </p:cNvPr>
          <p:cNvGrpSpPr/>
          <p:nvPr userDrawn="1"/>
        </p:nvGrpSpPr>
        <p:grpSpPr>
          <a:xfrm>
            <a:off x="398538" y="2029560"/>
            <a:ext cx="1476686" cy="369332"/>
            <a:chOff x="398538" y="1726557"/>
            <a:chExt cx="1476686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96E31A-CB29-AE46-8A55-ECD7E471D9E3}"/>
                </a:ext>
              </a:extLst>
            </p:cNvPr>
            <p:cNvSpPr txBox="1"/>
            <p:nvPr userDrawn="1"/>
          </p:nvSpPr>
          <p:spPr>
            <a:xfrm>
              <a:off x="398538" y="1726557"/>
              <a:ext cx="1476686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45 mins</a:t>
              </a:r>
            </a:p>
          </p:txBody>
        </p:sp>
        <p:pic>
          <p:nvPicPr>
            <p:cNvPr id="22" name="Graphic 21" descr="Stopwatch with solid fill">
              <a:extLst>
                <a:ext uri="{FF2B5EF4-FFF2-40B4-BE49-F238E27FC236}">
                  <a16:creationId xmlns:a16="http://schemas.microsoft.com/office/drawing/2014/main" id="{A1F8C65C-B0C8-9B4E-9C55-D6A883BCA8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6623" y="1779863"/>
              <a:ext cx="262720" cy="26272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EB0D3D-98AE-9D47-922E-06ADF0B3D367}"/>
              </a:ext>
            </a:extLst>
          </p:cNvPr>
          <p:cNvGrpSpPr/>
          <p:nvPr userDrawn="1"/>
        </p:nvGrpSpPr>
        <p:grpSpPr>
          <a:xfrm>
            <a:off x="398538" y="2803801"/>
            <a:ext cx="1476686" cy="369332"/>
            <a:chOff x="398538" y="1726557"/>
            <a:chExt cx="1476686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6BF557-2DE8-3A46-A128-F4300687BE0B}"/>
                </a:ext>
              </a:extLst>
            </p:cNvPr>
            <p:cNvSpPr txBox="1"/>
            <p:nvPr userDrawn="1"/>
          </p:nvSpPr>
          <p:spPr>
            <a:xfrm>
              <a:off x="398538" y="1726557"/>
              <a:ext cx="1476686" cy="36933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45 mins</a:t>
              </a:r>
            </a:p>
          </p:txBody>
        </p:sp>
        <p:pic>
          <p:nvPicPr>
            <p:cNvPr id="25" name="Graphic 24" descr="Stopwatch with solid fill">
              <a:extLst>
                <a:ext uri="{FF2B5EF4-FFF2-40B4-BE49-F238E27FC236}">
                  <a16:creationId xmlns:a16="http://schemas.microsoft.com/office/drawing/2014/main" id="{87EAC97E-0137-354E-AF22-042B57FCDA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6623" y="1779863"/>
              <a:ext cx="262720" cy="26272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61106A-4A38-2E4A-B9F9-ED83DA27AC6A}"/>
              </a:ext>
            </a:extLst>
          </p:cNvPr>
          <p:cNvGrpSpPr/>
          <p:nvPr userDrawn="1"/>
        </p:nvGrpSpPr>
        <p:grpSpPr>
          <a:xfrm>
            <a:off x="398538" y="3578042"/>
            <a:ext cx="1476686" cy="369332"/>
            <a:chOff x="398538" y="1726557"/>
            <a:chExt cx="1476686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D46525-86F1-A141-8A09-33BC373B5F99}"/>
                </a:ext>
              </a:extLst>
            </p:cNvPr>
            <p:cNvSpPr txBox="1"/>
            <p:nvPr userDrawn="1"/>
          </p:nvSpPr>
          <p:spPr>
            <a:xfrm>
              <a:off x="398538" y="1726557"/>
              <a:ext cx="1476686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45 mins</a:t>
              </a:r>
            </a:p>
          </p:txBody>
        </p:sp>
        <p:pic>
          <p:nvPicPr>
            <p:cNvPr id="28" name="Graphic 27" descr="Stopwatch with solid fill">
              <a:extLst>
                <a:ext uri="{FF2B5EF4-FFF2-40B4-BE49-F238E27FC236}">
                  <a16:creationId xmlns:a16="http://schemas.microsoft.com/office/drawing/2014/main" id="{DC364CA0-850E-1644-B70B-9A49D07BD6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6623" y="1779863"/>
              <a:ext cx="262720" cy="26272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BA477A-ECC2-7E4D-8569-29CAB58D9168}"/>
              </a:ext>
            </a:extLst>
          </p:cNvPr>
          <p:cNvGrpSpPr/>
          <p:nvPr userDrawn="1"/>
        </p:nvGrpSpPr>
        <p:grpSpPr>
          <a:xfrm>
            <a:off x="398538" y="4352283"/>
            <a:ext cx="1476686" cy="369332"/>
            <a:chOff x="398538" y="1726557"/>
            <a:chExt cx="1476686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15AF05-3A62-1648-AF69-13215D74752B}"/>
                </a:ext>
              </a:extLst>
            </p:cNvPr>
            <p:cNvSpPr txBox="1"/>
            <p:nvPr userDrawn="1"/>
          </p:nvSpPr>
          <p:spPr>
            <a:xfrm>
              <a:off x="398538" y="1726557"/>
              <a:ext cx="1476686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45 mins</a:t>
              </a:r>
            </a:p>
          </p:txBody>
        </p:sp>
        <p:pic>
          <p:nvPicPr>
            <p:cNvPr id="31" name="Graphic 30" descr="Stopwatch with solid fill">
              <a:extLst>
                <a:ext uri="{FF2B5EF4-FFF2-40B4-BE49-F238E27FC236}">
                  <a16:creationId xmlns:a16="http://schemas.microsoft.com/office/drawing/2014/main" id="{D18F73A4-232D-5F4B-8657-C1952B32C55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6623" y="1779863"/>
              <a:ext cx="262720" cy="26272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341A07-0C83-E147-88F2-90F4DCAE3F18}"/>
              </a:ext>
            </a:extLst>
          </p:cNvPr>
          <p:cNvGrpSpPr/>
          <p:nvPr userDrawn="1"/>
        </p:nvGrpSpPr>
        <p:grpSpPr>
          <a:xfrm>
            <a:off x="398538" y="5126524"/>
            <a:ext cx="1476686" cy="369332"/>
            <a:chOff x="398538" y="1726557"/>
            <a:chExt cx="1476686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6E40B3-0826-5947-B383-956ACF41E56E}"/>
                </a:ext>
              </a:extLst>
            </p:cNvPr>
            <p:cNvSpPr txBox="1"/>
            <p:nvPr userDrawn="1"/>
          </p:nvSpPr>
          <p:spPr>
            <a:xfrm>
              <a:off x="398538" y="1726557"/>
              <a:ext cx="1476686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45 mins</a:t>
              </a:r>
            </a:p>
          </p:txBody>
        </p:sp>
        <p:pic>
          <p:nvPicPr>
            <p:cNvPr id="34" name="Graphic 33" descr="Stopwatch with solid fill">
              <a:extLst>
                <a:ext uri="{FF2B5EF4-FFF2-40B4-BE49-F238E27FC236}">
                  <a16:creationId xmlns:a16="http://schemas.microsoft.com/office/drawing/2014/main" id="{4506F15F-F031-E44C-BF6C-603DE6ACBB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6623" y="1779863"/>
              <a:ext cx="262720" cy="26272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8B1E41-2CF0-0348-AC3B-303661850C16}"/>
              </a:ext>
            </a:extLst>
          </p:cNvPr>
          <p:cNvGrpSpPr/>
          <p:nvPr userDrawn="1"/>
        </p:nvGrpSpPr>
        <p:grpSpPr>
          <a:xfrm>
            <a:off x="398538" y="5900763"/>
            <a:ext cx="1476686" cy="369332"/>
            <a:chOff x="398538" y="1726557"/>
            <a:chExt cx="1476686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9A6461-C7AD-8948-B877-92489BA1DD42}"/>
                </a:ext>
              </a:extLst>
            </p:cNvPr>
            <p:cNvSpPr txBox="1"/>
            <p:nvPr userDrawn="1"/>
          </p:nvSpPr>
          <p:spPr>
            <a:xfrm>
              <a:off x="398538" y="1726557"/>
              <a:ext cx="1476686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45 mins</a:t>
              </a:r>
            </a:p>
          </p:txBody>
        </p:sp>
        <p:pic>
          <p:nvPicPr>
            <p:cNvPr id="37" name="Graphic 36" descr="Stopwatch with solid fill">
              <a:extLst>
                <a:ext uri="{FF2B5EF4-FFF2-40B4-BE49-F238E27FC236}">
                  <a16:creationId xmlns:a16="http://schemas.microsoft.com/office/drawing/2014/main" id="{8110C5A5-A10A-FE47-847A-99DAFD5EFA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6623" y="1779863"/>
              <a:ext cx="262720" cy="26272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9B85C41-5C04-F345-ACCB-F1AD87BC400A}"/>
              </a:ext>
            </a:extLst>
          </p:cNvPr>
          <p:cNvGrpSpPr/>
          <p:nvPr userDrawn="1"/>
        </p:nvGrpSpPr>
        <p:grpSpPr>
          <a:xfrm>
            <a:off x="2373682" y="1178375"/>
            <a:ext cx="2188420" cy="523220"/>
            <a:chOff x="2373682" y="1364999"/>
            <a:chExt cx="2188420" cy="52322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BA08B47-CC07-B343-8E10-324239095622}"/>
                </a:ext>
              </a:extLst>
            </p:cNvPr>
            <p:cNvSpPr txBox="1"/>
            <p:nvPr userDrawn="1"/>
          </p:nvSpPr>
          <p:spPr>
            <a:xfrm>
              <a:off x="2373682" y="1364999"/>
              <a:ext cx="218842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sz="1400" b="0" dirty="0">
                  <a:solidFill>
                    <a:schemeClr val="bg1"/>
                  </a:solidFill>
                  <a:latin typeface="+mj-lt"/>
                </a:rPr>
                <a:t>Copyright 2021</a:t>
              </a:r>
            </a:p>
            <a:p>
              <a:pPr lvl="1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External Company</a:t>
              </a:r>
            </a:p>
          </p:txBody>
        </p:sp>
        <p:pic>
          <p:nvPicPr>
            <p:cNvPr id="17" name="Graphic 16" descr="Badge Copyright with solid fill">
              <a:extLst>
                <a:ext uri="{FF2B5EF4-FFF2-40B4-BE49-F238E27FC236}">
                  <a16:creationId xmlns:a16="http://schemas.microsoft.com/office/drawing/2014/main" id="{739E8A2A-E14A-2C46-9050-3F86994F9E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9809" y="1491333"/>
              <a:ext cx="266636" cy="266636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718FF9-9A50-E84F-A7BD-9162E1736FD2}"/>
              </a:ext>
            </a:extLst>
          </p:cNvPr>
          <p:cNvGrpSpPr/>
          <p:nvPr userDrawn="1"/>
        </p:nvGrpSpPr>
        <p:grpSpPr>
          <a:xfrm>
            <a:off x="2373682" y="1953497"/>
            <a:ext cx="2188420" cy="523220"/>
            <a:chOff x="2373682" y="1364999"/>
            <a:chExt cx="2188420" cy="52322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53F4C32-3E21-0B45-AC40-EE60A79F8146}"/>
                </a:ext>
              </a:extLst>
            </p:cNvPr>
            <p:cNvSpPr txBox="1"/>
            <p:nvPr userDrawn="1"/>
          </p:nvSpPr>
          <p:spPr>
            <a:xfrm>
              <a:off x="2373682" y="1364999"/>
              <a:ext cx="2188420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sz="1400" b="0" dirty="0">
                  <a:solidFill>
                    <a:schemeClr val="bg1"/>
                  </a:solidFill>
                  <a:latin typeface="+mj-lt"/>
                </a:rPr>
                <a:t>Copyright 2021</a:t>
              </a:r>
            </a:p>
            <a:p>
              <a:pPr lvl="1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External Company</a:t>
              </a:r>
            </a:p>
          </p:txBody>
        </p:sp>
        <p:pic>
          <p:nvPicPr>
            <p:cNvPr id="45" name="Graphic 44" descr="Badge Copyright with solid fill">
              <a:extLst>
                <a:ext uri="{FF2B5EF4-FFF2-40B4-BE49-F238E27FC236}">
                  <a16:creationId xmlns:a16="http://schemas.microsoft.com/office/drawing/2014/main" id="{F198ADB4-DAAB-724D-8441-22C9A15A3C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9809" y="1491333"/>
              <a:ext cx="266636" cy="266636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8E3CCC-B346-714E-9198-67EE2DE2E31F}"/>
              </a:ext>
            </a:extLst>
          </p:cNvPr>
          <p:cNvGrpSpPr/>
          <p:nvPr userDrawn="1"/>
        </p:nvGrpSpPr>
        <p:grpSpPr>
          <a:xfrm>
            <a:off x="2373682" y="2728619"/>
            <a:ext cx="2188420" cy="523220"/>
            <a:chOff x="2373682" y="1364999"/>
            <a:chExt cx="2188420" cy="52322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B3E2FB2-B38D-7E4D-AC6D-A93D5BC0462F}"/>
                </a:ext>
              </a:extLst>
            </p:cNvPr>
            <p:cNvSpPr txBox="1"/>
            <p:nvPr userDrawn="1"/>
          </p:nvSpPr>
          <p:spPr>
            <a:xfrm>
              <a:off x="2373682" y="1364999"/>
              <a:ext cx="2188420" cy="52322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sz="1400" b="0" dirty="0">
                  <a:solidFill>
                    <a:schemeClr val="bg1"/>
                  </a:solidFill>
                  <a:latin typeface="+mj-lt"/>
                </a:rPr>
                <a:t>Copyright 2021</a:t>
              </a:r>
            </a:p>
            <a:p>
              <a:pPr lvl="1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External Company</a:t>
              </a:r>
            </a:p>
          </p:txBody>
        </p:sp>
        <p:pic>
          <p:nvPicPr>
            <p:cNvPr id="48" name="Graphic 47" descr="Badge Copyright with solid fill">
              <a:extLst>
                <a:ext uri="{FF2B5EF4-FFF2-40B4-BE49-F238E27FC236}">
                  <a16:creationId xmlns:a16="http://schemas.microsoft.com/office/drawing/2014/main" id="{EDD76306-34B0-E24F-B769-D87D91DD07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9809" y="1491333"/>
              <a:ext cx="266636" cy="2666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7895907-5498-C440-A80E-A284065CB765}"/>
              </a:ext>
            </a:extLst>
          </p:cNvPr>
          <p:cNvGrpSpPr/>
          <p:nvPr userDrawn="1"/>
        </p:nvGrpSpPr>
        <p:grpSpPr>
          <a:xfrm>
            <a:off x="2373682" y="3503741"/>
            <a:ext cx="2188420" cy="523220"/>
            <a:chOff x="2373682" y="1364999"/>
            <a:chExt cx="2188420" cy="52322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D6D11A-E5A5-FB4E-B8D0-76449EC77516}"/>
                </a:ext>
              </a:extLst>
            </p:cNvPr>
            <p:cNvSpPr txBox="1"/>
            <p:nvPr userDrawn="1"/>
          </p:nvSpPr>
          <p:spPr>
            <a:xfrm>
              <a:off x="2373682" y="1364999"/>
              <a:ext cx="2188420" cy="52322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sz="1400" b="0" dirty="0">
                  <a:solidFill>
                    <a:schemeClr val="bg1"/>
                  </a:solidFill>
                  <a:latin typeface="+mj-lt"/>
                </a:rPr>
                <a:t>Copyright 2021</a:t>
              </a:r>
            </a:p>
            <a:p>
              <a:pPr lvl="1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External Company</a:t>
              </a:r>
            </a:p>
          </p:txBody>
        </p:sp>
        <p:pic>
          <p:nvPicPr>
            <p:cNvPr id="51" name="Graphic 50" descr="Badge Copyright with solid fill">
              <a:extLst>
                <a:ext uri="{FF2B5EF4-FFF2-40B4-BE49-F238E27FC236}">
                  <a16:creationId xmlns:a16="http://schemas.microsoft.com/office/drawing/2014/main" id="{271BD28F-8A5C-C542-9F79-A18366F69E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9809" y="1491333"/>
              <a:ext cx="266636" cy="2666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024371-651B-BB4E-BCF0-C92F3A4891C7}"/>
              </a:ext>
            </a:extLst>
          </p:cNvPr>
          <p:cNvGrpSpPr/>
          <p:nvPr userDrawn="1"/>
        </p:nvGrpSpPr>
        <p:grpSpPr>
          <a:xfrm>
            <a:off x="2373682" y="4278863"/>
            <a:ext cx="2188420" cy="523220"/>
            <a:chOff x="2373682" y="1364999"/>
            <a:chExt cx="2188420" cy="52322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D6A3A3B-3C1C-0C46-B462-5880CAA91820}"/>
                </a:ext>
              </a:extLst>
            </p:cNvPr>
            <p:cNvSpPr txBox="1"/>
            <p:nvPr userDrawn="1"/>
          </p:nvSpPr>
          <p:spPr>
            <a:xfrm>
              <a:off x="2373682" y="1364999"/>
              <a:ext cx="2188420" cy="52322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sz="1400" b="0" dirty="0">
                  <a:solidFill>
                    <a:schemeClr val="bg1"/>
                  </a:solidFill>
                  <a:latin typeface="+mj-lt"/>
                </a:rPr>
                <a:t>Copyright 2021</a:t>
              </a:r>
            </a:p>
            <a:p>
              <a:pPr lvl="1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External Company</a:t>
              </a:r>
            </a:p>
          </p:txBody>
        </p:sp>
        <p:pic>
          <p:nvPicPr>
            <p:cNvPr id="54" name="Graphic 53" descr="Badge Copyright with solid fill">
              <a:extLst>
                <a:ext uri="{FF2B5EF4-FFF2-40B4-BE49-F238E27FC236}">
                  <a16:creationId xmlns:a16="http://schemas.microsoft.com/office/drawing/2014/main" id="{9957619A-1975-6340-B81F-54CA53CF29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9809" y="1491333"/>
              <a:ext cx="266636" cy="266636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A0DBCBE-5D8F-EA4B-B59A-C922B9C0211C}"/>
              </a:ext>
            </a:extLst>
          </p:cNvPr>
          <p:cNvGrpSpPr/>
          <p:nvPr userDrawn="1"/>
        </p:nvGrpSpPr>
        <p:grpSpPr>
          <a:xfrm>
            <a:off x="2373682" y="5053985"/>
            <a:ext cx="2188420" cy="523220"/>
            <a:chOff x="2373682" y="1364999"/>
            <a:chExt cx="2188420" cy="52322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F921AD-15D4-9843-B2C3-455AF329BF41}"/>
                </a:ext>
              </a:extLst>
            </p:cNvPr>
            <p:cNvSpPr txBox="1"/>
            <p:nvPr userDrawn="1"/>
          </p:nvSpPr>
          <p:spPr>
            <a:xfrm>
              <a:off x="2373682" y="1364999"/>
              <a:ext cx="2188420" cy="52322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sz="1400" b="0" dirty="0">
                  <a:solidFill>
                    <a:schemeClr val="bg1"/>
                  </a:solidFill>
                  <a:latin typeface="+mj-lt"/>
                </a:rPr>
                <a:t>Copyright 2021</a:t>
              </a:r>
            </a:p>
            <a:p>
              <a:pPr lvl="1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External Company</a:t>
              </a:r>
            </a:p>
          </p:txBody>
        </p:sp>
        <p:pic>
          <p:nvPicPr>
            <p:cNvPr id="57" name="Graphic 56" descr="Badge Copyright with solid fill">
              <a:extLst>
                <a:ext uri="{FF2B5EF4-FFF2-40B4-BE49-F238E27FC236}">
                  <a16:creationId xmlns:a16="http://schemas.microsoft.com/office/drawing/2014/main" id="{47FC69D1-D592-E04F-B506-F14044366B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9809" y="1491333"/>
              <a:ext cx="266636" cy="266636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524A8B8-1E6C-5241-94FC-A28AE95DB41D}"/>
              </a:ext>
            </a:extLst>
          </p:cNvPr>
          <p:cNvGrpSpPr/>
          <p:nvPr userDrawn="1"/>
        </p:nvGrpSpPr>
        <p:grpSpPr>
          <a:xfrm>
            <a:off x="2373682" y="5829106"/>
            <a:ext cx="2188420" cy="523220"/>
            <a:chOff x="2373682" y="1364999"/>
            <a:chExt cx="2188420" cy="5232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CE2543-8D7E-7845-A56C-7C01F640DA07}"/>
                </a:ext>
              </a:extLst>
            </p:cNvPr>
            <p:cNvSpPr txBox="1"/>
            <p:nvPr userDrawn="1"/>
          </p:nvSpPr>
          <p:spPr>
            <a:xfrm>
              <a:off x="2373682" y="1364999"/>
              <a:ext cx="2188420" cy="52322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rtlCol="0" anchor="ctr">
              <a:spAutoFit/>
            </a:bodyPr>
            <a:lstStyle/>
            <a:p>
              <a:pPr lvl="1"/>
              <a:r>
                <a:rPr lang="en-US" sz="1400" b="0" dirty="0">
                  <a:solidFill>
                    <a:schemeClr val="bg1"/>
                  </a:solidFill>
                  <a:latin typeface="+mj-lt"/>
                </a:rPr>
                <a:t>Copyright 2021</a:t>
              </a:r>
            </a:p>
            <a:p>
              <a:pPr lvl="1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External Company</a:t>
              </a:r>
            </a:p>
          </p:txBody>
        </p:sp>
        <p:pic>
          <p:nvPicPr>
            <p:cNvPr id="60" name="Graphic 59" descr="Badge Copyright with solid fill">
              <a:extLst>
                <a:ext uri="{FF2B5EF4-FFF2-40B4-BE49-F238E27FC236}">
                  <a16:creationId xmlns:a16="http://schemas.microsoft.com/office/drawing/2014/main" id="{31221629-1A01-D441-8CBF-0E541C048E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9809" y="1491333"/>
              <a:ext cx="266636" cy="266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9441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ody (2 Col + Subheading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C4A4C-A81F-FE47-9E88-F2FC0A7F7E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2081" y="1077103"/>
            <a:ext cx="5645495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Subheading– Poppins Bold 24pt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9FE2C-3750-6242-B770-87F1720C17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2081" y="2022023"/>
            <a:ext cx="5645495" cy="43758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600"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16pt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E9C34-618A-5148-B61D-E4E781FA6ED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077103"/>
            <a:ext cx="5662610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Subheading– Poppins Bold 24pt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B8658-94C3-1A43-BFDA-29164117EA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2" y="2022023"/>
            <a:ext cx="5662610" cy="43758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600">
                <a:latin typeface="+mn-lt"/>
              </a:defRPr>
            </a:lvl1pPr>
            <a:lvl2pPr marL="457178" indent="0">
              <a:lnSpc>
                <a:spcPct val="150000"/>
              </a:lnSpc>
              <a:buNone/>
              <a:defRPr/>
            </a:lvl2pPr>
            <a:lvl3pPr marL="914354" indent="0">
              <a:lnSpc>
                <a:spcPct val="150000"/>
              </a:lnSpc>
              <a:buNone/>
              <a:defRPr/>
            </a:lvl3pPr>
            <a:lvl4pPr marL="1371532" indent="0">
              <a:lnSpc>
                <a:spcPct val="150000"/>
              </a:lnSpc>
              <a:buNone/>
              <a:defRPr/>
            </a:lvl4pPr>
            <a:lvl5pPr marL="1828709" indent="0">
              <a:lnSpc>
                <a:spcPct val="150000"/>
              </a:lnSpc>
              <a:buNone/>
              <a:defRPr/>
            </a:lvl5pPr>
          </a:lstStyle>
          <a:p>
            <a:r>
              <a:rPr lang="en-US" dirty="0"/>
              <a:t>Body Text – Open Sans 16pt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434B13-ACEE-A643-B15D-5B4C23245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3409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808309-8CB4-234F-99B0-906CBE7463FD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AFE185-FF71-F641-8B03-9C69109B2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4CCFF289-68F0-F442-AC1C-6F0D699B6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E56DF2-2280-E640-8FC1-7232A883D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263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349E12-22B0-1E43-AC45-FD3B65AC9B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0E0A08-269F-9843-AA9F-574A36C169ED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4D093C4-B39B-C141-BF59-B4D81CFC0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AF41A6A9-143E-1C4F-B7B1-7A04F8775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7FE35-EAD0-BD4C-8DD8-C5C6283A9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4569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CDD05E-BEBC-0B4E-A824-B35A5CFDB2D1}"/>
              </a:ext>
            </a:extLst>
          </p:cNvPr>
          <p:cNvSpPr/>
          <p:nvPr userDrawn="1"/>
        </p:nvSpPr>
        <p:spPr>
          <a:xfrm>
            <a:off x="838200" y="3538679"/>
            <a:ext cx="105156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8C5C75-7458-3848-A141-3DFEBE8AEE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1660" y="3876852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YEAR/DATE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B8E646A-1965-E14B-8920-B92611D1270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51660" y="4331282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Explainer Text – Open Sans 11pt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806E2A2-A6B4-6547-B940-1522B0EE9DF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0767260" y="3876852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YEAR/DATE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3EF9E7-07FC-7445-BCC5-99D03A914E4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767260" y="4331282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Explainer Text – Open Sans 11pt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9B6FE92-A03D-EB4E-B6B3-6265EB82BC2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09460" y="3873283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YEAR/DATE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5321ED-4B43-8740-9BF6-78DD5B1CCAD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09460" y="4327717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Explainer Text – Open Sans 11pt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502317D-0EF9-BB40-A6D3-A55189D51C4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880560" y="1428849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YEAR/DATE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37C11D-C291-8547-8F1D-6C050425712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2880560" y="1883279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Explainer Text – Open Sans 11pt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E8D84BB-CDC7-D84C-8B8A-1BC3448E819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266075" y="1428849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YEAR/DATE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8F4EE3-0FB3-D34E-A3F8-46FA015B67A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266075" y="1883279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Explainer Text – Open Sans 11pt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1F457EB-4C37-EB41-8605-597BD3A883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52751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Timeline Title – Sofia Pro 32pt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DE4B7A-33A2-F648-838E-42A14D624910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1802A63-5B5C-434C-A8A0-07767F35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B5C1D257-0823-164E-B6E9-71A8412C5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EC6BFA-CEAF-804A-AEBC-6DFAAE59C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3331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St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CDD05E-BEBC-0B4E-A824-B35A5CFDB2D1}"/>
              </a:ext>
            </a:extLst>
          </p:cNvPr>
          <p:cNvSpPr/>
          <p:nvPr userDrawn="1"/>
        </p:nvSpPr>
        <p:spPr>
          <a:xfrm>
            <a:off x="838202" y="3538679"/>
            <a:ext cx="11353799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8C5C75-7458-3848-A141-3DFEBE8AEE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1660" y="3876852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YEAR/DATE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B8E646A-1965-E14B-8920-B92611D1270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51660" y="4331282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Explainer Text – Open Sans 11pt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806E2A2-A6B4-6547-B940-1522B0EE9DF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0767260" y="3876852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YEAR/DATE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3EF9E7-07FC-7445-BCC5-99D03A914E4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767260" y="4331282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Explainer Text – Open Sans 11pt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9B6FE92-A03D-EB4E-B6B3-6265EB82BC2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09460" y="3873283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YEAR/DATE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5321ED-4B43-8740-9BF6-78DD5B1CCAD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09460" y="4327717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Explainer Text – Open Sans 11pt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B0AD501-EE41-7C41-93B0-B692098BA70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880560" y="1428849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YEAR/DATE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4A8EBA3-C9D0-DC40-8D83-75E9C91BB89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2880560" y="1883279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Explainer Text – Open Sans 11pt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B152744-5925-E64A-BBE2-73AAD1DA1DE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266075" y="1428849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YEAR/DATE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3A0DBC-BFCA-B843-AE0D-82F198225B06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266075" y="1883279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Explainer Text – Open Sans 11pt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A1F1D8F-1512-3749-913A-1765AE6CF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Timeline Title – Sofia Pro 32pt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8D7477-E0FA-E140-B9E2-22C3BABA0250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C096A89-DFA0-8B4D-895A-8E77C4F4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0373D56C-71D9-9E49-B799-2209EF4D2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7947AE-095E-024C-B218-4F8AAF898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2148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Midd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65FB1D5-A63F-EB4D-8A47-0ADE51F0D46B}"/>
              </a:ext>
            </a:extLst>
          </p:cNvPr>
          <p:cNvSpPr/>
          <p:nvPr userDrawn="1"/>
        </p:nvSpPr>
        <p:spPr>
          <a:xfrm>
            <a:off x="3" y="3538679"/>
            <a:ext cx="12191999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0D9E406-5A32-4948-89D2-DF94A5F63F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1660" y="3876852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YEAR/DATE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0F87E1C-AECD-3C49-BC7B-228466CBEDCC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51660" y="4331282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Explainer Text – Open Sans 11pt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E06C36C-C283-0B49-9D85-31B48215D3F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0767260" y="3876852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YEAR/DATE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6552517-A212-604A-ABC3-3452400BBA8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767260" y="4331282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Explainer Text – Open Sans 11pt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3C61F63-4DAE-FA40-BA1E-7916799AB17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09460" y="3873283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YEAR/DATE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8ECD21E-78D2-4746-A09E-439732E9B56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09460" y="4327717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Explainer Text – Open Sans 11pt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FF0B9994-9C71-E640-AA6B-285FB7BBF09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880560" y="1428849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YEAR/DATE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B1C0BCD-035A-C14D-B061-E480E6E6D0E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2880560" y="1883279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Explainer Text – Open Sans 11pt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6976C6E-72BA-CE41-ABF1-95396AFC033E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266075" y="1428849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YEAR/DATE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2E07D8A-94E7-C74D-B939-FC0476DCBABD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266075" y="1883279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Explainer Text – Open Sans 11pt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7410C26-565D-C94D-999E-344584046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Timeline Title – Sofia Pro 32pt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E3DB05-7580-E44A-9C12-2B77E6D6ACD7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8F0F84B-C540-874E-AE70-AF4B3290F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A205D4F2-35AC-DF49-BF99-99E7B54EB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673DB-5A02-F347-BCE8-C99C10BBD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07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303C311-E1B7-2C4F-8EAF-A08BA4EFA18C}"/>
              </a:ext>
            </a:extLst>
          </p:cNvPr>
          <p:cNvSpPr/>
          <p:nvPr userDrawn="1"/>
        </p:nvSpPr>
        <p:spPr>
          <a:xfrm>
            <a:off x="1" y="3538679"/>
            <a:ext cx="113538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27700A-80D1-8A40-92A1-B1605E8BA9F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1660" y="3876852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YEAR/DATE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4686237-F05D-4C4E-871C-FD0865060A1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51660" y="4331282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Explainer Text – Open Sans 11pt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BFFE724-4CA1-AE45-8C1D-3AA18A69A0AC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0767260" y="3876852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YEAR/DATE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683CFC7-0C7D-F640-8CC6-BCC0101218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767260" y="4331282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Explainer Text – Open Sans 11pt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4E6A75A-3A54-4646-BFC9-629A79601B3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09460" y="3873283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YEAR/DATE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554FB0E-47FE-7E49-884A-16C58032CB0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09460" y="4327717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Explainer Text – Open Sans 11pt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1C1FE0B-2ACA-8748-8D83-054666B55AA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880560" y="1428849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YEAR/DATE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5FC1A47-F870-A143-80B2-2FEE0AC077B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2880560" y="1883279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Explainer Text – Open Sans 11pt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57EC185-DC38-4949-B866-A83D1E7ABBC1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266075" y="1428849"/>
            <a:ext cx="1173080" cy="29626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6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YEAR/DATE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F454F7BF-3802-AF4E-B6E6-709894949C6E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266075" y="1883279"/>
            <a:ext cx="1173080" cy="153468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None/>
              <a:defRPr sz="1100" b="0">
                <a:latin typeface="+mn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Explainer Text – Open Sans 11pt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19CDDA3-2FA3-004A-85FD-193246593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Timeline Title – Sofia Pro 32pt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AD5DE0-EC41-BA4F-B69F-9867DCB92609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08B168E-F5D6-1641-9681-2A9599B3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8A10A223-0969-964A-B87E-EF0E57783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8CCE60-2827-404B-AF42-3C1BAEDE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7264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s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4DA32EE-3273-6B41-AA24-8D8FC2BACC99}"/>
              </a:ext>
            </a:extLst>
          </p:cNvPr>
          <p:cNvSpPr/>
          <p:nvPr userDrawn="1"/>
        </p:nvSpPr>
        <p:spPr>
          <a:xfrm>
            <a:off x="9314812" y="1123645"/>
            <a:ext cx="2520000" cy="5185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61D877-D6E1-184A-86C7-2B77C363F810}"/>
              </a:ext>
            </a:extLst>
          </p:cNvPr>
          <p:cNvSpPr/>
          <p:nvPr userDrawn="1"/>
        </p:nvSpPr>
        <p:spPr>
          <a:xfrm>
            <a:off x="6327235" y="1123645"/>
            <a:ext cx="2520000" cy="5185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228D4C-BB33-BF47-AB4F-824ACFBDA223}"/>
              </a:ext>
            </a:extLst>
          </p:cNvPr>
          <p:cNvSpPr/>
          <p:nvPr userDrawn="1"/>
        </p:nvSpPr>
        <p:spPr>
          <a:xfrm>
            <a:off x="3339659" y="1123645"/>
            <a:ext cx="2520000" cy="5185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229CD9-4D15-4249-A130-6B676C2C8E1F}"/>
              </a:ext>
            </a:extLst>
          </p:cNvPr>
          <p:cNvSpPr/>
          <p:nvPr userDrawn="1"/>
        </p:nvSpPr>
        <p:spPr>
          <a:xfrm>
            <a:off x="352081" y="1123645"/>
            <a:ext cx="2520000" cy="5185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8FC89C-E439-0E41-8976-84A2CADA5F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2081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Sofia Pro 12pt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927C79D3-7350-5E4D-8750-84F67FE7484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2081" y="3728851"/>
            <a:ext cx="2160000" cy="2448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2991D480-0004-E347-83B2-9D68018810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08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FEB8B8D7-437D-7E40-9535-8FDC9B4F977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519659" y="3009925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Sofia Pro 12pt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248AAA85-903C-9D4E-9678-E8DAC41FEAC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3519659" y="3728850"/>
            <a:ext cx="2160000" cy="2448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68419DFB-6698-5E47-B8C4-6F96A7BA9D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9659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4E80682-7167-434D-8794-10EDB639435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507235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Sofia Pro 12pt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24C52B9C-7087-C44C-AC31-77297B587B42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07235" y="3728851"/>
            <a:ext cx="2160000" cy="2448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40" name="Picture Placeholder 6">
            <a:extLst>
              <a:ext uri="{FF2B5EF4-FFF2-40B4-BE49-F238E27FC236}">
                <a16:creationId xmlns:a16="http://schemas.microsoft.com/office/drawing/2014/main" id="{5F9408D6-0EDA-9D49-9756-FF25D67B84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236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240BC871-93E7-DF45-9A07-23AD94C36730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4812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Sofia Pro 12pt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83FB2CE0-8A75-5449-8564-C04D5934256E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94812" y="3728848"/>
            <a:ext cx="2160000" cy="24481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44D2AFBB-E26E-1E4C-BAD1-3B888937EE5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1481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E144942-6C25-4748-93F3-0471839BA4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1" y="249273"/>
            <a:ext cx="11482731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Meet the Team – Sofia Pro 32pt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0F272F-3114-EA45-9F6F-70C75455144B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5DFAEE54-FA68-1248-9C91-A4FCC630E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8D8492A5-B384-754B-8312-34AA6B813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5A2B14-DA57-3844-983C-CA3BD36CB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7304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474028-CBBB-164E-9D98-69539B397A15}"/>
              </a:ext>
            </a:extLst>
          </p:cNvPr>
          <p:cNvSpPr/>
          <p:nvPr userDrawn="1"/>
        </p:nvSpPr>
        <p:spPr>
          <a:xfrm>
            <a:off x="3756000" y="549000"/>
            <a:ext cx="4680000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460B44-FF8F-0A45-B6E2-8229575CE4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0802" y="1097903"/>
            <a:ext cx="5054241" cy="468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6961" y="1482161"/>
            <a:ext cx="5054241" cy="1080000"/>
          </a:xfrm>
          <a:prstGeom prst="rect">
            <a:avLst/>
          </a:prstGeom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76961" y="2921171"/>
            <a:ext cx="5054241" cy="25684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US" dirty="0"/>
              <a:t>Body Text – Open Sans 16pt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27084D-8D6E-5546-8FB6-ADECA957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2AF06909-C04A-E741-B33F-E81D62A9E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55C41D-FC56-5B41-8221-C7EDCB602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26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Body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5CC46E-BBE4-0843-AF41-83A31CB95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Shape, icon&#10;&#10;Description automatically generated">
            <a:extLst>
              <a:ext uri="{FF2B5EF4-FFF2-40B4-BE49-F238E27FC236}">
                <a16:creationId xmlns:a16="http://schemas.microsoft.com/office/drawing/2014/main" id="{7FE86C58-9963-C042-8373-5192922C68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8D229A-88B2-0C48-87CC-BC14FD783F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7125" y="2169000"/>
            <a:ext cx="5040431" cy="12600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Document Title – Sofia Pro Bold 32pt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4733D-BE2D-2B43-8A63-EB47A16DDC9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27125" y="3626284"/>
            <a:ext cx="5040431" cy="12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Body Text – Open Sans 14pt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D0187-E4EE-FF46-817E-41A5DE407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1"/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304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474028-CBBB-164E-9D98-69539B397A15}"/>
              </a:ext>
            </a:extLst>
          </p:cNvPr>
          <p:cNvSpPr/>
          <p:nvPr userDrawn="1"/>
        </p:nvSpPr>
        <p:spPr>
          <a:xfrm>
            <a:off x="3756000" y="549000"/>
            <a:ext cx="4680000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460B44-FF8F-0A45-B6E2-8229575CE4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76961" y="1097903"/>
            <a:ext cx="5073088" cy="468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802" y="1482161"/>
            <a:ext cx="5054241" cy="1080000"/>
          </a:xfrm>
          <a:prstGeom prst="rect">
            <a:avLst/>
          </a:prstGeom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0802" y="2921171"/>
            <a:ext cx="5054241" cy="25684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US" dirty="0"/>
              <a:t>Body Text – Open Sans 16pt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24707F-A8FE-8240-A2FA-478B0B857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DD26C6E1-4BCA-334D-AD18-B58F9FAF8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251A75-4250-BD48-B079-DA795EC40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0281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BBCF952E-08AF-6D40-BF36-FBE6275E88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802" y="503807"/>
            <a:ext cx="5054239" cy="586819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74028-CBBB-164E-9D98-69539B397A15}"/>
              </a:ext>
            </a:extLst>
          </p:cNvPr>
          <p:cNvSpPr/>
          <p:nvPr userDrawn="1"/>
        </p:nvSpPr>
        <p:spPr>
          <a:xfrm>
            <a:off x="6096003" y="-1"/>
            <a:ext cx="6095999" cy="63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6959" y="1482161"/>
            <a:ext cx="468000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76959" y="2921171"/>
            <a:ext cx="4680000" cy="299067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Body Text – Open Sans 16pt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67041D-2903-924D-A653-A51FF0201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04622497-B852-D64E-92A8-DBB85FFFB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D03788-342D-8948-803D-7E5EB8D29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0210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3D5627-FB4B-114F-A40B-3E1FDCC1518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76963" y="460160"/>
            <a:ext cx="5054239" cy="593768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AF017-DB35-EE4A-BE6A-798550D20CFB}"/>
              </a:ext>
            </a:extLst>
          </p:cNvPr>
          <p:cNvSpPr/>
          <p:nvPr userDrawn="1"/>
        </p:nvSpPr>
        <p:spPr>
          <a:xfrm>
            <a:off x="4" y="-1"/>
            <a:ext cx="6095999" cy="63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802" y="1482161"/>
            <a:ext cx="5054241" cy="1080000"/>
          </a:xfrm>
          <a:prstGeom prst="rect">
            <a:avLst/>
          </a:prstGeom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0802" y="2921171"/>
            <a:ext cx="5054241" cy="29906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Body Text – Open Sans 16pt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B741BE-818F-4B44-A4BE-4B5E67822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BD5DBE2-8D74-9740-A9B1-ACFAF9EA9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4C5782-004A-F54E-A00A-51666A2A9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77646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8759FB-C634-6F4D-9369-9176942E6D3B}"/>
              </a:ext>
            </a:extLst>
          </p:cNvPr>
          <p:cNvSpPr/>
          <p:nvPr userDrawn="1"/>
        </p:nvSpPr>
        <p:spPr>
          <a:xfrm>
            <a:off x="-3" y="1089000"/>
            <a:ext cx="7920000" cy="46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800" y="1369479"/>
            <a:ext cx="6998399" cy="192589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B3E357-8DFA-CA46-B493-D1C894732A6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0800" y="3562633"/>
            <a:ext cx="6998399" cy="19258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19997" y="1089000"/>
            <a:ext cx="4272003" cy="468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056F8E-6099-1141-AB4E-2FB1CCD02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29EE358-D3E7-CD48-9707-9F0EFB892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95D0F-80BA-C240-B8D9-517E7FF4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8593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w/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B3E357-8DFA-CA46-B493-D1C894732A6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52081" y="1035847"/>
            <a:ext cx="3240000" cy="536197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94812" y="1035847"/>
            <a:ext cx="3240000" cy="53619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30F9B74-05BD-3746-B707-CC8C45DF5A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46580" y="1035847"/>
            <a:ext cx="3240000" cy="53619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11554F9-012A-FB4F-8604-BBC982A5BC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880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Two Pictures Slide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A33132-90E1-004E-9DA5-1309B0DE6DAD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2D54690-A103-D240-AE87-208E7367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F51DD66A-CCFF-3C4F-944B-99994C2D9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634DCD-E379-524E-891C-6AA02B4D9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130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DCDB3D-AF61-D04C-8B90-E1D167B8BDF1}"/>
              </a:ext>
            </a:extLst>
          </p:cNvPr>
          <p:cNvSpPr/>
          <p:nvPr userDrawn="1"/>
        </p:nvSpPr>
        <p:spPr>
          <a:xfrm>
            <a:off x="336000" y="407030"/>
            <a:ext cx="4256472" cy="59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A60761-2892-5C45-AB0A-69E349F4388E}"/>
              </a:ext>
            </a:extLst>
          </p:cNvPr>
          <p:cNvSpPr/>
          <p:nvPr userDrawn="1"/>
        </p:nvSpPr>
        <p:spPr>
          <a:xfrm>
            <a:off x="5405247" y="1356911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12B5E-BA84-3847-8503-2BC11AA4F3E2}"/>
              </a:ext>
            </a:extLst>
          </p:cNvPr>
          <p:cNvSpPr/>
          <p:nvPr userDrawn="1"/>
        </p:nvSpPr>
        <p:spPr>
          <a:xfrm>
            <a:off x="8651139" y="1356911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C0AFA-F2BD-A346-B09F-05B9681A90B0}"/>
              </a:ext>
            </a:extLst>
          </p:cNvPr>
          <p:cNvSpPr/>
          <p:nvPr userDrawn="1"/>
        </p:nvSpPr>
        <p:spPr>
          <a:xfrm>
            <a:off x="5405247" y="3735196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A50AB-FFB1-5342-862C-7432336F9B95}"/>
              </a:ext>
            </a:extLst>
          </p:cNvPr>
          <p:cNvSpPr/>
          <p:nvPr userDrawn="1"/>
        </p:nvSpPr>
        <p:spPr>
          <a:xfrm>
            <a:off x="8651139" y="3735196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A13E168D-822C-F74A-A2EF-AA7AE5DCFEA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95589" y="3825538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FF8F9366-9970-6446-9A7D-C23BAAC8511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41482" y="3825539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795643A-F8F2-A149-B648-269C4AA199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1482" y="1447254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9A7CE-5F01-6643-BEFC-8AF57DFF67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95589" y="1447253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ED1F54-B98D-B04B-93EC-8718736D0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173" y="407034"/>
            <a:ext cx="3599107" cy="235072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Stats Page Title– Sofia Pro Bold 24pt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288357A-C7A6-6949-AD4F-B313CB6AA15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2176" y="2959781"/>
            <a:ext cx="3599105" cy="300224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868C75-2C93-5646-B6B3-459BB5C8014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405247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6286B6-CE31-8043-A61F-F6B743F4489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651139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35FEDA5-051A-A049-8B7D-DD116F73827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405247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D43089E-6F78-024D-9ADD-23340EEE3972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651139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0E9B7-3A62-CF4F-84CE-16D315AAE5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2737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91C19F8E-EC0B-5842-A41E-B7FD146298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68630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8F7A3561-3AB7-C649-9837-30778FFA805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7695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02BE5F7-9FC7-CD44-A808-18EF4A23E9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73587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53BA948-6CC0-494B-91F2-EE8617861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D55E1415-2ECA-654E-B5AC-0D5F0C340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C9CC39-DC08-7345-8960-B1F72855D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73718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23B7588-FAF3-E447-9B1F-332DC0555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Shape, icon&#10;&#10;Description automatically generated">
            <a:extLst>
              <a:ext uri="{FF2B5EF4-FFF2-40B4-BE49-F238E27FC236}">
                <a16:creationId xmlns:a16="http://schemas.microsoft.com/office/drawing/2014/main" id="{7FE86C58-9963-C042-8373-5192922C68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8D229A-88B2-0C48-87CC-BC14FD783F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4715" y="3231313"/>
            <a:ext cx="4320000" cy="12600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End Card </a:t>
            </a:r>
            <a:br>
              <a:rPr lang="en-US" dirty="0"/>
            </a:br>
            <a:r>
              <a:rPr lang="en-US" dirty="0"/>
              <a:t>– Sofia Pro Bold 32pt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B7DDBE-F52D-6D40-852E-920A6BFA68CB}"/>
              </a:ext>
            </a:extLst>
          </p:cNvPr>
          <p:cNvSpPr txBox="1">
            <a:spLocks/>
          </p:cNvSpPr>
          <p:nvPr userDrawn="1"/>
        </p:nvSpPr>
        <p:spPr>
          <a:xfrm>
            <a:off x="354715" y="4491313"/>
            <a:ext cx="4320000" cy="630000"/>
          </a:xfrm>
          <a:prstGeom prst="rect">
            <a:avLst/>
          </a:prstGeom>
        </p:spPr>
        <p:txBody>
          <a:bodyPr lIns="0" tIns="0" rIns="0" b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>
                <a:latin typeface="+mn-lt"/>
              </a:rPr>
              <a:t>Follow-up email / contact info – open sans 14pt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364B9-DA6C-5746-9623-D301E00FE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1"/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199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ms &amp; Condition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icon&#10;&#10;Description automatically generated">
            <a:extLst>
              <a:ext uri="{FF2B5EF4-FFF2-40B4-BE49-F238E27FC236}">
                <a16:creationId xmlns:a16="http://schemas.microsoft.com/office/drawing/2014/main" id="{7FE86C58-9963-C042-8373-5192922C68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BA1FDC39-ECE9-0448-9404-A0A4D1050D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2B7DDBE-F52D-6D40-852E-920A6BFA68CB}"/>
              </a:ext>
            </a:extLst>
          </p:cNvPr>
          <p:cNvSpPr txBox="1">
            <a:spLocks/>
          </p:cNvSpPr>
          <p:nvPr userDrawn="1"/>
        </p:nvSpPr>
        <p:spPr>
          <a:xfrm>
            <a:off x="354717" y="5435401"/>
            <a:ext cx="11479047" cy="630000"/>
          </a:xfrm>
          <a:prstGeom prst="rect">
            <a:avLst/>
          </a:prstGeom>
        </p:spPr>
        <p:txBody>
          <a:bodyPr lIns="0" tIns="0" rIns="0" b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 b="0" dirty="0">
                <a:latin typeface="+mn-lt"/>
              </a:rPr>
              <a:t>Terms &amp; Conditions Information – Open Sans 8pt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CAE575CC-D56E-E241-89B3-72127CECA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93499" y="6574061"/>
            <a:ext cx="805007" cy="107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B231764D-E88B-9048-91FC-69BF7ED8A8FA}" type="datetime1">
              <a:rPr lang="en-GB" smtClean="0"/>
              <a:t>29/08/2022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128A5-7EEA-CB4A-8AA0-E1788869E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1"/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90870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8EA6D-A373-6D42-8686-411070DFD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2849671"/>
            <a:ext cx="6425476" cy="112108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Title – 	Sofia Pro 32pt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79F3A-A156-8449-9B44-7579D9C85CF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144793"/>
            <a:ext cx="6425476" cy="15001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Body Text – Open Sans 14pt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CB1645-EF78-2A4D-95B1-26F281580C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851" y="2513998"/>
            <a:ext cx="6425476" cy="1616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spc="300">
                <a:solidFill>
                  <a:schemeClr val="bg1"/>
                </a:solidFill>
                <a:latin typeface="+mj-lt"/>
              </a:defRPr>
            </a:lvl1pPr>
            <a:lvl2pPr marL="457178" indent="0">
              <a:buNone/>
              <a:defRPr sz="1000"/>
            </a:lvl2pPr>
            <a:lvl3pPr marL="914354" indent="0">
              <a:buNone/>
              <a:defRPr sz="800"/>
            </a:lvl3pPr>
            <a:lvl4pPr marL="1371532" indent="0">
              <a:buNone/>
              <a:defRPr sz="600"/>
            </a:lvl4pPr>
            <a:lvl5pPr marL="1828709" indent="0">
              <a:buNone/>
              <a:defRPr sz="300"/>
            </a:lvl5pPr>
          </a:lstStyle>
          <a:p>
            <a:pPr lvl="0"/>
            <a:r>
              <a:rPr lang="en-GB" dirty="0"/>
              <a:t>TITLE SUBHEADING – SOFIA 12pt – SPACING LOOSE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1EE22-CCED-FE44-9887-6E3D3D4F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656D59CC-8BD1-B340-B194-D9F8336DD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4AB5C-F086-0541-BDD0-E8C90F81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8345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o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5593A-CAAB-814D-A523-9309068A4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ED373E3A-E13E-694D-AD19-71BF6FC2D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01B7E-13B5-7F44-AB6A-C80D76967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33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icon&#10;&#10;Description automatically generated">
            <a:extLst>
              <a:ext uri="{FF2B5EF4-FFF2-40B4-BE49-F238E27FC236}">
                <a16:creationId xmlns:a16="http://schemas.microsoft.com/office/drawing/2014/main" id="{7FE86C58-9963-C042-8373-5192922C68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3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C49A9-4CE5-4747-BD78-E5C342BB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041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E8C94C-6A11-CC48-8180-B4EC2E31D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1"/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521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2081" y="1132767"/>
            <a:ext cx="11482731" cy="50441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E731ED-080D-4D49-822E-5B8A725033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266AAD-4CEA-C746-9CA4-5152C4D70113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5843FEB-A8B0-434C-8311-E563A2C9F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0F953BBA-9686-FA4F-AFEF-AA3829CB9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85439-FD75-C245-9DE4-BE528E65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61644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5567-0BA4-F94B-B330-82B1209AD09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2081" y="1139592"/>
            <a:ext cx="5667719" cy="52582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5FA96-86E6-5E4C-B0AB-DCAA42194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2" y="1139588"/>
            <a:ext cx="5662610" cy="52582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3601E9-857A-3B47-8CA8-3020F2540D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904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54A4A-F138-3B43-BCE5-AC47B50149F4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C3A6BA-1A7D-BD4D-A062-1EDC53562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1D1E8B6-CB59-C44E-88A1-48D8E992E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01E52-3434-FA4F-8BBA-A0BA1FEF7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612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C4A4C-A81F-FE47-9E88-F2FC0A7F7E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2081" y="1148900"/>
            <a:ext cx="5645497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Subheading– Poppins Bold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9FE2C-3750-6242-B770-87F1720C17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2081" y="2213977"/>
            <a:ext cx="5645497" cy="418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16pt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E9C34-618A-5148-B61D-E4E781FA6ED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148900"/>
            <a:ext cx="5662610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Subheading– Poppins Bold 24pt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B8658-94C3-1A43-BFDA-29164117EA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2" y="2213974"/>
            <a:ext cx="5662610" cy="41838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51"/>
            </a:lvl3pPr>
            <a:lvl4pPr marL="1371532" indent="0">
              <a:buNone/>
              <a:defRPr sz="900"/>
            </a:lvl4pPr>
            <a:lvl5pPr marL="1828709" indent="0">
              <a:buNone/>
              <a:defRPr sz="600"/>
            </a:lvl5pPr>
          </a:lstStyle>
          <a:p>
            <a:r>
              <a:rPr lang="en-US" dirty="0"/>
              <a:t>Body Text – Open Sans 16pt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EE9E23F-8FC9-074D-A9A2-A856FF94D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3636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B93D6-DB22-034B-B051-1C33844895F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BA63315-B7E1-5246-8EEE-7C975794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8A74F089-DCD1-A34D-89F0-35B9835E4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D78F9-79FE-D54A-913A-CA3BFAC8D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6705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E083FFF-CB09-0E46-AE57-B894FD651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049FEA-17BF-0B43-B628-5DB75FA4F7FF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33670F4-B76B-464D-9F21-C92418C3C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3F536A7-FA27-7C49-9B42-B16B70A9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EBF67-6073-9148-8ACC-78752C217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41172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s (4)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AE54F4B-BCB0-534C-98FF-B5BC32518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1" y="229640"/>
            <a:ext cx="10515600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Meet the Team – Sofia Pro 32pt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4A5250-7A98-024D-907E-543EA4BA6382}"/>
              </a:ext>
            </a:extLst>
          </p:cNvPr>
          <p:cNvSpPr/>
          <p:nvPr userDrawn="1"/>
        </p:nvSpPr>
        <p:spPr>
          <a:xfrm>
            <a:off x="9314812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1F58B-73A0-FE48-983F-5D3423D15554}"/>
              </a:ext>
            </a:extLst>
          </p:cNvPr>
          <p:cNvSpPr/>
          <p:nvPr userDrawn="1"/>
        </p:nvSpPr>
        <p:spPr>
          <a:xfrm>
            <a:off x="6327235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0847FC-6A90-6B43-8C16-3007DB801E34}"/>
              </a:ext>
            </a:extLst>
          </p:cNvPr>
          <p:cNvSpPr/>
          <p:nvPr userDrawn="1"/>
        </p:nvSpPr>
        <p:spPr>
          <a:xfrm>
            <a:off x="3339659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19EA27-3A73-9A49-804E-629F215EE370}"/>
              </a:ext>
            </a:extLst>
          </p:cNvPr>
          <p:cNvSpPr/>
          <p:nvPr userDrawn="1"/>
        </p:nvSpPr>
        <p:spPr>
          <a:xfrm>
            <a:off x="352081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D7A05F2-124D-D74E-8952-C3965A08D1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2081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BA405923-87AA-804F-A892-26132E8474F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2081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8487E094-2CD0-5443-9D6B-5D2130D43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08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4D8111C-CE6D-4F4D-B1CD-5171EF17C4C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519659" y="3009925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825A8A32-2A52-EC4B-9FDE-AA0B5A5B255B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3519659" y="3728851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6D1E4CAC-5766-3E4D-B143-C47A7385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9659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FEA99420-7A5A-1049-BDDE-BA370255F8C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507235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E3273C87-3FE5-9E47-92F3-DBC8234C9D8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07235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D85A1BED-E54B-B14F-ACA3-CC42BF8CDA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236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28F4B3F-3DEE-EB46-A9EC-AF605293F05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4812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666ECD10-141A-D04D-AE15-ECF38A83ECB6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94812" y="3728848"/>
            <a:ext cx="2160000" cy="22802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E242D62F-D10B-4C46-9EDF-DD7BC1C3AE7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1481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01FD90-84C1-F848-BD07-2D8F9793A3F8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186FEB3-3A6D-E942-B643-CCF53F4F5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DC4FF40C-C1FE-9A40-BFAD-832B64603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0E252C-6FDB-6C41-A5EB-70BB9EB6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96583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13FE98A-AC90-9B49-B0BB-432F840657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1007" y="460162"/>
            <a:ext cx="5054036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74028-CBBB-164E-9D98-69539B397A15}"/>
              </a:ext>
            </a:extLst>
          </p:cNvPr>
          <p:cNvSpPr/>
          <p:nvPr userDrawn="1"/>
        </p:nvSpPr>
        <p:spPr>
          <a:xfrm>
            <a:off x="6096003" y="-1"/>
            <a:ext cx="6095999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6960" y="1482161"/>
            <a:ext cx="5054035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76959" y="2921171"/>
            <a:ext cx="5054036" cy="299067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Body Text – Open Sans 16pt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08792D-3EA9-A44D-B2EF-FCEDA5D89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B595853-8C7D-D742-AE34-EE5BDF773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4C3F5-7C0C-9E45-A63A-9C57BFA1F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63099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BFC9CD3-EFF4-164C-A29B-FF1953A2157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76963" y="460162"/>
            <a:ext cx="5054239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AF017-DB35-EE4A-BE6A-798550D20CFB}"/>
              </a:ext>
            </a:extLst>
          </p:cNvPr>
          <p:cNvSpPr/>
          <p:nvPr userDrawn="1"/>
        </p:nvSpPr>
        <p:spPr>
          <a:xfrm>
            <a:off x="4" y="-1"/>
            <a:ext cx="6095999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802" y="1482161"/>
            <a:ext cx="5054241" cy="1080000"/>
          </a:xfrm>
          <a:prstGeom prst="rect">
            <a:avLst/>
          </a:prstGeom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0802" y="2921171"/>
            <a:ext cx="5054241" cy="29906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Body Text – Open Sans 16pt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A60C0E-0D79-EF40-9DEF-AAD46109B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2722779A-AC0E-E047-89B5-CACF30C9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E895B-765C-AF4E-A935-3C2CAF2A5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93896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w/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8759FB-C634-6F4D-9369-9176942E6D3B}"/>
              </a:ext>
            </a:extLst>
          </p:cNvPr>
          <p:cNvSpPr/>
          <p:nvPr userDrawn="1"/>
        </p:nvSpPr>
        <p:spPr>
          <a:xfrm>
            <a:off x="-3" y="1089000"/>
            <a:ext cx="7920000" cy="46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19997" y="1089000"/>
            <a:ext cx="4272003" cy="468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801E78-2178-5C47-9862-6BBAB6400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9" y="1369479"/>
            <a:ext cx="6998400" cy="192589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149BF4-74A8-9247-B5E5-DE6FCA168D0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0799" y="3562633"/>
            <a:ext cx="6998400" cy="19258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385F4-CB2A-184C-83FF-F633BC0C8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4CAD1C8-6B61-FD4F-BBD0-5EA02F148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527A7-A7B2-E440-B637-F96A9A069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27791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1A60761-2892-5C45-AB0A-69E349F4388E}"/>
              </a:ext>
            </a:extLst>
          </p:cNvPr>
          <p:cNvSpPr/>
          <p:nvPr userDrawn="1"/>
        </p:nvSpPr>
        <p:spPr>
          <a:xfrm>
            <a:off x="5405247" y="1356911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12B5E-BA84-3847-8503-2BC11AA4F3E2}"/>
              </a:ext>
            </a:extLst>
          </p:cNvPr>
          <p:cNvSpPr/>
          <p:nvPr userDrawn="1"/>
        </p:nvSpPr>
        <p:spPr>
          <a:xfrm>
            <a:off x="8651139" y="1356911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C0AFA-F2BD-A346-B09F-05B9681A90B0}"/>
              </a:ext>
            </a:extLst>
          </p:cNvPr>
          <p:cNvSpPr/>
          <p:nvPr userDrawn="1"/>
        </p:nvSpPr>
        <p:spPr>
          <a:xfrm>
            <a:off x="5405247" y="373519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A50AB-FFB1-5342-862C-7432336F9B95}"/>
              </a:ext>
            </a:extLst>
          </p:cNvPr>
          <p:cNvSpPr/>
          <p:nvPr userDrawn="1"/>
        </p:nvSpPr>
        <p:spPr>
          <a:xfrm>
            <a:off x="8651139" y="373519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A13E168D-822C-F74A-A2EF-AA7AE5DCFEA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95589" y="3825538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FF8F9366-9970-6446-9A7D-C23BAAC8511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41482" y="3825539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795643A-F8F2-A149-B648-269C4AA199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1482" y="1447254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9A7CE-5F01-6643-BEFC-8AF57DFF67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95589" y="1447253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CDB3D-AF61-D04C-8B90-E1D167B8BDF1}"/>
              </a:ext>
            </a:extLst>
          </p:cNvPr>
          <p:cNvSpPr/>
          <p:nvPr userDrawn="1"/>
        </p:nvSpPr>
        <p:spPr>
          <a:xfrm>
            <a:off x="336000" y="407030"/>
            <a:ext cx="4256472" cy="59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ED1F54-B98D-B04B-93EC-8718736D0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173" y="407034"/>
            <a:ext cx="3599107" cy="235072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Stats Page Title– Sofia Pro 24pt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288357A-C7A6-6949-AD4F-B313CB6AA15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2176" y="2959781"/>
            <a:ext cx="3599105" cy="300224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868C75-2C93-5646-B6B3-459BB5C8014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405247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6286B6-CE31-8043-A61F-F6B743F4489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651139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35FEDA5-051A-A049-8B7D-DD116F73827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405247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D43089E-6F78-024D-9ADD-23340EEE3972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651139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616DC39F-9DD7-514C-B6BC-AC1A0164DC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2737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94A5143-D1B5-7845-87F9-9B469D69E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68630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16CD405-00D5-AB4A-93E9-023909F7101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7695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EC5AD9DA-2E9B-DF44-9324-E4BAAB63E0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73587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0EA31FD-8727-784B-855E-10B4043E6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97B86AA0-7DC7-BE40-B8F6-0867CD563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37D469-93AF-B74E-94E3-1D8E6BB1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68454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w/ Image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B3E357-8DFA-CA46-B493-D1C894732A6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52081" y="1035843"/>
            <a:ext cx="3240000" cy="53585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94812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30F9B74-05BD-3746-B707-CC8C45DF5A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46580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07C0D0D-4F7D-DB46-B057-90317F7D5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356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Two Pictures Slide Title – Sofia Pro 32pt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F90C3-3F41-2A44-AE1B-E5DBDE0B2D0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525C9-9725-9342-9D71-D8B27BBB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0951D988-17A0-A84B-A476-96DB133AE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856B6-FD6D-2340-A570-F7C413216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833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w/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65081A-C82B-4944-8C36-7D5270D8A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Shape, icon&#10;&#10;Description automatically generated">
            <a:extLst>
              <a:ext uri="{FF2B5EF4-FFF2-40B4-BE49-F238E27FC236}">
                <a16:creationId xmlns:a16="http://schemas.microsoft.com/office/drawing/2014/main" id="{7FE86C58-9963-C042-8373-5192922C68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097" r="2903"/>
          <a:stretch/>
        </p:blipFill>
        <p:spPr>
          <a:xfrm>
            <a:off x="-1" y="0"/>
            <a:ext cx="6096001" cy="6858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54CB88C-2E52-6D4C-A672-8E9A736E0B4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E84573-28E7-3E40-BBD0-49677431E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1"/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25947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084DE1F-00E7-B64E-8FAD-6AF9C04DD21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6438" y="3642695"/>
            <a:ext cx="5233481" cy="9416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DD9BEEA-CBEE-584A-BAC3-3FBDF95A89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6438" y="4907889"/>
            <a:ext cx="5233481" cy="9416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EB26F9E-D87D-0D40-9568-4AE20B629A2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26397" y="1112304"/>
            <a:ext cx="5233481" cy="9416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71B0F47-0009-004E-AC22-026FDC915F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26397" y="2377500"/>
            <a:ext cx="5233481" cy="9416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2F9BE9E-CA5D-6E4C-ABAA-3452499E91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26397" y="3642695"/>
            <a:ext cx="5233481" cy="9416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01FBEAA-36C7-204C-8876-447C10DAB3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06440" y="4907889"/>
            <a:ext cx="5233481" cy="9416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6C6BDB9-8B26-0740-A181-52751C21C8A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458" y="2394207"/>
            <a:ext cx="5233481" cy="9416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7A2467E-F309-194C-940F-B32036A047C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6438" y="1119311"/>
            <a:ext cx="5233481" cy="9416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Timeline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6A4BB05E-8335-1245-83DC-E3B1827EB3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081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190F8908-A62F-9D43-B842-7FD8387F65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081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018C2FC-AA60-0E46-AAE6-21BF4101DC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081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628D187D-E4A2-8348-8001-0A7EA459B3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081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0991B25-6509-3244-847A-B6D78B0E02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2040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2C8348E0-96A4-F84C-BDAF-75B9357F9E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72040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B629987-6C17-B342-AE6A-205DC08AD1A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72040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DE8F3C59-A68E-0941-8FCA-08D78E3FCA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2083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89793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Timeline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D5069-B34A-B34F-97F0-F6BE2F6712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4188" y="1041398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Subchapters</a:t>
            </a:r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741473DB-8A45-FD4B-8EBE-D18EE87B8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5950" y="1041397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86BC3F7-A7BB-4BE7-8F2E-490FEFC89E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678" y="1041401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BB80ADCC-F136-4280-BBDC-BA294DF5E4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678" y="163404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24BC28B-1692-469E-A3D5-6E3E9444FF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188" y="2226679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347DCA4-398D-4FF4-95C1-9604165BD4D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6678" y="2819318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22B351D-ABF4-4F92-AB93-49994026154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6678" y="3411957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FFF14B-9FC4-4992-8545-9F4240232B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6678" y="4004596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62D106C2-F11B-4C9C-B015-DC616A2F6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6678" y="4597235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DB2D2CB-A0A4-4807-8293-2E1FA9F47B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66678" y="5189874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1AFE9F9-E1E4-40F7-89A7-2B6E0AE22C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678" y="578251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600709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520000" cy="60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228A0A-D3C0-CE4C-BC32-B52BEE3FA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687" y="3231313"/>
            <a:ext cx="10798628" cy="1260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End Card </a:t>
            </a:r>
            <a:br>
              <a:rPr lang="en-US" dirty="0"/>
            </a:br>
            <a:r>
              <a:rPr lang="en-US" dirty="0"/>
              <a:t>– Sofia Pro Bold 32pt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44951-1295-6A45-8C36-3C1416B9927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7" y="4491313"/>
            <a:ext cx="10798628" cy="6300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sz="1400" b="0" dirty="0">
                <a:latin typeface="+mn-lt"/>
              </a:rPr>
              <a:t>Follow-up email / contact info – open sans 14pt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D1741-20C9-A441-961D-7B96E245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63749AD-9CDD-E343-95F5-A861C489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F6CD0C-757F-7B49-B5E1-8025E2796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29630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8EA6D-A373-6D42-8686-411070DFD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2849671"/>
            <a:ext cx="6425476" cy="112108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Title – 	Sofia Pro 32pt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79F3A-A156-8449-9B44-7579D9C85CF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144793"/>
            <a:ext cx="6425476" cy="15001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Body Text – Open Sans 14pt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CB1645-EF78-2A4D-95B1-26F281580C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851" y="2513998"/>
            <a:ext cx="6425476" cy="1616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spc="300">
                <a:solidFill>
                  <a:schemeClr val="bg1"/>
                </a:solidFill>
                <a:latin typeface="+mj-lt"/>
              </a:defRPr>
            </a:lvl1pPr>
            <a:lvl2pPr marL="457178" indent="0">
              <a:buNone/>
              <a:defRPr sz="1000"/>
            </a:lvl2pPr>
            <a:lvl3pPr marL="914354" indent="0">
              <a:buNone/>
              <a:defRPr sz="800"/>
            </a:lvl3pPr>
            <a:lvl4pPr marL="1371532" indent="0">
              <a:buNone/>
              <a:defRPr sz="600"/>
            </a:lvl4pPr>
            <a:lvl5pPr marL="1828709" indent="0">
              <a:buNone/>
              <a:defRPr sz="300"/>
            </a:lvl5pPr>
          </a:lstStyle>
          <a:p>
            <a:pPr lvl="0"/>
            <a:r>
              <a:rPr lang="en-GB" dirty="0"/>
              <a:t>TITLE SUBHEADING – SOFIA 12pt – SPACING LOOSE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1EE22-CCED-FE44-9887-6E3D3D4F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656D59CC-8BD1-B340-B194-D9F8336DD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4AB5C-F086-0541-BDD0-E8C90F81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4206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o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accent3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5593A-CAAB-814D-A523-9309068A4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ED373E3A-E13E-694D-AD19-71BF6FC2D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01B7E-13B5-7F44-AB6A-C80D76967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19103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2080" y="1132767"/>
            <a:ext cx="11487840" cy="50441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E731ED-080D-4D49-822E-5B8A725033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266AAD-4CEA-C746-9CA4-5152C4D70113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5843FEB-A8B0-434C-8311-E563A2C9F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0F953BBA-9686-FA4F-AFEF-AA3829CB9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85439-FD75-C245-9DE4-BE528E65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37119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5567-0BA4-F94B-B330-82B1209AD09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2081" y="1139592"/>
            <a:ext cx="5667719" cy="52582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5FA96-86E6-5E4C-B0AB-DCAA42194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2" y="1139588"/>
            <a:ext cx="5662610" cy="52582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3601E9-857A-3B47-8CA8-3020F2540D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904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54A4A-F138-3B43-BCE5-AC47B50149F4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C3A6BA-1A7D-BD4D-A062-1EDC53562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1D1E8B6-CB59-C44E-88A1-48D8E992E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01E52-3434-FA4F-8BBA-A0BA1FEF7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12065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C4A4C-A81F-FE47-9E88-F2FC0A7F7E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2081" y="1148900"/>
            <a:ext cx="5645497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Subheading– Poppins Bold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9FE2C-3750-6242-B770-87F1720C17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2081" y="2213977"/>
            <a:ext cx="5645497" cy="418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16pt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E9C34-618A-5148-B61D-E4E781FA6ED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148900"/>
            <a:ext cx="5662610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Subheading– Poppins Bold 24pt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B8658-94C3-1A43-BFDA-29164117EA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2" y="2213974"/>
            <a:ext cx="5662610" cy="41838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51"/>
            </a:lvl3pPr>
            <a:lvl4pPr marL="1371532" indent="0">
              <a:buNone/>
              <a:defRPr sz="900"/>
            </a:lvl4pPr>
            <a:lvl5pPr marL="1828709" indent="0">
              <a:buNone/>
              <a:defRPr sz="600"/>
            </a:lvl5pPr>
          </a:lstStyle>
          <a:p>
            <a:r>
              <a:rPr lang="en-US" dirty="0"/>
              <a:t>Body Text – Open Sans 16pt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EE9E23F-8FC9-074D-A9A2-A856FF94D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3636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B93D6-DB22-034B-B051-1C33844895F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BA63315-B7E1-5246-8EEE-7C975794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8A74F089-DCD1-A34D-89F0-35B9835E4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D78F9-79FE-D54A-913A-CA3BFAC8D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58068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E083FFF-CB09-0E46-AE57-B894FD651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049FEA-17BF-0B43-B628-5DB75FA4F7FF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33670F4-B76B-464D-9F21-C92418C3C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3F536A7-FA27-7C49-9B42-B16B70A9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EBF67-6073-9148-8ACC-78752C217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76158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files (4)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AE54F4B-BCB0-534C-98FF-B5BC32518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1" y="229640"/>
            <a:ext cx="10515600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/>
              <a:t>Meet the Team – Sofia Pro 32pt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4A5250-7A98-024D-907E-543EA4BA6382}"/>
              </a:ext>
            </a:extLst>
          </p:cNvPr>
          <p:cNvSpPr/>
          <p:nvPr userDrawn="1"/>
        </p:nvSpPr>
        <p:spPr>
          <a:xfrm>
            <a:off x="9314812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1F58B-73A0-FE48-983F-5D3423D15554}"/>
              </a:ext>
            </a:extLst>
          </p:cNvPr>
          <p:cNvSpPr/>
          <p:nvPr userDrawn="1"/>
        </p:nvSpPr>
        <p:spPr>
          <a:xfrm>
            <a:off x="6327235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0847FC-6A90-6B43-8C16-3007DB801E34}"/>
              </a:ext>
            </a:extLst>
          </p:cNvPr>
          <p:cNvSpPr/>
          <p:nvPr userDrawn="1"/>
        </p:nvSpPr>
        <p:spPr>
          <a:xfrm>
            <a:off x="3339659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19EA27-3A73-9A49-804E-629F215EE370}"/>
              </a:ext>
            </a:extLst>
          </p:cNvPr>
          <p:cNvSpPr/>
          <p:nvPr userDrawn="1"/>
        </p:nvSpPr>
        <p:spPr>
          <a:xfrm>
            <a:off x="352081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D7A05F2-124D-D74E-8952-C3965A08D1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2081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BA405923-87AA-804F-A892-26132E8474F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2081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8487E094-2CD0-5443-9D6B-5D2130D43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08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4D8111C-CE6D-4F4D-B1CD-5171EF17C4C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519659" y="3009925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825A8A32-2A52-EC4B-9FDE-AA0B5A5B255B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3519659" y="3728851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6D1E4CAC-5766-3E4D-B143-C47A7385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9659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FEA99420-7A5A-1049-BDDE-BA370255F8C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507235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E3273C87-3FE5-9E47-92F3-DBC8234C9D8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07235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D85A1BED-E54B-B14F-ACA3-CC42BF8CDA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236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28F4B3F-3DEE-EB46-A9EC-AF605293F05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4812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666ECD10-141A-D04D-AE15-ECF38A83ECB6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94812" y="3728848"/>
            <a:ext cx="2160000" cy="22802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E242D62F-D10B-4C46-9EDF-DD7BC1C3AE7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1481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01FD90-84C1-F848-BD07-2D8F9793A3F8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186FEB3-3A6D-E942-B643-CCF53F4F5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DC4FF40C-C1FE-9A40-BFAD-832B64603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0E252C-6FDB-6C41-A5EB-70BB9EB6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446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1"/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Timeline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09FD5D8-5264-3647-B354-682ED1B1430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6438" y="3642695"/>
            <a:ext cx="5233481" cy="9416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018C2FC-AA60-0E46-AAE6-21BF4101DC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081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256C1E6-F96D-E342-AB8C-CCF801E1A6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6438" y="4907889"/>
            <a:ext cx="5233481" cy="9416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628D187D-E4A2-8348-8001-0A7EA459B3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081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BCF4DE4-52DE-9A42-9D03-1169CE93D9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26397" y="1112304"/>
            <a:ext cx="5233481" cy="9416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0991B25-6509-3244-847A-B6D78B0E02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2040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17B41C-3F4C-3843-ABB5-5B3CDF5599A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26397" y="2377500"/>
            <a:ext cx="5233481" cy="9416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2C8348E0-96A4-F84C-BDAF-75B9357F9E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72040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93E6C446-295B-3C49-9D00-78C394E8019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26397" y="3642695"/>
            <a:ext cx="5233481" cy="9416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B629987-6C17-B342-AE6A-205DC08AD1A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72040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7A54C020-D014-1041-8E8E-9F5A13D0EF3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06440" y="4907889"/>
            <a:ext cx="5233481" cy="9416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DE8F3C59-A68E-0941-8FCA-08D78E3FCA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2083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A912445E-27B6-714E-AAC1-14046EAE480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458" y="2394207"/>
            <a:ext cx="5233481" cy="9416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967E3478-518C-0C43-B445-0BA7EE8D82B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2101" y="2505007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43781F27-4B30-FA45-819A-4C4930805D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6438" y="1119311"/>
            <a:ext cx="5233481" cy="9416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025AC415-5660-F948-A90A-626657F1C0D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52081" y="1230111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04606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13FE98A-AC90-9B49-B0BB-432F840657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1007" y="460162"/>
            <a:ext cx="5054036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74028-CBBB-164E-9D98-69539B397A15}"/>
              </a:ext>
            </a:extLst>
          </p:cNvPr>
          <p:cNvSpPr/>
          <p:nvPr userDrawn="1"/>
        </p:nvSpPr>
        <p:spPr>
          <a:xfrm>
            <a:off x="6096003" y="-1"/>
            <a:ext cx="6095999" cy="63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6960" y="1482161"/>
            <a:ext cx="5054035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76959" y="2921171"/>
            <a:ext cx="5054036" cy="299067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Body Text – Open Sans 16pt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08792D-3EA9-A44D-B2EF-FCEDA5D89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B595853-8C7D-D742-AE34-EE5BDF773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4C3F5-7C0C-9E45-A63A-9C57BFA1F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06093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BFC9CD3-EFF4-164C-A29B-FF1953A2157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76963" y="460162"/>
            <a:ext cx="5054239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AF017-DB35-EE4A-BE6A-798550D20CFB}"/>
              </a:ext>
            </a:extLst>
          </p:cNvPr>
          <p:cNvSpPr/>
          <p:nvPr userDrawn="1"/>
        </p:nvSpPr>
        <p:spPr>
          <a:xfrm>
            <a:off x="4" y="-1"/>
            <a:ext cx="6095999" cy="63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802" y="1482161"/>
            <a:ext cx="5054241" cy="1080000"/>
          </a:xfrm>
          <a:prstGeom prst="rect">
            <a:avLst/>
          </a:prstGeom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0802" y="2921171"/>
            <a:ext cx="5054241" cy="29906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Body Text – Open Sans 16pt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A60C0E-0D79-EF40-9DEF-AAD46109B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2722779A-AC0E-E047-89B5-CACF30C9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E895B-765C-AF4E-A935-3C2CAF2A5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66582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ghlight w/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8759FB-C634-6F4D-9369-9176942E6D3B}"/>
              </a:ext>
            </a:extLst>
          </p:cNvPr>
          <p:cNvSpPr/>
          <p:nvPr userDrawn="1"/>
        </p:nvSpPr>
        <p:spPr>
          <a:xfrm>
            <a:off x="-3" y="1089000"/>
            <a:ext cx="7920000" cy="46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19997" y="1089000"/>
            <a:ext cx="4272003" cy="468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801E78-2178-5C47-9862-6BBAB6400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9" y="1369479"/>
            <a:ext cx="6998400" cy="192589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149BF4-74A8-9247-B5E5-DE6FCA168D0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0799" y="3562633"/>
            <a:ext cx="6998400" cy="19258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385F4-CB2A-184C-83FF-F633BC0C8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4CAD1C8-6B61-FD4F-BBD0-5EA02F148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527A7-A7B2-E440-B637-F96A9A069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29619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1A60761-2892-5C45-AB0A-69E349F4388E}"/>
              </a:ext>
            </a:extLst>
          </p:cNvPr>
          <p:cNvSpPr/>
          <p:nvPr userDrawn="1"/>
        </p:nvSpPr>
        <p:spPr>
          <a:xfrm>
            <a:off x="5405247" y="1356911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12B5E-BA84-3847-8503-2BC11AA4F3E2}"/>
              </a:ext>
            </a:extLst>
          </p:cNvPr>
          <p:cNvSpPr/>
          <p:nvPr userDrawn="1"/>
        </p:nvSpPr>
        <p:spPr>
          <a:xfrm>
            <a:off x="8651139" y="1356911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C0AFA-F2BD-A346-B09F-05B9681A90B0}"/>
              </a:ext>
            </a:extLst>
          </p:cNvPr>
          <p:cNvSpPr/>
          <p:nvPr userDrawn="1"/>
        </p:nvSpPr>
        <p:spPr>
          <a:xfrm>
            <a:off x="5405247" y="373519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A50AB-FFB1-5342-862C-7432336F9B95}"/>
              </a:ext>
            </a:extLst>
          </p:cNvPr>
          <p:cNvSpPr/>
          <p:nvPr userDrawn="1"/>
        </p:nvSpPr>
        <p:spPr>
          <a:xfrm>
            <a:off x="8651139" y="373519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A13E168D-822C-F74A-A2EF-AA7AE5DCFEA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95589" y="3825538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FF8F9366-9970-6446-9A7D-C23BAAC8511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41482" y="3825539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795643A-F8F2-A149-B648-269C4AA199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1482" y="1447254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9A7CE-5F01-6643-BEFC-8AF57DFF67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95589" y="1447253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CDB3D-AF61-D04C-8B90-E1D167B8BDF1}"/>
              </a:ext>
            </a:extLst>
          </p:cNvPr>
          <p:cNvSpPr/>
          <p:nvPr userDrawn="1"/>
        </p:nvSpPr>
        <p:spPr>
          <a:xfrm>
            <a:off x="336000" y="407030"/>
            <a:ext cx="4256472" cy="59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ED1F54-B98D-B04B-93EC-8718736D0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173" y="407034"/>
            <a:ext cx="3599107" cy="235072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Stats Page Title– Sofia Pro 24pt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288357A-C7A6-6949-AD4F-B313CB6AA15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2176" y="2959781"/>
            <a:ext cx="3599105" cy="300224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868C75-2C93-5646-B6B3-459BB5C8014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405247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6286B6-CE31-8043-A61F-F6B743F4489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651139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35FEDA5-051A-A049-8B7D-DD116F73827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405247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D43089E-6F78-024D-9ADD-23340EEE3972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651139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616DC39F-9DD7-514C-B6BC-AC1A0164DC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2737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94A5143-D1B5-7845-87F9-9B469D69E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68630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16CD405-00D5-AB4A-93E9-023909F7101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7695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EC5AD9DA-2E9B-DF44-9324-E4BAAB63E0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73587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0EA31FD-8727-784B-855E-10B4043E6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97B86AA0-7DC7-BE40-B8F6-0867CD563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37D469-93AF-B74E-94E3-1D8E6BB1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28294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iple Column w/ Image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B3E357-8DFA-CA46-B493-D1C894732A6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52081" y="1035843"/>
            <a:ext cx="3240000" cy="53585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94812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30F9B74-05BD-3746-B707-CC8C45DF5A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46580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07C0D0D-4F7D-DB46-B057-90317F7D5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356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rgbClr val="49BCC7"/>
                </a:solidFill>
                <a:latin typeface="+mj-lt"/>
              </a:defRPr>
            </a:lvl1pPr>
          </a:lstStyle>
          <a:p>
            <a:r>
              <a:rPr lang="en-US" dirty="0"/>
              <a:t>Two Pictures Slide Title – Sofia Pro 32pt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F90C3-3F41-2A44-AE1B-E5DBDE0B2D0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525C9-9725-9342-9D71-D8B27BBB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0951D988-17A0-A84B-A476-96DB133AE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856B6-FD6D-2340-A570-F7C413216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62662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Timeline Title – Sofia Pro 32pt 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0462BB0-B098-DB4D-9A37-9D248428AC5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6438" y="3642695"/>
            <a:ext cx="5233481" cy="94160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B5FDDCE-C548-5248-B625-B409ED2962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6438" y="4907889"/>
            <a:ext cx="5233481" cy="94160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9CE5AA6-A02D-6A40-86DD-E6F4BC395E6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26397" y="1112304"/>
            <a:ext cx="5233481" cy="94160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B0C3DFD-1614-844F-BD09-008A364A23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26397" y="2377500"/>
            <a:ext cx="5233481" cy="94160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E9AEE6F-9E41-714A-8F5F-168C8FA8A1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26397" y="3642695"/>
            <a:ext cx="5233481" cy="94160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0EE9734-19F6-EB43-89FD-CBF505134A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06440" y="4907889"/>
            <a:ext cx="5233481" cy="94160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2512CC3-63BD-DF48-8DC9-EF152FF489E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458" y="2394207"/>
            <a:ext cx="5233481" cy="94160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0D7029-8185-744C-8992-A45ED8A1147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6438" y="1119311"/>
            <a:ext cx="5233481" cy="94160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6A4BB05E-8335-1245-83DC-E3B1827EB3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081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190F8908-A62F-9D43-B842-7FD8387F65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081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018C2FC-AA60-0E46-AAE6-21BF4101DC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081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628D187D-E4A2-8348-8001-0A7EA459B3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081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0991B25-6509-3244-847A-B6D78B0E02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2040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2C8348E0-96A4-F84C-BDAF-75B9357F9E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72040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B629987-6C17-B342-AE6A-205DC08AD1A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72040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DE8F3C59-A68E-0941-8FCA-08D78E3FCA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2083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4711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Timeline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D5069-B34A-B34F-97F0-F6BE2F6712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4188" y="1041398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Subchapters</a:t>
            </a:r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741473DB-8A45-FD4B-8EBE-D18EE87B8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5950" y="1041397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86BC3F7-A7BB-4BE7-8F2E-490FEFC89E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678" y="1041401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BB80ADCC-F136-4280-BBDC-BA294DF5E4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678" y="163404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24BC28B-1692-469E-A3D5-6E3E9444FF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188" y="2226679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347DCA4-398D-4FF4-95C1-9604165BD4D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6678" y="2819318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22B351D-ABF4-4F92-AB93-49994026154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6678" y="3411957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FFF14B-9FC4-4992-8545-9F4240232B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6678" y="4004596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62D106C2-F11B-4C9C-B015-DC616A2F6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6678" y="4597235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DB2D2CB-A0A4-4807-8293-2E1FA9F47B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66678" y="5189874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1AFE9F9-E1E4-40F7-89A7-2B6E0AE22C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678" y="578251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2409345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Card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520000" cy="60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228A0A-D3C0-CE4C-BC32-B52BEE3FA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687" y="3231313"/>
            <a:ext cx="10798628" cy="1260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End Card </a:t>
            </a:r>
            <a:br>
              <a:rPr lang="en-US" dirty="0"/>
            </a:br>
            <a:r>
              <a:rPr lang="en-US" dirty="0"/>
              <a:t>– Sofia Pro Bold 32pt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44951-1295-6A45-8C36-3C1416B9927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7" y="4491313"/>
            <a:ext cx="10798628" cy="6300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sz="1400" b="0" dirty="0">
                <a:latin typeface="+mn-lt"/>
              </a:rPr>
              <a:t>Follow-up email / contact info – open sans 14pt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D1741-20C9-A441-961D-7B96E245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63749AD-9CDD-E343-95F5-A861C489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F6CD0C-757F-7B49-B5E1-8025E2796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6500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8EA6D-A373-6D42-8686-411070DFD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2849671"/>
            <a:ext cx="6425476" cy="112108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Title – 	Sofia Pro 32pt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79F3A-A156-8449-9B44-7579D9C85CF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144793"/>
            <a:ext cx="6425476" cy="15001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Body Text – Open Sans 14pt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CB1645-EF78-2A4D-95B1-26F281580C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851" y="2513998"/>
            <a:ext cx="6425476" cy="1616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spc="300">
                <a:solidFill>
                  <a:schemeClr val="bg1"/>
                </a:solidFill>
                <a:latin typeface="+mj-lt"/>
              </a:defRPr>
            </a:lvl1pPr>
            <a:lvl2pPr marL="457178" indent="0">
              <a:buNone/>
              <a:defRPr sz="1000"/>
            </a:lvl2pPr>
            <a:lvl3pPr marL="914354" indent="0">
              <a:buNone/>
              <a:defRPr sz="800"/>
            </a:lvl3pPr>
            <a:lvl4pPr marL="1371532" indent="0">
              <a:buNone/>
              <a:defRPr sz="600"/>
            </a:lvl4pPr>
            <a:lvl5pPr marL="1828709" indent="0">
              <a:buNone/>
              <a:defRPr sz="300"/>
            </a:lvl5pPr>
          </a:lstStyle>
          <a:p>
            <a:pPr lvl="0"/>
            <a:r>
              <a:rPr lang="en-GB" dirty="0"/>
              <a:t>TITLE SUBHEADING – SOFIA 12pt – SPACING LOOSE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1EE22-CCED-FE44-9887-6E3D3D4F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656D59CC-8BD1-B340-B194-D9F8336DD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4AB5C-F086-0541-BDD0-E8C90F81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65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o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accent4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5593A-CAAB-814D-A523-9309068A4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ED373E3A-E13E-694D-AD19-71BF6FC2D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01B7E-13B5-7F44-AB6A-C80D76967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947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1"/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Timeline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D5069-B34A-B34F-97F0-F6BE2F6712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4188" y="1041398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Subchapters</a:t>
            </a:r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741473DB-8A45-FD4B-8EBE-D18EE87B8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5950" y="1041397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86BC3F7-A7BB-4BE7-8F2E-490FEFC89E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678" y="1041401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BB80ADCC-F136-4280-BBDC-BA294DF5E4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678" y="163404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24BC28B-1692-469E-A3D5-6E3E9444FF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188" y="2226679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347DCA4-398D-4FF4-95C1-9604165BD4D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6678" y="2819318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22B351D-ABF4-4F92-AB93-49994026154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6678" y="3411957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FFF14B-9FC4-4992-8545-9F4240232B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6678" y="4004596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62D106C2-F11B-4C9C-B015-DC616A2F6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6678" y="4597235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DB2D2CB-A0A4-4807-8293-2E1FA9F47B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66678" y="5189874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1AFE9F9-E1E4-40F7-89A7-2B6E0AE22C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678" y="578251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1553728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2080" y="1132767"/>
            <a:ext cx="11487840" cy="50441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E731ED-080D-4D49-822E-5B8A725033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266AAD-4CEA-C746-9CA4-5152C4D70113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5843FEB-A8B0-434C-8311-E563A2C9F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0F953BBA-9686-FA4F-AFEF-AA3829CB9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85439-FD75-C245-9DE4-BE528E65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69924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5567-0BA4-F94B-B330-82B1209AD09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2081" y="1139592"/>
            <a:ext cx="5667719" cy="52582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5FA96-86E6-5E4C-B0AB-DCAA42194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2" y="1139588"/>
            <a:ext cx="5662610" cy="52582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3601E9-857A-3B47-8CA8-3020F2540D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904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54A4A-F138-3B43-BCE5-AC47B50149F4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C3A6BA-1A7D-BD4D-A062-1EDC53562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1D1E8B6-CB59-C44E-88A1-48D8E992E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01E52-3434-FA4F-8BBA-A0BA1FEF7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78889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C4A4C-A81F-FE47-9E88-F2FC0A7F7E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2081" y="1148900"/>
            <a:ext cx="5645497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Subheading– Poppins Bold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9FE2C-3750-6242-B770-87F1720C17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2081" y="2213977"/>
            <a:ext cx="5645497" cy="418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16pt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E9C34-618A-5148-B61D-E4E781FA6ED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148900"/>
            <a:ext cx="5662610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Subheading– Poppins Bold 24pt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B8658-94C3-1A43-BFDA-29164117EA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2" y="2213974"/>
            <a:ext cx="5662610" cy="41838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51"/>
            </a:lvl3pPr>
            <a:lvl4pPr marL="1371532" indent="0">
              <a:buNone/>
              <a:defRPr sz="900"/>
            </a:lvl4pPr>
            <a:lvl5pPr marL="1828709" indent="0">
              <a:buNone/>
              <a:defRPr sz="600"/>
            </a:lvl5pPr>
          </a:lstStyle>
          <a:p>
            <a:r>
              <a:rPr lang="en-US" dirty="0"/>
              <a:t>Body Text – Open Sans 16pt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EE9E23F-8FC9-074D-A9A2-A856FF94D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3636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B93D6-DB22-034B-B051-1C33844895F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BA63315-B7E1-5246-8EEE-7C975794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8A74F089-DCD1-A34D-89F0-35B9835E4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D78F9-79FE-D54A-913A-CA3BFAC8D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0331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E083FFF-CB09-0E46-AE57-B894FD651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049FEA-17BF-0B43-B628-5DB75FA4F7FF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33670F4-B76B-464D-9F21-C92418C3C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3F536A7-FA27-7C49-9B42-B16B70A9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EBF67-6073-9148-8ACC-78752C217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37632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files (4)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AE54F4B-BCB0-534C-98FF-B5BC32518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1" y="229640"/>
            <a:ext cx="10515600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Meet the Team – Sofia Pro 32pt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4A5250-7A98-024D-907E-543EA4BA6382}"/>
              </a:ext>
            </a:extLst>
          </p:cNvPr>
          <p:cNvSpPr/>
          <p:nvPr userDrawn="1"/>
        </p:nvSpPr>
        <p:spPr>
          <a:xfrm>
            <a:off x="9314812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1F58B-73A0-FE48-983F-5D3423D15554}"/>
              </a:ext>
            </a:extLst>
          </p:cNvPr>
          <p:cNvSpPr/>
          <p:nvPr userDrawn="1"/>
        </p:nvSpPr>
        <p:spPr>
          <a:xfrm>
            <a:off x="6327235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0847FC-6A90-6B43-8C16-3007DB801E34}"/>
              </a:ext>
            </a:extLst>
          </p:cNvPr>
          <p:cNvSpPr/>
          <p:nvPr userDrawn="1"/>
        </p:nvSpPr>
        <p:spPr>
          <a:xfrm>
            <a:off x="3339659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19EA27-3A73-9A49-804E-629F215EE370}"/>
              </a:ext>
            </a:extLst>
          </p:cNvPr>
          <p:cNvSpPr/>
          <p:nvPr userDrawn="1"/>
        </p:nvSpPr>
        <p:spPr>
          <a:xfrm>
            <a:off x="352081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D7A05F2-124D-D74E-8952-C3965A08D1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2081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BA405923-87AA-804F-A892-26132E8474F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2081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8487E094-2CD0-5443-9D6B-5D2130D43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08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4D8111C-CE6D-4F4D-B1CD-5171EF17C4C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519659" y="3009925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825A8A32-2A52-EC4B-9FDE-AA0B5A5B255B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3519659" y="3728851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6D1E4CAC-5766-3E4D-B143-C47A7385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9659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FEA99420-7A5A-1049-BDDE-BA370255F8C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507235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E3273C87-3FE5-9E47-92F3-DBC8234C9D8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07235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D85A1BED-E54B-B14F-ACA3-CC42BF8CDA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236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28F4B3F-3DEE-EB46-A9EC-AF605293F05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4812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666ECD10-141A-D04D-AE15-ECF38A83ECB6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94812" y="3728848"/>
            <a:ext cx="2160000" cy="22802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E242D62F-D10B-4C46-9EDF-DD7BC1C3AE7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1481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01FD90-84C1-F848-BD07-2D8F9793A3F8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186FEB3-3A6D-E942-B643-CCF53F4F5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DC4FF40C-C1FE-9A40-BFAD-832B64603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0E252C-6FDB-6C41-A5EB-70BB9EB6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9413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+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13FE98A-AC90-9B49-B0BB-432F840657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1007" y="460162"/>
            <a:ext cx="5054036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74028-CBBB-164E-9D98-69539B397A15}"/>
              </a:ext>
            </a:extLst>
          </p:cNvPr>
          <p:cNvSpPr/>
          <p:nvPr userDrawn="1"/>
        </p:nvSpPr>
        <p:spPr>
          <a:xfrm>
            <a:off x="6096003" y="-1"/>
            <a:ext cx="6095999" cy="63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6960" y="1482161"/>
            <a:ext cx="5054035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76959" y="2921171"/>
            <a:ext cx="5054036" cy="299067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Body Text – Open Sans 16pt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08792D-3EA9-A44D-B2EF-FCEDA5D89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B595853-8C7D-D742-AE34-EE5BDF773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4C3F5-7C0C-9E45-A63A-9C57BFA1F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68992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BFC9CD3-EFF4-164C-A29B-FF1953A2157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76963" y="460162"/>
            <a:ext cx="5054239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AF017-DB35-EE4A-BE6A-798550D20CFB}"/>
              </a:ext>
            </a:extLst>
          </p:cNvPr>
          <p:cNvSpPr/>
          <p:nvPr userDrawn="1"/>
        </p:nvSpPr>
        <p:spPr>
          <a:xfrm>
            <a:off x="4" y="-1"/>
            <a:ext cx="6095999" cy="63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802" y="1482161"/>
            <a:ext cx="5054241" cy="1080000"/>
          </a:xfrm>
          <a:prstGeom prst="rect">
            <a:avLst/>
          </a:prstGeom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0802" y="2921171"/>
            <a:ext cx="5054241" cy="29906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Body Text – Open Sans 16pt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A60C0E-0D79-EF40-9DEF-AAD46109B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2722779A-AC0E-E047-89B5-CACF30C9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E895B-765C-AF4E-A935-3C2CAF2A5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05915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ighlight w/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8759FB-C634-6F4D-9369-9176942E6D3B}"/>
              </a:ext>
            </a:extLst>
          </p:cNvPr>
          <p:cNvSpPr/>
          <p:nvPr userDrawn="1"/>
        </p:nvSpPr>
        <p:spPr>
          <a:xfrm>
            <a:off x="-3" y="1089000"/>
            <a:ext cx="7920000" cy="46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19997" y="1089000"/>
            <a:ext cx="4272003" cy="468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801E78-2178-5C47-9862-6BBAB6400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9" y="1369479"/>
            <a:ext cx="6998400" cy="192589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149BF4-74A8-9247-B5E5-DE6FCA168D0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0799" y="3562633"/>
            <a:ext cx="6998400" cy="19258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385F4-CB2A-184C-83FF-F633BC0C8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4CAD1C8-6B61-FD4F-BBD0-5EA02F148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527A7-A7B2-E440-B637-F96A9A069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73615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t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1A60761-2892-5C45-AB0A-69E349F4388E}"/>
              </a:ext>
            </a:extLst>
          </p:cNvPr>
          <p:cNvSpPr/>
          <p:nvPr userDrawn="1"/>
        </p:nvSpPr>
        <p:spPr>
          <a:xfrm>
            <a:off x="5405247" y="1356911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12B5E-BA84-3847-8503-2BC11AA4F3E2}"/>
              </a:ext>
            </a:extLst>
          </p:cNvPr>
          <p:cNvSpPr/>
          <p:nvPr userDrawn="1"/>
        </p:nvSpPr>
        <p:spPr>
          <a:xfrm>
            <a:off x="8651139" y="1356911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C0AFA-F2BD-A346-B09F-05B9681A90B0}"/>
              </a:ext>
            </a:extLst>
          </p:cNvPr>
          <p:cNvSpPr/>
          <p:nvPr userDrawn="1"/>
        </p:nvSpPr>
        <p:spPr>
          <a:xfrm>
            <a:off x="5405247" y="373519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A50AB-FFB1-5342-862C-7432336F9B95}"/>
              </a:ext>
            </a:extLst>
          </p:cNvPr>
          <p:cNvSpPr/>
          <p:nvPr userDrawn="1"/>
        </p:nvSpPr>
        <p:spPr>
          <a:xfrm>
            <a:off x="8651139" y="373519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A13E168D-822C-F74A-A2EF-AA7AE5DCFEA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95589" y="3825538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FF8F9366-9970-6446-9A7D-C23BAAC8511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41482" y="3825539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795643A-F8F2-A149-B648-269C4AA199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1482" y="1447254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9A7CE-5F01-6643-BEFC-8AF57DFF67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95589" y="1447253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CDB3D-AF61-D04C-8B90-E1D167B8BDF1}"/>
              </a:ext>
            </a:extLst>
          </p:cNvPr>
          <p:cNvSpPr/>
          <p:nvPr userDrawn="1"/>
        </p:nvSpPr>
        <p:spPr>
          <a:xfrm>
            <a:off x="336000" y="407030"/>
            <a:ext cx="4256472" cy="59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ED1F54-B98D-B04B-93EC-8718736D0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173" y="407034"/>
            <a:ext cx="3599107" cy="235072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Stats Page Title– Sofia Pro 24pt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288357A-C7A6-6949-AD4F-B313CB6AA15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2176" y="2959781"/>
            <a:ext cx="3599105" cy="300224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868C75-2C93-5646-B6B3-459BB5C8014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405247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6286B6-CE31-8043-A61F-F6B743F4489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651139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35FEDA5-051A-A049-8B7D-DD116F73827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405247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D43089E-6F78-024D-9ADD-23340EEE3972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651139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616DC39F-9DD7-514C-B6BC-AC1A0164DC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2737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94A5143-D1B5-7845-87F9-9B469D69E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68630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16CD405-00D5-AB4A-93E9-023909F7101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7695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EC5AD9DA-2E9B-DF44-9324-E4BAAB63E0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73587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0EA31FD-8727-784B-855E-10B4043E6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97B86AA0-7DC7-BE40-B8F6-0867CD563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37D469-93AF-B74E-94E3-1D8E6BB1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94381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iple Column w/ Image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B3E357-8DFA-CA46-B493-D1C894732A6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52081" y="1035843"/>
            <a:ext cx="3240000" cy="53585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94812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30F9B74-05BD-3746-B707-CC8C45DF5A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46580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07C0D0D-4F7D-DB46-B057-90317F7D5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356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Two Pictures Slide Title – Sofia Pro 32pt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F90C3-3F41-2A44-AE1B-E5DBDE0B2D0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525C9-9725-9342-9D71-D8B27BBB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0951D988-17A0-A84B-A476-96DB133AE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856B6-FD6D-2340-A570-F7C413216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44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54CB88C-2E52-6D4C-A672-8E9A736E0B4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" y="0"/>
            <a:ext cx="12192001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79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Timeline Title – Sofia Pro 32pt 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255C064-4052-2C4D-BEEE-5AAB9E7DBF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6438" y="3642695"/>
            <a:ext cx="5233481" cy="9416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28BB2A8-920E-6849-8F43-D8494DEB4E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6438" y="4907889"/>
            <a:ext cx="5233481" cy="9416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B7AA149-14F7-7946-8BF7-DAADD0DE3EF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26397" y="1112304"/>
            <a:ext cx="5233481" cy="9416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1DDED8F-910D-0048-AC0D-C871437369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26397" y="2377500"/>
            <a:ext cx="5233481" cy="9416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340B69B-7EEF-104F-BCDC-C089425DDDE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26397" y="3642695"/>
            <a:ext cx="5233481" cy="9416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96950CC-837E-464D-AC7C-491C8E9AEA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06440" y="4907889"/>
            <a:ext cx="5233481" cy="9416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7268A4A-DE97-344C-9253-3E071807E1E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458" y="2394207"/>
            <a:ext cx="5233481" cy="9416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D5869F3-BA81-5444-B923-90F6A387736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6438" y="1119311"/>
            <a:ext cx="5233481" cy="9416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6A4BB05E-8335-1245-83DC-E3B1827EB3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081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190F8908-A62F-9D43-B842-7FD8387F65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081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018C2FC-AA60-0E46-AAE6-21BF4101DC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081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628D187D-E4A2-8348-8001-0A7EA459B3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081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0991B25-6509-3244-847A-B6D78B0E02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2040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2C8348E0-96A4-F84C-BDAF-75B9357F9E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72040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B629987-6C17-B342-AE6A-205DC08AD1A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72040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DE8F3C59-A68E-0941-8FCA-08D78E3FCA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2083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6053790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Timeline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D5069-B34A-B34F-97F0-F6BE2F6712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4188" y="1041398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Subchapters</a:t>
            </a:r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741473DB-8A45-FD4B-8EBE-D18EE87B8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5950" y="1041397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86BC3F7-A7BB-4BE7-8F2E-490FEFC89E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678" y="1041401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BB80ADCC-F136-4280-BBDC-BA294DF5E4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678" y="163404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24BC28B-1692-469E-A3D5-6E3E9444FF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188" y="2226679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347DCA4-398D-4FF4-95C1-9604165BD4D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6678" y="2819318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22B351D-ABF4-4F92-AB93-49994026154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6678" y="3411957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FFF14B-9FC4-4992-8545-9F4240232B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6678" y="4004596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62D106C2-F11B-4C9C-B015-DC616A2F6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6678" y="4597235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DB2D2CB-A0A4-4807-8293-2E1FA9F47B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66678" y="5189874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1AFE9F9-E1E4-40F7-89A7-2B6E0AE22C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678" y="578251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65896292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Card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520000" cy="60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228A0A-D3C0-CE4C-BC32-B52BEE3FA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687" y="3231313"/>
            <a:ext cx="10798628" cy="1260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End Card </a:t>
            </a:r>
            <a:br>
              <a:rPr lang="en-US" dirty="0"/>
            </a:br>
            <a:r>
              <a:rPr lang="en-US" dirty="0"/>
              <a:t>– Sofia Pro Bold 32pt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44951-1295-6A45-8C36-3C1416B9927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7" y="4491313"/>
            <a:ext cx="10798628" cy="6300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sz="1400" b="0" dirty="0">
                <a:latin typeface="+mn-lt"/>
              </a:rPr>
              <a:t>Follow-up email / contact info – open sans 14pt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D1741-20C9-A441-961D-7B96E245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63749AD-9CDD-E343-95F5-A861C489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F6CD0C-757F-7B49-B5E1-8025E2796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71887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8EA6D-A373-6D42-8686-411070DFD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2849671"/>
            <a:ext cx="6425476" cy="112108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Title – 	Sofia Pro 32pt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79F3A-A156-8449-9B44-7579D9C85CF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144793"/>
            <a:ext cx="6425476" cy="15001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Body Text – Open Sans 14pt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CB1645-EF78-2A4D-95B1-26F281580C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851" y="2513998"/>
            <a:ext cx="6425476" cy="1616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spc="300">
                <a:solidFill>
                  <a:schemeClr val="bg1"/>
                </a:solidFill>
                <a:latin typeface="+mj-lt"/>
              </a:defRPr>
            </a:lvl1pPr>
            <a:lvl2pPr marL="457178" indent="0">
              <a:buNone/>
              <a:defRPr sz="1000"/>
            </a:lvl2pPr>
            <a:lvl3pPr marL="914354" indent="0">
              <a:buNone/>
              <a:defRPr sz="800"/>
            </a:lvl3pPr>
            <a:lvl4pPr marL="1371532" indent="0">
              <a:buNone/>
              <a:defRPr sz="600"/>
            </a:lvl4pPr>
            <a:lvl5pPr marL="1828709" indent="0">
              <a:buNone/>
              <a:defRPr sz="300"/>
            </a:lvl5pPr>
          </a:lstStyle>
          <a:p>
            <a:pPr lvl="0"/>
            <a:r>
              <a:rPr lang="en-GB" dirty="0"/>
              <a:t>TITLE SUBHEADING – SOFIA 12pt – SPACING LOOSE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1EE22-CCED-FE44-9887-6E3D3D4F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656D59CC-8BD1-B340-B194-D9F8336DD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4AB5C-F086-0541-BDD0-E8C90F81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33269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o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accent5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5593A-CAAB-814D-A523-9309068A4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ED373E3A-E13E-694D-AD19-71BF6FC2D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01B7E-13B5-7F44-AB6A-C80D76967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86225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2080" y="1132767"/>
            <a:ext cx="11487840" cy="50441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E731ED-080D-4D49-822E-5B8A725033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266AAD-4CEA-C746-9CA4-5152C4D70113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5843FEB-A8B0-434C-8311-E563A2C9F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0F953BBA-9686-FA4F-AFEF-AA3829CB9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85439-FD75-C245-9DE4-BE528E65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86330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5567-0BA4-F94B-B330-82B1209AD09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2081" y="1139592"/>
            <a:ext cx="5667719" cy="52582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5FA96-86E6-5E4C-B0AB-DCAA42194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2" y="1139588"/>
            <a:ext cx="5662610" cy="52582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3601E9-857A-3B47-8CA8-3020F2540D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904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54A4A-F138-3B43-BCE5-AC47B50149F4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C3A6BA-1A7D-BD4D-A062-1EDC53562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1D1E8B6-CB59-C44E-88A1-48D8E992E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01E52-3434-FA4F-8BBA-A0BA1FEF7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416136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C4A4C-A81F-FE47-9E88-F2FC0A7F7E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2081" y="1148900"/>
            <a:ext cx="5645497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Subheading– Poppins Bold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9FE2C-3750-6242-B770-87F1720C17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2081" y="2213977"/>
            <a:ext cx="5645497" cy="418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16pt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E9C34-618A-5148-B61D-E4E781FA6ED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148900"/>
            <a:ext cx="5662610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Subheading– Poppins Bold 24pt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B8658-94C3-1A43-BFDA-29164117EA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2" y="2213974"/>
            <a:ext cx="5662610" cy="41838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51"/>
            </a:lvl3pPr>
            <a:lvl4pPr marL="1371532" indent="0">
              <a:buNone/>
              <a:defRPr sz="900"/>
            </a:lvl4pPr>
            <a:lvl5pPr marL="1828709" indent="0">
              <a:buNone/>
              <a:defRPr sz="600"/>
            </a:lvl5pPr>
          </a:lstStyle>
          <a:p>
            <a:r>
              <a:rPr lang="en-US" dirty="0"/>
              <a:t>Body Text – Open Sans 16pt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EE9E23F-8FC9-074D-A9A2-A856FF94D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3636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B93D6-DB22-034B-B051-1C33844895F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BA63315-B7E1-5246-8EEE-7C975794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8A74F089-DCD1-A34D-89F0-35B9835E4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D78F9-79FE-D54A-913A-CA3BFAC8D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03441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E083FFF-CB09-0E46-AE57-B894FD651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049FEA-17BF-0B43-B628-5DB75FA4F7FF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33670F4-B76B-464D-9F21-C92418C3C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3F536A7-FA27-7C49-9B42-B16B70A9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EBF67-6073-9148-8ACC-78752C217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37649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files (4)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AE54F4B-BCB0-534C-98FF-B5BC32518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1" y="229640"/>
            <a:ext cx="10515600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Meet the Team – Sofia Pro 32pt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4A5250-7A98-024D-907E-543EA4BA6382}"/>
              </a:ext>
            </a:extLst>
          </p:cNvPr>
          <p:cNvSpPr/>
          <p:nvPr userDrawn="1"/>
        </p:nvSpPr>
        <p:spPr>
          <a:xfrm>
            <a:off x="9314812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1F58B-73A0-FE48-983F-5D3423D15554}"/>
              </a:ext>
            </a:extLst>
          </p:cNvPr>
          <p:cNvSpPr/>
          <p:nvPr userDrawn="1"/>
        </p:nvSpPr>
        <p:spPr>
          <a:xfrm>
            <a:off x="6327235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0847FC-6A90-6B43-8C16-3007DB801E34}"/>
              </a:ext>
            </a:extLst>
          </p:cNvPr>
          <p:cNvSpPr/>
          <p:nvPr userDrawn="1"/>
        </p:nvSpPr>
        <p:spPr>
          <a:xfrm>
            <a:off x="3339659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19EA27-3A73-9A49-804E-629F215EE370}"/>
              </a:ext>
            </a:extLst>
          </p:cNvPr>
          <p:cNvSpPr/>
          <p:nvPr userDrawn="1"/>
        </p:nvSpPr>
        <p:spPr>
          <a:xfrm>
            <a:off x="352081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D7A05F2-124D-D74E-8952-C3965A08D1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2081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BA405923-87AA-804F-A892-26132E8474F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2081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8487E094-2CD0-5443-9D6B-5D2130D43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08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4D8111C-CE6D-4F4D-B1CD-5171EF17C4C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519659" y="3009925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825A8A32-2A52-EC4B-9FDE-AA0B5A5B255B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3519659" y="3728851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6D1E4CAC-5766-3E4D-B143-C47A7385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9659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FEA99420-7A5A-1049-BDDE-BA370255F8C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507235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E3273C87-3FE5-9E47-92F3-DBC8234C9D8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07235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D85A1BED-E54B-B14F-ACA3-CC42BF8CDA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236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28F4B3F-3DEE-EB46-A9EC-AF605293F05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4812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666ECD10-141A-D04D-AE15-ECF38A83ECB6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94812" y="3728848"/>
            <a:ext cx="2160000" cy="22802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E242D62F-D10B-4C46-9EDF-DD7BC1C3AE7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1481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01FD90-84C1-F848-BD07-2D8F9793A3F8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186FEB3-3A6D-E942-B643-CCF53F4F5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DC4FF40C-C1FE-9A40-BFAD-832B64603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0E252C-6FDB-6C41-A5EB-70BB9EB6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994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E0086ADA-250A-1C47-9203-3316B749EB19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" y="0"/>
            <a:ext cx="1219199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838354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+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13FE98A-AC90-9B49-B0BB-432F840657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1007" y="460162"/>
            <a:ext cx="5054036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74028-CBBB-164E-9D98-69539B397A15}"/>
              </a:ext>
            </a:extLst>
          </p:cNvPr>
          <p:cNvSpPr/>
          <p:nvPr userDrawn="1"/>
        </p:nvSpPr>
        <p:spPr>
          <a:xfrm>
            <a:off x="6096003" y="-1"/>
            <a:ext cx="6095999" cy="63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6960" y="1482161"/>
            <a:ext cx="5054035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76959" y="2921171"/>
            <a:ext cx="5054036" cy="299067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Body Text – Open Sans 16pt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08792D-3EA9-A44D-B2EF-FCEDA5D89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B595853-8C7D-D742-AE34-EE5BDF773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4C3F5-7C0C-9E45-A63A-9C57BFA1F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404032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+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BFC9CD3-EFF4-164C-A29B-FF1953A2157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76963" y="460162"/>
            <a:ext cx="5054239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AF017-DB35-EE4A-BE6A-798550D20CFB}"/>
              </a:ext>
            </a:extLst>
          </p:cNvPr>
          <p:cNvSpPr/>
          <p:nvPr userDrawn="1"/>
        </p:nvSpPr>
        <p:spPr>
          <a:xfrm>
            <a:off x="4" y="-1"/>
            <a:ext cx="6095999" cy="63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802" y="1482161"/>
            <a:ext cx="5054241" cy="1080000"/>
          </a:xfrm>
          <a:prstGeom prst="rect">
            <a:avLst/>
          </a:prstGeom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0802" y="2921171"/>
            <a:ext cx="5054241" cy="29906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Body Text – Open Sans 16pt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A60C0E-0D79-EF40-9DEF-AAD46109B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2722779A-AC0E-E047-89B5-CACF30C9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E895B-765C-AF4E-A935-3C2CAF2A5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142340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ighlight w/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8759FB-C634-6F4D-9369-9176942E6D3B}"/>
              </a:ext>
            </a:extLst>
          </p:cNvPr>
          <p:cNvSpPr/>
          <p:nvPr userDrawn="1"/>
        </p:nvSpPr>
        <p:spPr>
          <a:xfrm>
            <a:off x="-3" y="1089000"/>
            <a:ext cx="7920000" cy="46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19997" y="1089000"/>
            <a:ext cx="4272003" cy="468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801E78-2178-5C47-9862-6BBAB6400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9" y="1369479"/>
            <a:ext cx="6998400" cy="192589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149BF4-74A8-9247-B5E5-DE6FCA168D0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0799" y="3562633"/>
            <a:ext cx="6998400" cy="19258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385F4-CB2A-184C-83FF-F633BC0C8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4CAD1C8-6B61-FD4F-BBD0-5EA02F148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527A7-A7B2-E440-B637-F96A9A069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553390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t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1A60761-2892-5C45-AB0A-69E349F4388E}"/>
              </a:ext>
            </a:extLst>
          </p:cNvPr>
          <p:cNvSpPr/>
          <p:nvPr userDrawn="1"/>
        </p:nvSpPr>
        <p:spPr>
          <a:xfrm>
            <a:off x="5405247" y="1356911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12B5E-BA84-3847-8503-2BC11AA4F3E2}"/>
              </a:ext>
            </a:extLst>
          </p:cNvPr>
          <p:cNvSpPr/>
          <p:nvPr userDrawn="1"/>
        </p:nvSpPr>
        <p:spPr>
          <a:xfrm>
            <a:off x="8651139" y="1356911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C0AFA-F2BD-A346-B09F-05B9681A90B0}"/>
              </a:ext>
            </a:extLst>
          </p:cNvPr>
          <p:cNvSpPr/>
          <p:nvPr userDrawn="1"/>
        </p:nvSpPr>
        <p:spPr>
          <a:xfrm>
            <a:off x="5405247" y="3735196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A50AB-FFB1-5342-862C-7432336F9B95}"/>
              </a:ext>
            </a:extLst>
          </p:cNvPr>
          <p:cNvSpPr/>
          <p:nvPr userDrawn="1"/>
        </p:nvSpPr>
        <p:spPr>
          <a:xfrm>
            <a:off x="8651139" y="3735196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A13E168D-822C-F74A-A2EF-AA7AE5DCFEA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95589" y="3825538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FF8F9366-9970-6446-9A7D-C23BAAC8511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41482" y="3825539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795643A-F8F2-A149-B648-269C4AA199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1482" y="1447254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9A7CE-5F01-6643-BEFC-8AF57DFF67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95589" y="1447253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CDB3D-AF61-D04C-8B90-E1D167B8BDF1}"/>
              </a:ext>
            </a:extLst>
          </p:cNvPr>
          <p:cNvSpPr/>
          <p:nvPr userDrawn="1"/>
        </p:nvSpPr>
        <p:spPr>
          <a:xfrm>
            <a:off x="336000" y="407030"/>
            <a:ext cx="4256472" cy="597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ED1F54-B98D-B04B-93EC-8718736D0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173" y="407034"/>
            <a:ext cx="3599107" cy="235072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Stats Page Title– Sofia Pro 24pt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288357A-C7A6-6949-AD4F-B313CB6AA15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2176" y="2959781"/>
            <a:ext cx="3599105" cy="300224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868C75-2C93-5646-B6B3-459BB5C8014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405247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6286B6-CE31-8043-A61F-F6B743F4489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651139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35FEDA5-051A-A049-8B7D-DD116F73827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405247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D43089E-6F78-024D-9ADD-23340EEE3972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651139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616DC39F-9DD7-514C-B6BC-AC1A0164DC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2737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94A5143-D1B5-7845-87F9-9B469D69E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68630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16CD405-00D5-AB4A-93E9-023909F7101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7695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EC5AD9DA-2E9B-DF44-9324-E4BAAB63E0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73587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0EA31FD-8727-784B-855E-10B4043E6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97B86AA0-7DC7-BE40-B8F6-0867CD563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37D469-93AF-B74E-94E3-1D8E6BB1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528657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iple Column w/ Image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B3E357-8DFA-CA46-B493-D1C894732A6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52081" y="1035843"/>
            <a:ext cx="3240000" cy="53585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94812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30F9B74-05BD-3746-B707-CC8C45DF5A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46580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07C0D0D-4F7D-DB46-B057-90317F7D5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356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Two Pictures Slide Title – Sofia Pro 32pt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F90C3-3F41-2A44-AE1B-E5DBDE0B2D0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525C9-9725-9342-9D71-D8B27BBB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0951D988-17A0-A84B-A476-96DB133AE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856B6-FD6D-2340-A570-F7C413216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285465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Timeline Title – Sofia Pro 32pt 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13297EF-F2E8-744C-95DC-A83F4DB421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6438" y="3642695"/>
            <a:ext cx="5233481" cy="941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6A16E82-50DB-644E-88BC-C9CB94BF46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6438" y="4907889"/>
            <a:ext cx="5233481" cy="941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8757617-6E02-CC48-A188-E99561EAD8E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26397" y="1112304"/>
            <a:ext cx="5233481" cy="941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BF6316E8-2DA0-8845-94E1-788E6FB563D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26397" y="2377500"/>
            <a:ext cx="5233481" cy="941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6D11515-5E24-984B-BA29-733ABABCD4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26397" y="3642695"/>
            <a:ext cx="5233481" cy="941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231E984E-E997-684E-A4B7-0EC1934755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06440" y="4907889"/>
            <a:ext cx="5233481" cy="941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9EA97B8-C394-F749-86FC-0709E11926D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458" y="2394207"/>
            <a:ext cx="5233481" cy="941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5754181-350D-FC49-B05A-E00CD6E11E7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6438" y="1119311"/>
            <a:ext cx="5233481" cy="941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lIns="576000" anchor="ctr"/>
          <a:lstStyle>
            <a:lvl1pPr marL="0" indent="0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6A4BB05E-8335-1245-83DC-E3B1827EB3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081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190F8908-A62F-9D43-B842-7FD8387F65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081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018C2FC-AA60-0E46-AAE6-21BF4101DC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081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628D187D-E4A2-8348-8001-0A7EA459B3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081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0991B25-6509-3244-847A-B6D78B0E02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2040" y="1223104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2C8348E0-96A4-F84C-BDAF-75B9357F9E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72040" y="2488300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B629987-6C17-B342-AE6A-205DC08AD1A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72040" y="3753495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DE8F3C59-A68E-0941-8FCA-08D78E3FCA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2083" y="5018689"/>
            <a:ext cx="720000" cy="72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77" indent="0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1728077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6079F24-B2D9-E54B-ABBC-D85A29AA0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6CF03-A47D-2B4F-962C-E72ED89F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1"/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AC48384-93FE-5C43-A185-6094D767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7175A0-44FF-0649-936C-D5C1F2B88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4629"/>
            <a:ext cx="11487839" cy="46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Timeline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BDA703-9BEF-7A40-918E-4FA6AC0EDAEE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D5069-B34A-B34F-97F0-F6BE2F6712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4188" y="1041398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Subchapters</a:t>
            </a:r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741473DB-8A45-FD4B-8EBE-D18EE87B8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5950" y="1041397"/>
            <a:ext cx="3598862" cy="52736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86BC3F7-A7BB-4BE7-8F2E-490FEFC89E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678" y="1041401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BB80ADCC-F136-4280-BBDC-BA294DF5E4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678" y="163404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24BC28B-1692-469E-A3D5-6E3E9444FF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188" y="2226679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347DCA4-398D-4FF4-95C1-9604165BD4D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6678" y="2819318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22B351D-ABF4-4F92-AB93-49994026154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6678" y="3411957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FFF14B-9FC4-4992-8545-9F4240232B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6678" y="4004596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62D106C2-F11B-4C9C-B015-DC616A2F6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6678" y="4597235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DB2D2CB-A0A4-4807-8293-2E1FA9F47B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66678" y="5189874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1AFE9F9-E1E4-40F7-89A7-2B6E0AE22C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678" y="5782510"/>
            <a:ext cx="3598862" cy="541704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54839270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d Card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520000" cy="601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228A0A-D3C0-CE4C-BC32-B52BEE3FA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687" y="3231313"/>
            <a:ext cx="10798628" cy="1260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End Card </a:t>
            </a:r>
            <a:br>
              <a:rPr lang="en-US" dirty="0"/>
            </a:br>
            <a:r>
              <a:rPr lang="en-US" dirty="0"/>
              <a:t>– Sofia Pro Bold 32pt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44951-1295-6A45-8C36-3C1416B9927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7" y="4491313"/>
            <a:ext cx="10798628" cy="6300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sz="1400" b="0" dirty="0">
                <a:latin typeface="+mn-lt"/>
              </a:rPr>
              <a:t>Follow-up email / contact info – open sans 14pt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D1741-20C9-A441-961D-7B96E245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63749AD-9CDD-E343-95F5-A861C489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F6CD0C-757F-7B49-B5E1-8025E2796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163212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8EA6D-A373-6D42-8686-411070DFD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2849671"/>
            <a:ext cx="6425476" cy="112108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Title – 	Sofia Pro 32pt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79F3A-A156-8449-9B44-7579D9C85CF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144793"/>
            <a:ext cx="6425476" cy="15001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Body Text – Open Sans 14pt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CB1645-EF78-2A4D-95B1-26F281580C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851" y="2513998"/>
            <a:ext cx="6425476" cy="1616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spc="300">
                <a:solidFill>
                  <a:schemeClr val="bg1"/>
                </a:solidFill>
                <a:latin typeface="+mj-lt"/>
              </a:defRPr>
            </a:lvl1pPr>
            <a:lvl2pPr marL="457178" indent="0">
              <a:buNone/>
              <a:defRPr sz="1000"/>
            </a:lvl2pPr>
            <a:lvl3pPr marL="914354" indent="0">
              <a:buNone/>
              <a:defRPr sz="800"/>
            </a:lvl3pPr>
            <a:lvl4pPr marL="1371532" indent="0">
              <a:buNone/>
              <a:defRPr sz="600"/>
            </a:lvl4pPr>
            <a:lvl5pPr marL="1828709" indent="0">
              <a:buNone/>
              <a:defRPr sz="300"/>
            </a:lvl5pPr>
          </a:lstStyle>
          <a:p>
            <a:pPr lvl="0"/>
            <a:r>
              <a:rPr lang="en-GB" dirty="0"/>
              <a:t>TITLE SUBHEADING – SOFIA 12pt – SPACING LOOSE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1EE22-CCED-FE44-9887-6E3D3D4F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656D59CC-8BD1-B340-B194-D9F8336DD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4AB5C-F086-0541-BDD0-E8C90F81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004442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o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E8140-46A8-8D4F-A269-92AE37EC97B6}"/>
              </a:ext>
            </a:extLst>
          </p:cNvPr>
          <p:cNvSpPr/>
          <p:nvPr userDrawn="1"/>
        </p:nvSpPr>
        <p:spPr>
          <a:xfrm>
            <a:off x="359400" y="360000"/>
            <a:ext cx="11473200" cy="60120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5593A-CAAB-814D-A523-9309068A4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ED373E3A-E13E-694D-AD19-71BF6FC2D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01B7E-13B5-7F44-AB6A-C80D76967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251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Body (1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84241A-3EB0-094D-98E6-B63862AE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52752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2082" y="1260752"/>
            <a:ext cx="11482730" cy="513708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b="0"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639222-8FF1-4044-82D4-6F7B37DB19B6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F44BB6ED-4831-6E46-923F-17CF7F759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0B986D-10FF-CD46-ACDE-79490DB0B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2021 -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75830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2080" y="1132767"/>
            <a:ext cx="11487840" cy="50441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E731ED-080D-4D49-822E-5B8A725033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266AAD-4CEA-C746-9CA4-5152C4D70113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5843FEB-A8B0-434C-8311-E563A2C9F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0F953BBA-9686-FA4F-AFEF-AA3829CB9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85439-FD75-C245-9DE4-BE528E65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708840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5567-0BA4-F94B-B330-82B1209AD09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2081" y="1139592"/>
            <a:ext cx="5667719" cy="52582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5FA96-86E6-5E4C-B0AB-DCAA42194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2" y="1139588"/>
            <a:ext cx="5662610" cy="52582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3601E9-857A-3B47-8CA8-3020F2540D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904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54A4A-F138-3B43-BCE5-AC47B50149F4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C3A6BA-1A7D-BD4D-A062-1EDC53562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1D1E8B6-CB59-C44E-88A1-48D8E992E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01E52-3434-FA4F-8BBA-A0BA1FEF7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23264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C4A4C-A81F-FE47-9E88-F2FC0A7F7E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2081" y="1148900"/>
            <a:ext cx="5645497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Subheading– Poppins Bold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9FE2C-3750-6242-B770-87F1720C17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2081" y="2213977"/>
            <a:ext cx="5645497" cy="418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16pt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E9C34-618A-5148-B61D-E4E781FA6ED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148900"/>
            <a:ext cx="5662610" cy="82391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4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Subheading– Poppins Bold 24pt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B8658-94C3-1A43-BFDA-29164117EA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2" y="2213974"/>
            <a:ext cx="5662610" cy="41838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+mn-lt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51"/>
            </a:lvl3pPr>
            <a:lvl4pPr marL="1371532" indent="0">
              <a:buNone/>
              <a:defRPr sz="900"/>
            </a:lvl4pPr>
            <a:lvl5pPr marL="1828709" indent="0">
              <a:buNone/>
              <a:defRPr sz="600"/>
            </a:lvl5pPr>
          </a:lstStyle>
          <a:p>
            <a:r>
              <a:rPr lang="en-US" dirty="0"/>
              <a:t>Body Text – Open Sans 16pt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EE9E23F-8FC9-074D-A9A2-A856FF94D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3636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B93D6-DB22-034B-B051-1C33844895F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BA63315-B7E1-5246-8EEE-7C975794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8A74F089-DCD1-A34D-89F0-35B9835E4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D78F9-79FE-D54A-913A-CA3BFAC8D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24453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E083FFF-CB09-0E46-AE57-B894FD651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49275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32pt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049FEA-17BF-0B43-B628-5DB75FA4F7FF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33670F4-B76B-464D-9F21-C92418C3C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3F536A7-FA27-7C49-9B42-B16B70A9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EBF67-6073-9148-8ACC-78752C217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046189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files (4)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AE54F4B-BCB0-534C-98FF-B5BC32518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1" y="229640"/>
            <a:ext cx="10515600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Meet the Team – Sofia Pro 32pt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4A5250-7A98-024D-907E-543EA4BA6382}"/>
              </a:ext>
            </a:extLst>
          </p:cNvPr>
          <p:cNvSpPr/>
          <p:nvPr userDrawn="1"/>
        </p:nvSpPr>
        <p:spPr>
          <a:xfrm>
            <a:off x="9314812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1F58B-73A0-FE48-983F-5D3423D15554}"/>
              </a:ext>
            </a:extLst>
          </p:cNvPr>
          <p:cNvSpPr/>
          <p:nvPr userDrawn="1"/>
        </p:nvSpPr>
        <p:spPr>
          <a:xfrm>
            <a:off x="6327235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0847FC-6A90-6B43-8C16-3007DB801E34}"/>
              </a:ext>
            </a:extLst>
          </p:cNvPr>
          <p:cNvSpPr/>
          <p:nvPr userDrawn="1"/>
        </p:nvSpPr>
        <p:spPr>
          <a:xfrm>
            <a:off x="3339659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19EA27-3A73-9A49-804E-629F215EE370}"/>
              </a:ext>
            </a:extLst>
          </p:cNvPr>
          <p:cNvSpPr/>
          <p:nvPr userDrawn="1"/>
        </p:nvSpPr>
        <p:spPr>
          <a:xfrm>
            <a:off x="352081" y="1123644"/>
            <a:ext cx="2520000" cy="50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D7A05F2-124D-D74E-8952-C3965A08D1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2081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BA405923-87AA-804F-A892-26132E8474F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2081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8487E094-2CD0-5443-9D6B-5D2130D43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08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4D8111C-CE6D-4F4D-B1CD-5171EF17C4C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519659" y="3009925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825A8A32-2A52-EC4B-9FDE-AA0B5A5B255B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3519659" y="3728851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6D1E4CAC-5766-3E4D-B143-C47A7385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9659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FEA99420-7A5A-1049-BDDE-BA370255F8C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507235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E3273C87-3FE5-9E47-92F3-DBC8234C9D8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07235" y="3728852"/>
            <a:ext cx="2160000" cy="2280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D85A1BED-E54B-B14F-ACA3-CC42BF8CDA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236" y="1123641"/>
            <a:ext cx="2520000" cy="17631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28F4B3F-3DEE-EB46-A9EC-AF605293F05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4812" y="3009926"/>
            <a:ext cx="2160000" cy="59583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200" b="0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Name – Poppins Bold 12pt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666ECD10-141A-D04D-AE15-ECF38A83ECB6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94812" y="3728848"/>
            <a:ext cx="2160000" cy="22802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 sz="1000">
                <a:latin typeface="+mn-lt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dirty="0"/>
              <a:t>Body Text – Open Sans 10pt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E242D62F-D10B-4C46-9EDF-DD7BC1C3AE7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14813" y="1123642"/>
            <a:ext cx="2520000" cy="17631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01FD90-84C1-F848-BD07-2D8F9793A3F8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186FEB3-3A6D-E942-B643-CCF53F4F5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DC4FF40C-C1FE-9A40-BFAD-832B64603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0E252C-6FDB-6C41-A5EB-70BB9EB6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14151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+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13FE98A-AC90-9B49-B0BB-432F840657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1007" y="460162"/>
            <a:ext cx="5054036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74028-CBBB-164E-9D98-69539B397A15}"/>
              </a:ext>
            </a:extLst>
          </p:cNvPr>
          <p:cNvSpPr/>
          <p:nvPr userDrawn="1"/>
        </p:nvSpPr>
        <p:spPr>
          <a:xfrm>
            <a:off x="6096003" y="-1"/>
            <a:ext cx="6095999" cy="63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6960" y="1482161"/>
            <a:ext cx="5054035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76959" y="2921171"/>
            <a:ext cx="5054036" cy="299067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Body Text – Open Sans 16pt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08792D-3EA9-A44D-B2EF-FCEDA5D89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B595853-8C7D-D742-AE34-EE5BDF773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4C3F5-7C0C-9E45-A63A-9C57BFA1F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91667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+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BFC9CD3-EFF4-164C-A29B-FF1953A2157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76963" y="460162"/>
            <a:ext cx="5054239" cy="59118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AF017-DB35-EE4A-BE6A-798550D20CFB}"/>
              </a:ext>
            </a:extLst>
          </p:cNvPr>
          <p:cNvSpPr/>
          <p:nvPr userDrawn="1"/>
        </p:nvSpPr>
        <p:spPr>
          <a:xfrm>
            <a:off x="4" y="-1"/>
            <a:ext cx="6095999" cy="63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D29A-7468-EF4D-914B-EB378D1F2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802" y="1482161"/>
            <a:ext cx="5054241" cy="1080000"/>
          </a:xfrm>
          <a:prstGeom prst="rect">
            <a:avLst/>
          </a:prstGeom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4A80-0396-8247-AE7B-C6018F6105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0802" y="2921171"/>
            <a:ext cx="5054241" cy="29906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Body Text – Open Sans 16pt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A60C0E-0D79-EF40-9DEF-AAD46109B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2722779A-AC0E-E047-89B5-CACF30C9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E895B-765C-AF4E-A935-3C2CAF2A5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605340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ighlight w/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8759FB-C634-6F4D-9369-9176942E6D3B}"/>
              </a:ext>
            </a:extLst>
          </p:cNvPr>
          <p:cNvSpPr/>
          <p:nvPr userDrawn="1"/>
        </p:nvSpPr>
        <p:spPr>
          <a:xfrm>
            <a:off x="-3" y="1089000"/>
            <a:ext cx="7920000" cy="468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19997" y="1089000"/>
            <a:ext cx="4272003" cy="468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801E78-2178-5C47-9862-6BBAB6400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9" y="1369479"/>
            <a:ext cx="6998400" cy="192589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Slide Title – Sofia Pro Bold 32pt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149BF4-74A8-9247-B5E5-DE6FCA168D0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0799" y="3562633"/>
            <a:ext cx="6998400" cy="19258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385F4-CB2A-184C-83FF-F633BC0C8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4CAD1C8-6B61-FD4F-BBD0-5EA02F148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527A7-A7B2-E440-B637-F96A9A069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952623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t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1A60761-2892-5C45-AB0A-69E349F4388E}"/>
              </a:ext>
            </a:extLst>
          </p:cNvPr>
          <p:cNvSpPr/>
          <p:nvPr userDrawn="1"/>
        </p:nvSpPr>
        <p:spPr>
          <a:xfrm>
            <a:off x="5405247" y="1356911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12B5E-BA84-3847-8503-2BC11AA4F3E2}"/>
              </a:ext>
            </a:extLst>
          </p:cNvPr>
          <p:cNvSpPr/>
          <p:nvPr userDrawn="1"/>
        </p:nvSpPr>
        <p:spPr>
          <a:xfrm>
            <a:off x="8651139" y="1356911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C0AFA-F2BD-A346-B09F-05B9681A90B0}"/>
              </a:ext>
            </a:extLst>
          </p:cNvPr>
          <p:cNvSpPr/>
          <p:nvPr userDrawn="1"/>
        </p:nvSpPr>
        <p:spPr>
          <a:xfrm>
            <a:off x="5405247" y="373519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A50AB-FFB1-5342-862C-7432336F9B95}"/>
              </a:ext>
            </a:extLst>
          </p:cNvPr>
          <p:cNvSpPr/>
          <p:nvPr userDrawn="1"/>
        </p:nvSpPr>
        <p:spPr>
          <a:xfrm>
            <a:off x="8651139" y="373519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A13E168D-822C-F74A-A2EF-AA7AE5DCFEA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95589" y="3825538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FF8F9366-9970-6446-9A7D-C23BAAC8511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41482" y="3825539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795643A-F8F2-A149-B648-269C4AA199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1482" y="1447254"/>
            <a:ext cx="539316" cy="53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9A7CE-5F01-6643-BEFC-8AF57DFF67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95589" y="1447253"/>
            <a:ext cx="539319" cy="539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CDB3D-AF61-D04C-8B90-E1D167B8BDF1}"/>
              </a:ext>
            </a:extLst>
          </p:cNvPr>
          <p:cNvSpPr/>
          <p:nvPr userDrawn="1"/>
        </p:nvSpPr>
        <p:spPr>
          <a:xfrm>
            <a:off x="336000" y="407030"/>
            <a:ext cx="4256472" cy="597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ED1F54-B98D-B04B-93EC-8718736D0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173" y="407034"/>
            <a:ext cx="3599107" cy="235072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Stats Page Title– Sofia Pro 24pt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288357A-C7A6-6949-AD4F-B313CB6AA15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2176" y="2959781"/>
            <a:ext cx="3599105" cy="300224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868C75-2C93-5646-B6B3-459BB5C8014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405247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6286B6-CE31-8043-A61F-F6B743F4489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651139" y="2314156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35FEDA5-051A-A049-8B7D-DD116F73827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405247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D43089E-6F78-024D-9ADD-23340EEE3972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651139" y="4692441"/>
            <a:ext cx="2728088" cy="78119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b="0" i="0" kern="1200" spc="0" smtClean="0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 - 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Lorem ipsum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dolor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sit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amet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consectetur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adipiscing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GB" sz="1200" b="0" i="0" kern="1200" spc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elit</a:t>
            </a:r>
            <a:r>
              <a:rPr lang="en-GB" sz="1200" b="0" i="0" kern="1200" spc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616DC39F-9DD7-514C-B6BC-AC1A0164DC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2737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94A5143-D1B5-7845-87F9-9B469D69E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68630" y="1356908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16CD405-00D5-AB4A-93E9-023909F7101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7695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EC5AD9DA-2E9B-DF44-9324-E4BAAB63E0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73587" y="3735200"/>
            <a:ext cx="1910599" cy="71999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STAT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0EA31FD-8727-784B-855E-10B4043E6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97B86AA0-7DC7-BE40-B8F6-0867CD563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37D469-93AF-B74E-94E3-1D8E6BB1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617552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riple Column w/ Image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B3E357-8DFA-CA46-B493-D1C894732A6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52081" y="1035843"/>
            <a:ext cx="3240000" cy="53585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r>
              <a:rPr lang="en-US" dirty="0"/>
              <a:t>Body Text – Open Sans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9014F-7DA4-874D-8E43-D1B91DD53C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94812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30F9B74-05BD-3746-B707-CC8C45DF5A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46580" y="1035843"/>
            <a:ext cx="3240000" cy="53585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07C0D0D-4F7D-DB46-B057-90317F7D5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83" y="233560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>
              <a:defRPr b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Two Pictures Slide Title – Sofia Pro 32pt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F90C3-3F41-2A44-AE1B-E5DBDE0B2D0C}"/>
              </a:ext>
            </a:extLst>
          </p:cNvPr>
          <p:cNvCxnSpPr>
            <a:cxnSpLocks/>
          </p:cNvCxnSpPr>
          <p:nvPr userDrawn="1"/>
        </p:nvCxnSpPr>
        <p:spPr>
          <a:xfrm>
            <a:off x="352081" y="791552"/>
            <a:ext cx="1148273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525C9-9725-9342-9D71-D8B27BBB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766" t="90069"/>
          <a:stretch/>
        </p:blipFill>
        <p:spPr>
          <a:xfrm>
            <a:off x="10944227" y="6176966"/>
            <a:ext cx="1247775" cy="681037"/>
          </a:xfrm>
          <a:prstGeom prst="rect">
            <a:avLst/>
          </a:prstGeom>
        </p:spPr>
      </p:pic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0951D988-17A0-A84B-A476-96DB133AE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19BD8C0-41C8-6849-AD84-EDD700977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856B6-FD6D-2340-A570-F7C413216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76778" y="6574062"/>
            <a:ext cx="537820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b="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© COPYRIGHT 2022 - ROCKBORNE - A HARNHAM GROUP COMPANY</a:t>
            </a:r>
            <a:endParaRPr lang="en-US" sz="700" b="1" spc="3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864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E42459-1A38-724C-AA4A-D41C2A0EF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78E4-489E-BE47-8C87-85ABF48145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3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49" r:id="rId2"/>
    <p:sldLayoutId id="2147483665" r:id="rId3"/>
    <p:sldLayoutId id="2147483670" r:id="rId4"/>
    <p:sldLayoutId id="2147483694" r:id="rId5"/>
    <p:sldLayoutId id="2147483695" r:id="rId6"/>
    <p:sldLayoutId id="2147483671" r:id="rId7"/>
    <p:sldLayoutId id="2147483681" r:id="rId8"/>
    <p:sldLayoutId id="2147483650" r:id="rId9"/>
    <p:sldLayoutId id="2147483669" r:id="rId10"/>
    <p:sldLayoutId id="2147483652" r:id="rId11"/>
    <p:sldLayoutId id="2147483653" r:id="rId12"/>
    <p:sldLayoutId id="2147483654" r:id="rId13"/>
    <p:sldLayoutId id="2147483677" r:id="rId14"/>
    <p:sldLayoutId id="2147483678" r:id="rId15"/>
    <p:sldLayoutId id="2147483679" r:id="rId16"/>
    <p:sldLayoutId id="2147483680" r:id="rId17"/>
    <p:sldLayoutId id="2147483673" r:id="rId18"/>
    <p:sldLayoutId id="2147483661" r:id="rId19"/>
    <p:sldLayoutId id="2147483672" r:id="rId20"/>
    <p:sldLayoutId id="2147483683" r:id="rId21"/>
    <p:sldLayoutId id="2147483684" r:id="rId22"/>
    <p:sldLayoutId id="2147483668" r:id="rId23"/>
    <p:sldLayoutId id="2147483688" r:id="rId24"/>
    <p:sldLayoutId id="2147483690" r:id="rId25"/>
    <p:sldLayoutId id="2147483675" r:id="rId26"/>
    <p:sldLayoutId id="2147483682" r:id="rId27"/>
    <p:sldLayoutId id="2147483651" r:id="rId28"/>
    <p:sldLayoutId id="2147483666" r:id="rId29"/>
    <p:sldLayoutId id="2147483660" r:id="rId30"/>
    <p:sldLayoutId id="2147483662" r:id="rId31"/>
    <p:sldLayoutId id="2147483663" r:id="rId32"/>
    <p:sldLayoutId id="2147483664" r:id="rId33"/>
    <p:sldLayoutId id="2147483674" r:id="rId34"/>
    <p:sldLayoutId id="2147483685" r:id="rId35"/>
    <p:sldLayoutId id="2147483686" r:id="rId36"/>
    <p:sldLayoutId id="2147483687" r:id="rId37"/>
    <p:sldLayoutId id="2147483692" r:id="rId38"/>
    <p:sldLayoutId id="2147483689" r:id="rId39"/>
    <p:sldLayoutId id="2147483856" r:id="rId40"/>
    <p:sldLayoutId id="2147483829" r:id="rId41"/>
    <p:sldLayoutId id="2147483676" r:id="rId42"/>
    <p:sldLayoutId id="2147483707" r:id="rId43"/>
    <p:sldLayoutId id="2147483708" r:id="rId44"/>
    <p:sldLayoutId id="2147483709" r:id="rId45"/>
    <p:sldLayoutId id="2147483710" r:id="rId46"/>
    <p:sldLayoutId id="2147483711" r:id="rId47"/>
    <p:sldLayoutId id="2147483712" r:id="rId48"/>
    <p:sldLayoutId id="2147483713" r:id="rId49"/>
    <p:sldLayoutId id="2147483714" r:id="rId50"/>
    <p:sldLayoutId id="2147483715" r:id="rId51"/>
    <p:sldLayoutId id="2147483716" r:id="rId52"/>
    <p:sldLayoutId id="2147483717" r:id="rId53"/>
    <p:sldLayoutId id="2147483718" r:id="rId54"/>
    <p:sldLayoutId id="2147483857" r:id="rId55"/>
    <p:sldLayoutId id="2147483842" r:id="rId56"/>
    <p:sldLayoutId id="2147483719" r:id="rId57"/>
    <p:sldLayoutId id="2147483731" r:id="rId58"/>
    <p:sldLayoutId id="2147483732" r:id="rId59"/>
    <p:sldLayoutId id="2147483733" r:id="rId60"/>
    <p:sldLayoutId id="2147483734" r:id="rId61"/>
    <p:sldLayoutId id="2147483735" r:id="rId62"/>
    <p:sldLayoutId id="2147483736" r:id="rId63"/>
    <p:sldLayoutId id="2147483737" r:id="rId64"/>
    <p:sldLayoutId id="2147483738" r:id="rId65"/>
    <p:sldLayoutId id="2147483739" r:id="rId66"/>
    <p:sldLayoutId id="2147483740" r:id="rId67"/>
    <p:sldLayoutId id="2147483741" r:id="rId68"/>
    <p:sldLayoutId id="2147483742" r:id="rId69"/>
    <p:sldLayoutId id="2147483858" r:id="rId70"/>
    <p:sldLayoutId id="2147483855" r:id="rId71"/>
    <p:sldLayoutId id="2147483743" r:id="rId72"/>
    <p:sldLayoutId id="2147483755" r:id="rId73"/>
    <p:sldLayoutId id="2147483756" r:id="rId74"/>
    <p:sldLayoutId id="2147483757" r:id="rId75"/>
    <p:sldLayoutId id="2147483758" r:id="rId76"/>
    <p:sldLayoutId id="2147483759" r:id="rId77"/>
    <p:sldLayoutId id="2147483760" r:id="rId78"/>
    <p:sldLayoutId id="2147483761" r:id="rId79"/>
    <p:sldLayoutId id="2147483762" r:id="rId80"/>
    <p:sldLayoutId id="2147483763" r:id="rId81"/>
    <p:sldLayoutId id="2147483764" r:id="rId82"/>
    <p:sldLayoutId id="2147483765" r:id="rId83"/>
    <p:sldLayoutId id="2147483766" r:id="rId84"/>
    <p:sldLayoutId id="2147483859" r:id="rId85"/>
    <p:sldLayoutId id="2147483860" r:id="rId86"/>
    <p:sldLayoutId id="2147483767" r:id="rId87"/>
    <p:sldLayoutId id="2147483779" r:id="rId88"/>
    <p:sldLayoutId id="2147483780" r:id="rId89"/>
    <p:sldLayoutId id="2147483781" r:id="rId90"/>
    <p:sldLayoutId id="2147483782" r:id="rId91"/>
    <p:sldLayoutId id="2147483783" r:id="rId92"/>
    <p:sldLayoutId id="2147483784" r:id="rId93"/>
    <p:sldLayoutId id="2147483785" r:id="rId94"/>
    <p:sldLayoutId id="2147483786" r:id="rId95"/>
    <p:sldLayoutId id="2147483787" r:id="rId96"/>
    <p:sldLayoutId id="2147483788" r:id="rId97"/>
    <p:sldLayoutId id="2147483789" r:id="rId98"/>
    <p:sldLayoutId id="2147483790" r:id="rId99"/>
    <p:sldLayoutId id="2147483861" r:id="rId100"/>
    <p:sldLayoutId id="2147483862" r:id="rId101"/>
    <p:sldLayoutId id="2147483791" r:id="rId102"/>
    <p:sldLayoutId id="2147483803" r:id="rId103"/>
    <p:sldLayoutId id="2147483804" r:id="rId104"/>
    <p:sldLayoutId id="2147483805" r:id="rId105"/>
    <p:sldLayoutId id="2147483806" r:id="rId106"/>
    <p:sldLayoutId id="2147483807" r:id="rId107"/>
    <p:sldLayoutId id="2147483808" r:id="rId108"/>
    <p:sldLayoutId id="2147483809" r:id="rId109"/>
    <p:sldLayoutId id="2147483810" r:id="rId110"/>
    <p:sldLayoutId id="2147483811" r:id="rId111"/>
    <p:sldLayoutId id="2147483812" r:id="rId112"/>
    <p:sldLayoutId id="2147483813" r:id="rId113"/>
    <p:sldLayoutId id="2147483814" r:id="rId114"/>
    <p:sldLayoutId id="2147483863" r:id="rId115"/>
    <p:sldLayoutId id="2147483864" r:id="rId116"/>
    <p:sldLayoutId id="2147483815" r:id="rId117"/>
    <p:sldLayoutId id="2147483816" r:id="rId118"/>
  </p:sldLayoutIdLst>
  <p:hf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 spc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1" b="0" i="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800" b="0" i="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datadriveninvestor.com/complete-guide-on-linear-regression-vs-polynomial-regression-with-implementation-in-python-964c64c28aa8" TargetMode="External"/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statisticsbyjim.com/regression/interpret-coefficients-p-values-regression/" TargetMode="External"/><Relationship Id="rId4" Type="http://schemas.openxmlformats.org/officeDocument/2006/relationships/hyperlink" Target="https://www.youtube.com/watch?v=DmYV5cma7cQ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AEBA-9A72-4369-BD0A-30F466689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238376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3241-0852-9D47-AD85-763BBC26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Degrees/Orders of Polynomials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8B52B-C940-5945-A3AF-1C2CC6611E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B7609-1E5B-7644-9833-86EBFD500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53052"/>
            <a:ext cx="2743200" cy="365125"/>
          </a:xfrm>
        </p:spPr>
        <p:txBody>
          <a:bodyPr/>
          <a:lstStyle/>
          <a:p>
            <a:fld id="{719BD8C0-41C8-6849-AD84-EDD700977D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0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F8F195-E041-14B1-861F-8AB30094048D}"/>
              </a:ext>
            </a:extLst>
          </p:cNvPr>
          <p:cNvSpPr/>
          <p:nvPr/>
        </p:nvSpPr>
        <p:spPr>
          <a:xfrm>
            <a:off x="6454406" y="2672279"/>
            <a:ext cx="5283360" cy="3428572"/>
          </a:xfrm>
          <a:prstGeom prst="rect">
            <a:avLst/>
          </a:prstGeom>
          <a:solidFill>
            <a:srgbClr val="E687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72BFD51-8C6E-6835-E156-CDBCE75FC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22" y="2700680"/>
            <a:ext cx="5244444" cy="34666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0E3C19-CDDD-31A2-90D5-08BF201F81E3}"/>
              </a:ext>
            </a:extLst>
          </p:cNvPr>
          <p:cNvSpPr/>
          <p:nvPr/>
        </p:nvSpPr>
        <p:spPr>
          <a:xfrm>
            <a:off x="560225" y="2643880"/>
            <a:ext cx="4838095" cy="3428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1EA42398-09EF-4BCD-857F-560B7457F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5" y="2643880"/>
            <a:ext cx="4838095" cy="3428571"/>
          </a:xfrm>
          <a:ln>
            <a:noFill/>
          </a:ln>
        </p:spPr>
      </p:pic>
      <p:sp>
        <p:nvSpPr>
          <p:cNvPr id="48" name="Content Placeholder 16">
            <a:extLst>
              <a:ext uri="{FF2B5EF4-FFF2-40B4-BE49-F238E27FC236}">
                <a16:creationId xmlns:a16="http://schemas.microsoft.com/office/drawing/2014/main" id="{106D9253-B735-4D6E-9BDB-C9943B62D1E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54406" y="1917768"/>
            <a:ext cx="5673587" cy="42779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Third Order</a:t>
            </a:r>
          </a:p>
        </p:txBody>
      </p:sp>
      <p:sp>
        <p:nvSpPr>
          <p:cNvPr id="49" name="Title 5">
            <a:extLst>
              <a:ext uri="{FF2B5EF4-FFF2-40B4-BE49-F238E27FC236}">
                <a16:creationId xmlns:a16="http://schemas.microsoft.com/office/drawing/2014/main" id="{24D9CB1D-BF53-4578-8B73-8DC95F06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80" y="228935"/>
            <a:ext cx="11018226" cy="549496"/>
          </a:xfrm>
        </p:spPr>
        <p:txBody>
          <a:bodyPr/>
          <a:lstStyle/>
          <a:p>
            <a:r>
              <a:rPr lang="en-US" dirty="0"/>
              <a:t>Degrees/Orders of Polynomials</a:t>
            </a:r>
          </a:p>
        </p:txBody>
      </p:sp>
      <p:sp>
        <p:nvSpPr>
          <p:cNvPr id="50" name="Slide Number Placeholder 1">
            <a:extLst>
              <a:ext uri="{FF2B5EF4-FFF2-40B4-BE49-F238E27FC236}">
                <a16:creationId xmlns:a16="http://schemas.microsoft.com/office/drawing/2014/main" id="{D59F8155-5E19-4553-A17A-BC34AC314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75077" y="6602463"/>
            <a:ext cx="504825" cy="107723"/>
          </a:xfrm>
        </p:spPr>
        <p:txBody>
          <a:bodyPr/>
          <a:lstStyle/>
          <a:p>
            <a:fld id="{719BD8C0-41C8-6849-AD84-EDD700977D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1" name="Title 5">
            <a:extLst>
              <a:ext uri="{FF2B5EF4-FFF2-40B4-BE49-F238E27FC236}">
                <a16:creationId xmlns:a16="http://schemas.microsoft.com/office/drawing/2014/main" id="{383CA1FE-13DA-4636-A29A-63E0534DEB0D}"/>
              </a:ext>
            </a:extLst>
          </p:cNvPr>
          <p:cNvSpPr txBox="1">
            <a:spLocks/>
          </p:cNvSpPr>
          <p:nvPr/>
        </p:nvSpPr>
        <p:spPr>
          <a:xfrm>
            <a:off x="386980" y="1236870"/>
            <a:ext cx="5800756" cy="652498"/>
          </a:xfrm>
          <a:prstGeom prst="rect">
            <a:avLst/>
          </a:prstGeom>
          <a:ln>
            <a:noFill/>
          </a:ln>
        </p:spPr>
        <p:txBody>
          <a:bodyPr lIns="0" tIns="0" rIns="0" bIns="0" anchor="b"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When to use which order/degree</a:t>
            </a:r>
          </a:p>
        </p:txBody>
      </p:sp>
      <p:sp>
        <p:nvSpPr>
          <p:cNvPr id="52" name="Title 5">
            <a:extLst>
              <a:ext uri="{FF2B5EF4-FFF2-40B4-BE49-F238E27FC236}">
                <a16:creationId xmlns:a16="http://schemas.microsoft.com/office/drawing/2014/main" id="{1CC29BDB-A331-4AD3-B61F-21F73E0297D1}"/>
              </a:ext>
            </a:extLst>
          </p:cNvPr>
          <p:cNvSpPr txBox="1">
            <a:spLocks/>
          </p:cNvSpPr>
          <p:nvPr/>
        </p:nvSpPr>
        <p:spPr>
          <a:xfrm>
            <a:off x="6306184" y="1236870"/>
            <a:ext cx="5054241" cy="549496"/>
          </a:xfrm>
          <a:prstGeom prst="rect">
            <a:avLst/>
          </a:prstGeom>
          <a:ln>
            <a:noFill/>
          </a:ln>
        </p:spPr>
        <p:txBody>
          <a:bodyPr lIns="0" tIns="0" rIns="0" bIns="0" anchor="b"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Content Placeholder 16">
            <a:extLst>
              <a:ext uri="{FF2B5EF4-FFF2-40B4-BE49-F238E27FC236}">
                <a16:creationId xmlns:a16="http://schemas.microsoft.com/office/drawing/2014/main" id="{62B76304-B4C1-426F-8E5F-64513ABBAB88}"/>
              </a:ext>
            </a:extLst>
          </p:cNvPr>
          <p:cNvSpPr txBox="1">
            <a:spLocks/>
          </p:cNvSpPr>
          <p:nvPr/>
        </p:nvSpPr>
        <p:spPr>
          <a:xfrm>
            <a:off x="554486" y="1917767"/>
            <a:ext cx="5341607" cy="4277979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766" indent="-228589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2942" indent="-228589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120" indent="-228589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1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298" indent="-228589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Second Order</a:t>
            </a:r>
          </a:p>
        </p:txBody>
      </p:sp>
    </p:spTree>
    <p:extLst>
      <p:ext uri="{BB962C8B-B14F-4D97-AF65-F5344CB8AC3E}">
        <p14:creationId xmlns:p14="http://schemas.microsoft.com/office/powerpoint/2010/main" val="250018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D7455E-15AE-4FAE-AA6C-8E412D808D41}"/>
              </a:ext>
            </a:extLst>
          </p:cNvPr>
          <p:cNvSpPr/>
          <p:nvPr/>
        </p:nvSpPr>
        <p:spPr>
          <a:xfrm>
            <a:off x="0" y="237380"/>
            <a:ext cx="12192000" cy="6199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5">
            <a:extLst>
              <a:ext uri="{FF2B5EF4-FFF2-40B4-BE49-F238E27FC236}">
                <a16:creationId xmlns:a16="http://schemas.microsoft.com/office/drawing/2014/main" id="{2381D6A3-7A51-4C17-836C-2E7016AB8321}"/>
              </a:ext>
            </a:extLst>
          </p:cNvPr>
          <p:cNvSpPr txBox="1">
            <a:spLocks/>
          </p:cNvSpPr>
          <p:nvPr/>
        </p:nvSpPr>
        <p:spPr>
          <a:xfrm>
            <a:off x="502275" y="348016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Degrees/Orders of Polynomials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EFBCF-4C3A-4945-B5DF-EE7DA426F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9BD8C0-41C8-6849-AD84-EDD700977D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3060A22A-65BD-434F-BA37-DBC2A29C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83" y="1219637"/>
            <a:ext cx="10959384" cy="5576273"/>
          </a:xfrm>
        </p:spPr>
        <p:txBody>
          <a:bodyPr>
            <a:normAutofit/>
          </a:bodyPr>
          <a:lstStyle/>
          <a:p>
            <a:pPr marL="130016" lvl="1" indent="0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en-US" sz="2600" b="1" dirty="0">
                <a:solidFill>
                  <a:srgbClr val="A12C29"/>
                </a:solidFill>
                <a:latin typeface="+mj-lt"/>
                <a:sym typeface="Roboto Mono"/>
              </a:rPr>
              <a:t>Which Degree Fits Best?</a:t>
            </a:r>
            <a:endParaRPr lang="en-US" b="1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E7C6EFA-EB81-463E-7F00-C1AB762082C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54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766" indent="-228589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2942" indent="-228589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120" indent="-228589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1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298" indent="-228589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F22494-6D8C-C306-C7A0-EE05EB5A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770" y="4059128"/>
            <a:ext cx="2789119" cy="2056976"/>
          </a:xfrm>
          <a:prstGeom prst="rect">
            <a:avLst/>
          </a:prstGeo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1774CF18-BD9E-E57C-B655-F225F8F8B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770" y="1834939"/>
            <a:ext cx="2798607" cy="2056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F05231-D78C-F9A0-982D-10E879CB2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66" y="1834939"/>
            <a:ext cx="2798607" cy="2056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E2594A-9BDF-8A1C-F5F7-56456DF81F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178" y="4059128"/>
            <a:ext cx="2808157" cy="2056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FEDB6F-4040-C033-1DB3-DB046B0C1A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966" y="4059128"/>
            <a:ext cx="2808157" cy="2056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A6657F-087F-15E1-4500-E10E8177BC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4178" y="1834939"/>
            <a:ext cx="2837208" cy="2056976"/>
          </a:xfrm>
          <a:prstGeom prst="rect">
            <a:avLst/>
          </a:prstGeom>
        </p:spPr>
      </p:pic>
      <p:pic>
        <p:nvPicPr>
          <p:cNvPr id="14" name="Graphic 13" descr="Lights On with solid fill">
            <a:extLst>
              <a:ext uri="{FF2B5EF4-FFF2-40B4-BE49-F238E27FC236}">
                <a16:creationId xmlns:a16="http://schemas.microsoft.com/office/drawing/2014/main" id="{AD82FCD1-FA7F-F5CE-057A-720ECFC805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77370" y="275130"/>
            <a:ext cx="540886" cy="54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72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3241-0852-9D47-AD85-763BBC26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 Information Criterion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8B52B-C940-5945-A3AF-1C2CC6611E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B7609-1E5B-7644-9833-86EBFD500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53052"/>
            <a:ext cx="2743200" cy="365125"/>
          </a:xfrm>
        </p:spPr>
        <p:txBody>
          <a:bodyPr/>
          <a:lstStyle/>
          <a:p>
            <a:fld id="{719BD8C0-41C8-6849-AD84-EDD700977D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8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C146E4-0901-43AE-9946-A4A09E8D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02" y="1972235"/>
            <a:ext cx="5969880" cy="589926"/>
          </a:xfrm>
        </p:spPr>
        <p:txBody>
          <a:bodyPr/>
          <a:lstStyle/>
          <a:p>
            <a:r>
              <a:rPr lang="en-US" dirty="0"/>
              <a:t>Bayesian Information Criterion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780029A-D7FC-4391-B1AF-56CBCCDFA8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0802" y="2921171"/>
                <a:ext cx="5625353" cy="2990670"/>
              </a:xfrm>
            </p:spPr>
            <p:txBody>
              <a:bodyPr/>
              <a:lstStyle/>
              <a:p>
                <a:r>
                  <a:rPr lang="en-US" sz="3200" b="1" dirty="0">
                    <a:latin typeface="Sofia Pro"/>
                    <a:ea typeface="+mj-ea"/>
                    <a:cs typeface="+mj-cs"/>
                  </a:rPr>
                  <a:t>BIC: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Sofia Pro"/>
                    <a:ea typeface="+mj-ea"/>
                    <a:cs typeface="+mj-cs"/>
                  </a:rPr>
                  <a:t>Method for scoring and selecting a Model.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Sofia Pro"/>
                    <a:ea typeface="+mj-ea"/>
                    <a:cs typeface="+mj-cs"/>
                  </a:rPr>
                  <a:t>Can be repetitively calculated in order   to justify the degree or order that a polynomial is taken to.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Sofia Pro"/>
                    <a:ea typeface="+mj-ea"/>
                    <a:cs typeface="+mj-cs"/>
                  </a:rPr>
                  <a:t>Can tie break a close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sz="24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1" dirty="0">
                  <a:latin typeface="Sofia Pro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780029A-D7FC-4391-B1AF-56CBCCDFA8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802" y="2921171"/>
                <a:ext cx="5625353" cy="2990670"/>
              </a:xfrm>
              <a:blipFill>
                <a:blip r:embed="rId3"/>
                <a:stretch>
                  <a:fillRect l="-4447" t="-5703" r="-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13120-08BF-499F-A991-A4DA322EF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9BD8C0-41C8-6849-AD84-EDD700977D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CF8D31A4-1081-426D-90CF-E776B24C1A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9275" y="3189980"/>
                <a:ext cx="5625353" cy="853309"/>
              </a:xfrm>
              <a:prstGeom prst="rect">
                <a:avLst/>
              </a:prstGeom>
            </p:spPr>
            <p:txBody>
              <a:bodyPr/>
              <a:lstStyle>
                <a:lvl1pPr marL="228589" indent="-228589" algn="l" defTabSz="914354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685766" indent="-228589" algn="l" defTabSz="914354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1142942" indent="-228589" algn="l" defTabSz="914354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600120" indent="-228589" algn="l" defTabSz="914354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051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2057298" indent="-228589" algn="l" defTabSz="914354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474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𝐵𝐼𝐶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CF8D31A4-1081-426D-90CF-E776B24C1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75" y="3189980"/>
                <a:ext cx="5625353" cy="85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290A26A7-D6C3-480B-B08A-7B18BA3657D2}"/>
              </a:ext>
            </a:extLst>
          </p:cNvPr>
          <p:cNvSpPr txBox="1">
            <a:spLocks/>
          </p:cNvSpPr>
          <p:nvPr/>
        </p:nvSpPr>
        <p:spPr>
          <a:xfrm>
            <a:off x="6179275" y="4043289"/>
            <a:ext cx="5813741" cy="1933182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766" indent="-228589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2942" indent="-228589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120" indent="-228589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1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298" indent="-228589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As complexity of the model increases, </a:t>
            </a:r>
            <a:r>
              <a:rPr lang="en-US" dirty="0" err="1"/>
              <a:t>bic</a:t>
            </a:r>
            <a:r>
              <a:rPr lang="en-US" dirty="0"/>
              <a:t> value increases and as likelihood increases, </a:t>
            </a:r>
            <a:r>
              <a:rPr lang="en-US" dirty="0" err="1"/>
              <a:t>bic</a:t>
            </a:r>
            <a:r>
              <a:rPr lang="en-US" dirty="0"/>
              <a:t> decreases. So, lower is better.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317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1A2DC0D-4429-83C8-54A5-620ED8C2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556" y="2016307"/>
            <a:ext cx="5668646" cy="3982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3B3BAF-1494-4B3F-800C-9205FD29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98" y="1410230"/>
            <a:ext cx="6998400" cy="606077"/>
          </a:xfrm>
        </p:spPr>
        <p:txBody>
          <a:bodyPr/>
          <a:lstStyle/>
          <a:p>
            <a:r>
              <a:rPr lang="en-US" dirty="0"/>
              <a:t>Bayesian Information Criterion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83875-2A64-4B00-BF55-0E78BB80897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0798" y="2099733"/>
            <a:ext cx="7362401" cy="3388794"/>
          </a:xfrm>
        </p:spPr>
        <p:txBody>
          <a:bodyPr/>
          <a:lstStyle/>
          <a:p>
            <a:r>
              <a:rPr lang="en-US" sz="2400" dirty="0"/>
              <a:t>5</a:t>
            </a:r>
            <a:r>
              <a:rPr lang="en-US" sz="2400" baseline="30000" dirty="0"/>
              <a:t>th</a:t>
            </a:r>
            <a:r>
              <a:rPr lang="en-US" sz="2400" dirty="0"/>
              <a:t> degree would be closest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CC84C-5CAC-4FA1-8065-FD855BFE6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9BD8C0-41C8-6849-AD84-EDD700977D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0B71FF-DB84-4E5B-89BC-E31A1F5BCE6A}"/>
              </a:ext>
            </a:extLst>
          </p:cNvPr>
          <p:cNvSpPr/>
          <p:nvPr/>
        </p:nvSpPr>
        <p:spPr>
          <a:xfrm>
            <a:off x="7925727" y="4915455"/>
            <a:ext cx="540854" cy="49253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A0FD29-79B4-AB52-AAEF-A1743431BC2B}"/>
              </a:ext>
            </a:extLst>
          </p:cNvPr>
          <p:cNvSpPr/>
          <p:nvPr/>
        </p:nvSpPr>
        <p:spPr>
          <a:xfrm>
            <a:off x="9867536" y="4669188"/>
            <a:ext cx="540854" cy="49253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4511F1-97C4-2A43-D66C-67F2F7965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07" y="2936559"/>
            <a:ext cx="3635026" cy="26353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F7255C-243C-9747-21C9-9BE2C0621FD0}"/>
              </a:ext>
            </a:extLst>
          </p:cNvPr>
          <p:cNvSpPr txBox="1"/>
          <p:nvPr/>
        </p:nvSpPr>
        <p:spPr>
          <a:xfrm>
            <a:off x="8167602" y="2161562"/>
            <a:ext cx="1458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BIC Scores </a:t>
            </a:r>
          </a:p>
        </p:txBody>
      </p:sp>
    </p:spTree>
    <p:extLst>
      <p:ext uri="{BB962C8B-B14F-4D97-AF65-F5344CB8AC3E}">
        <p14:creationId xmlns:p14="http://schemas.microsoft.com/office/powerpoint/2010/main" val="232584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3241-0852-9D47-AD85-763BBC26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49671"/>
            <a:ext cx="9464878" cy="1121080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Next for us?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Practice Lab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/>
              <a:t>	Homework/Review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8B52B-C940-5945-A3AF-1C2CC6611E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B7609-1E5B-7644-9833-86EBFD500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53052"/>
            <a:ext cx="2743200" cy="365125"/>
          </a:xfrm>
        </p:spPr>
        <p:txBody>
          <a:bodyPr/>
          <a:lstStyle/>
          <a:p>
            <a:fld id="{719BD8C0-41C8-6849-AD84-EDD700977D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3EB6FF9B-CB28-4CBE-90BE-5626C153D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849" y="3378211"/>
            <a:ext cx="914400" cy="914400"/>
          </a:xfrm>
          <a:prstGeom prst="rect">
            <a:avLst/>
          </a:prstGeom>
        </p:spPr>
      </p:pic>
      <p:pic>
        <p:nvPicPr>
          <p:cNvPr id="7" name="Graphic 6" descr="Checkbox Checked with solid fill">
            <a:extLst>
              <a:ext uri="{FF2B5EF4-FFF2-40B4-BE49-F238E27FC236}">
                <a16:creationId xmlns:a16="http://schemas.microsoft.com/office/drawing/2014/main" id="{47639BCE-E28A-487F-81FB-FE3DD7D76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851" y="41447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41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3241-0852-9D47-AD85-763BBC26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49671"/>
            <a:ext cx="9464878" cy="1121080"/>
          </a:xfrm>
        </p:spPr>
        <p:txBody>
          <a:bodyPr>
            <a:normAutofit fontScale="90000"/>
          </a:bodyPr>
          <a:lstStyle/>
          <a:p>
            <a:pPr>
              <a:lnSpc>
                <a:spcPct val="114000"/>
              </a:lnSpc>
            </a:pPr>
            <a:r>
              <a:rPr lang="en-US" dirty="0"/>
              <a:t>In this lesson, we discussed and explored:</a:t>
            </a:r>
            <a:br>
              <a:rPr lang="en-US" dirty="0"/>
            </a:br>
            <a:br>
              <a:rPr lang="en-US" sz="1100" dirty="0"/>
            </a:br>
            <a:r>
              <a:rPr lang="en-US" dirty="0"/>
              <a:t>	Intro to Polynomials</a:t>
            </a:r>
            <a:br>
              <a:rPr lang="en-US" dirty="0"/>
            </a:br>
            <a:r>
              <a:rPr lang="en-US" dirty="0"/>
              <a:t>	Non-Linear Regression</a:t>
            </a:r>
            <a:br>
              <a:rPr lang="en-US" dirty="0"/>
            </a:br>
            <a:r>
              <a:rPr lang="en-US" dirty="0"/>
              <a:t>	Degrees/Orders of Polynomials</a:t>
            </a:r>
            <a:br>
              <a:rPr lang="en-US" dirty="0"/>
            </a:br>
            <a:r>
              <a:rPr lang="en-US" dirty="0"/>
              <a:t>	Bayesian information Criterion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8B52B-C940-5945-A3AF-1C2CC6611E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B7609-1E5B-7644-9833-86EBFD500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53052"/>
            <a:ext cx="2743200" cy="365125"/>
          </a:xfrm>
        </p:spPr>
        <p:txBody>
          <a:bodyPr/>
          <a:lstStyle/>
          <a:p>
            <a:fld id="{719BD8C0-41C8-6849-AD84-EDD700977D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85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2101822-8C64-0540-A877-3CDDC7D565E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5323" r="1532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0A54F4-DA73-304D-A019-4E03A123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Digging Deeper?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498B4-AA2A-594A-A397-8824549E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961" y="2921170"/>
            <a:ext cx="5054241" cy="294905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GB" b="1" dirty="0">
                <a:latin typeface="+mj-lt"/>
                <a:hlinkClick r:id="rId3"/>
              </a:rPr>
              <a:t>https://medium.datadriveninvestor.com/complete-guide-on-linear-regression-vs-polynomial-regression-with-implementation-in-python-964c64c28aa8</a:t>
            </a:r>
            <a:endParaRPr lang="en-GB" b="1" dirty="0">
              <a:latin typeface="+mj-lt"/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GB" sz="1800" dirty="0">
                <a:latin typeface="+mj-lt"/>
              </a:rPr>
              <a:t>(Polynomials vs Simple Linear Regression)</a:t>
            </a:r>
          </a:p>
          <a:p>
            <a:pPr>
              <a:lnSpc>
                <a:spcPct val="114000"/>
              </a:lnSpc>
            </a:pPr>
            <a:r>
              <a:rPr lang="en-GB" sz="1800" dirty="0">
                <a:latin typeface="+mj-lt"/>
                <a:hlinkClick r:id="rId4"/>
              </a:rPr>
              <a:t>https://www.youtube.com/watch?v=DmYV5cma7cQ</a:t>
            </a:r>
            <a:r>
              <a:rPr lang="en-GB" sz="1800" dirty="0">
                <a:latin typeface="+mj-lt"/>
              </a:rPr>
              <a:t> </a:t>
            </a:r>
            <a:br>
              <a:rPr lang="en-GB" sz="1800" b="1" dirty="0">
                <a:latin typeface="+mj-lt"/>
              </a:rPr>
            </a:br>
            <a:r>
              <a:rPr lang="en-GB" sz="1800" dirty="0">
                <a:latin typeface="+mj-lt"/>
              </a:rPr>
              <a:t>(Polynomial Regression in R)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GB" sz="1800" b="1" dirty="0">
                <a:latin typeface="+mj-lt"/>
                <a:hlinkClick r:id="rId5"/>
              </a:rPr>
              <a:t>https://statisticsbyjim.com/regression/interpret-coefficients-p-values-regression/</a:t>
            </a:r>
            <a:r>
              <a:rPr lang="en-GB" sz="1800" b="1" dirty="0">
                <a:latin typeface="+mj-lt"/>
              </a:rPr>
              <a:t> </a:t>
            </a:r>
            <a:br>
              <a:rPr lang="en-GB" sz="1800" b="1" dirty="0">
                <a:latin typeface="+mj-lt"/>
              </a:rPr>
            </a:br>
            <a:r>
              <a:rPr lang="en-GB" sz="1800" dirty="0">
                <a:latin typeface="+mj-lt"/>
              </a:rPr>
              <a:t>(Interpreting P-value and Coefficients)</a:t>
            </a:r>
            <a:endParaRPr lang="en-US" sz="18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314AC1-3155-A04C-94DA-866EF73F1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53052"/>
            <a:ext cx="2743200" cy="365125"/>
          </a:xfrm>
        </p:spPr>
        <p:txBody>
          <a:bodyPr/>
          <a:lstStyle/>
          <a:p>
            <a:fld id="{719BD8C0-41C8-6849-AD84-EDD700977D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84AC-5777-B947-9717-CEA3797C6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F69B5-5D36-1A43-8D95-E2C03D9C6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admin@rockborne.com</a:t>
            </a:r>
          </a:p>
        </p:txBody>
      </p:sp>
    </p:spTree>
    <p:extLst>
      <p:ext uri="{BB962C8B-B14F-4D97-AF65-F5344CB8AC3E}">
        <p14:creationId xmlns:p14="http://schemas.microsoft.com/office/powerpoint/2010/main" val="393524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236A74-1E81-0E43-A769-9BD63B1B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9476"/>
            <a:ext cx="6480000" cy="1925893"/>
          </a:xfrm>
        </p:spPr>
        <p:txBody>
          <a:bodyPr anchor="b"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0219F-A1C2-804A-B1E5-E396DC295A3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199" y="3562635"/>
            <a:ext cx="6480000" cy="1925895"/>
          </a:xfrm>
        </p:spPr>
        <p:txBody>
          <a:bodyPr>
            <a:normAutofit/>
          </a:bodyPr>
          <a:lstStyle/>
          <a:p>
            <a:r>
              <a:rPr lang="en-US" dirty="0"/>
              <a:t>Intro to Polynomials</a:t>
            </a:r>
          </a:p>
          <a:p>
            <a:r>
              <a:rPr lang="en-US" dirty="0"/>
              <a:t>Non-Linear Regression</a:t>
            </a:r>
          </a:p>
          <a:p>
            <a:r>
              <a:rPr lang="en-US" dirty="0"/>
              <a:t>Degrees/Orders of Polynomials</a:t>
            </a:r>
          </a:p>
          <a:p>
            <a:r>
              <a:rPr lang="en-US" dirty="0"/>
              <a:t>Bayesian information Criterion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52FAC-84A4-BD47-9123-5EBD777B0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53052"/>
            <a:ext cx="2743200" cy="365125"/>
          </a:xfrm>
        </p:spPr>
        <p:txBody>
          <a:bodyPr/>
          <a:lstStyle/>
          <a:p>
            <a:fld id="{719BD8C0-41C8-6849-AD84-EDD700977D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9FC9238-C266-425F-8B32-21C42847A4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6DF32-B0A0-483D-A626-318CA324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301" y="1081216"/>
            <a:ext cx="6340699" cy="468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0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3241-0852-9D47-AD85-763BBC26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Polynomials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8B52B-C940-5945-A3AF-1C2CC6611E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B7609-1E5B-7644-9833-86EBFD500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53052"/>
            <a:ext cx="2743200" cy="365125"/>
          </a:xfrm>
        </p:spPr>
        <p:txBody>
          <a:bodyPr/>
          <a:lstStyle/>
          <a:p>
            <a:fld id="{719BD8C0-41C8-6849-AD84-EDD700977D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4EADD9-84B8-41B4-B728-61C555205C21}"/>
              </a:ext>
            </a:extLst>
          </p:cNvPr>
          <p:cNvSpPr txBox="1">
            <a:spLocks/>
          </p:cNvSpPr>
          <p:nvPr/>
        </p:nvSpPr>
        <p:spPr>
          <a:xfrm>
            <a:off x="3027124" y="3475505"/>
            <a:ext cx="5040431" cy="12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… and why that matters!</a:t>
            </a:r>
          </a:p>
        </p:txBody>
      </p:sp>
    </p:spTree>
    <p:extLst>
      <p:ext uri="{BB962C8B-B14F-4D97-AF65-F5344CB8AC3E}">
        <p14:creationId xmlns:p14="http://schemas.microsoft.com/office/powerpoint/2010/main" val="14825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C146E4-0901-43AE-9946-A4A09E8D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Polynomials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0029A-D7FC-4391-B1AF-56CBCCDF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02" y="2921171"/>
            <a:ext cx="5625353" cy="2990670"/>
          </a:xfrm>
        </p:spPr>
        <p:txBody>
          <a:bodyPr/>
          <a:lstStyle/>
          <a:p>
            <a:r>
              <a:rPr lang="en-US" sz="3200" b="1" dirty="0">
                <a:solidFill>
                  <a:schemeClr val="accent4"/>
                </a:solidFill>
                <a:latin typeface="Sofia Pro"/>
                <a:ea typeface="+mj-ea"/>
                <a:cs typeface="+mj-cs"/>
              </a:rPr>
              <a:t>Polynomial Regression is a special case of Multiple Linear Regression that estimates the correlation using an nth degree polynomial in the equation. </a:t>
            </a:r>
            <a:endParaRPr lang="en-US" b="1" dirty="0">
              <a:solidFill>
                <a:schemeClr val="accent4"/>
              </a:solidFill>
              <a:latin typeface="Sofia Pro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13120-08BF-499F-A991-A4DA322EF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9BD8C0-41C8-6849-AD84-EDD700977D40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CF8D31A4-1081-426D-90CF-E776B24C1A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9275" y="1434504"/>
                <a:ext cx="5625353" cy="853309"/>
              </a:xfrm>
              <a:prstGeom prst="rect">
                <a:avLst/>
              </a:prstGeom>
            </p:spPr>
            <p:txBody>
              <a:bodyPr/>
              <a:lstStyle>
                <a:lvl1pPr marL="228589" indent="-228589" algn="l" defTabSz="914354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685766" indent="-228589" algn="l" defTabSz="914354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1142942" indent="-228589" algn="l" defTabSz="914354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600120" indent="-228589" algn="l" defTabSz="914354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051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2057298" indent="-228589" algn="l" defTabSz="914354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474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CF8D31A4-1081-426D-90CF-E776B24C1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75" y="1434504"/>
                <a:ext cx="5625353" cy="8533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 descr="Complete Guide On Linear Regression Vs. Polynomial Regression With  Implementation In Python | by Pratik Shukla | DataDrivenInvestor">
            <a:extLst>
              <a:ext uri="{FF2B5EF4-FFF2-40B4-BE49-F238E27FC236}">
                <a16:creationId xmlns:a16="http://schemas.microsoft.com/office/drawing/2014/main" id="{AA0EDF55-F74D-CE6A-C25E-AB1A3444A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90" y="2287813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87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16">
            <a:extLst>
              <a:ext uri="{FF2B5EF4-FFF2-40B4-BE49-F238E27FC236}">
                <a16:creationId xmlns:a16="http://schemas.microsoft.com/office/drawing/2014/main" id="{106D9253-B735-4D6E-9BDB-C9943B62D1E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75702" y="1889368"/>
            <a:ext cx="5673587" cy="4277979"/>
          </a:xfrm>
        </p:spPr>
        <p:txBody>
          <a:bodyPr/>
          <a:lstStyle/>
          <a:p>
            <a:r>
              <a:rPr lang="en-US" dirty="0"/>
              <a:t>The presence of one or two outliers in the data can seriously affect the results of the nonlinear analysis.</a:t>
            </a:r>
          </a:p>
          <a:p>
            <a:r>
              <a:rPr lang="en-US" dirty="0"/>
              <a:t>There are fewer model validation tools for the detection of outliers in nonlinear regression than there are for linear regression.</a:t>
            </a:r>
          </a:p>
        </p:txBody>
      </p:sp>
      <p:sp>
        <p:nvSpPr>
          <p:cNvPr id="49" name="Title 5">
            <a:extLst>
              <a:ext uri="{FF2B5EF4-FFF2-40B4-BE49-F238E27FC236}">
                <a16:creationId xmlns:a16="http://schemas.microsoft.com/office/drawing/2014/main" id="{24D9CB1D-BF53-4578-8B73-8DC95F06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81" y="228935"/>
            <a:ext cx="11018226" cy="549496"/>
          </a:xfrm>
        </p:spPr>
        <p:txBody>
          <a:bodyPr/>
          <a:lstStyle/>
          <a:p>
            <a:r>
              <a:rPr lang="en-US" dirty="0"/>
              <a:t>Intro to Polynomials</a:t>
            </a:r>
          </a:p>
        </p:txBody>
      </p:sp>
      <p:sp>
        <p:nvSpPr>
          <p:cNvPr id="50" name="Slide Number Placeholder 1">
            <a:extLst>
              <a:ext uri="{FF2B5EF4-FFF2-40B4-BE49-F238E27FC236}">
                <a16:creationId xmlns:a16="http://schemas.microsoft.com/office/drawing/2014/main" id="{D59F8155-5E19-4553-A17A-BC34AC314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3590" y="6574063"/>
            <a:ext cx="504825" cy="107723"/>
          </a:xfrm>
        </p:spPr>
        <p:txBody>
          <a:bodyPr/>
          <a:lstStyle/>
          <a:p>
            <a:fld id="{719BD8C0-41C8-6849-AD84-EDD700977D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1" name="Title 5">
            <a:extLst>
              <a:ext uri="{FF2B5EF4-FFF2-40B4-BE49-F238E27FC236}">
                <a16:creationId xmlns:a16="http://schemas.microsoft.com/office/drawing/2014/main" id="{383CA1FE-13DA-4636-A29A-63E0534DEB0D}"/>
              </a:ext>
            </a:extLst>
          </p:cNvPr>
          <p:cNvSpPr txBox="1">
            <a:spLocks/>
          </p:cNvSpPr>
          <p:nvPr/>
        </p:nvSpPr>
        <p:spPr>
          <a:xfrm>
            <a:off x="386980" y="1236870"/>
            <a:ext cx="5054241" cy="549496"/>
          </a:xfrm>
          <a:prstGeom prst="rect">
            <a:avLst/>
          </a:prstGeom>
          <a:ln>
            <a:noFill/>
          </a:ln>
        </p:spPr>
        <p:txBody>
          <a:bodyPr lIns="0" tIns="0" rIns="0" bIns="0" anchor="b"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Pro’s</a:t>
            </a:r>
          </a:p>
        </p:txBody>
      </p:sp>
      <p:sp>
        <p:nvSpPr>
          <p:cNvPr id="52" name="Title 5">
            <a:extLst>
              <a:ext uri="{FF2B5EF4-FFF2-40B4-BE49-F238E27FC236}">
                <a16:creationId xmlns:a16="http://schemas.microsoft.com/office/drawing/2014/main" id="{1CC29BDB-A331-4AD3-B61F-21F73E0297D1}"/>
              </a:ext>
            </a:extLst>
          </p:cNvPr>
          <p:cNvSpPr txBox="1">
            <a:spLocks/>
          </p:cNvSpPr>
          <p:nvPr/>
        </p:nvSpPr>
        <p:spPr>
          <a:xfrm>
            <a:off x="6306184" y="1236870"/>
            <a:ext cx="5054241" cy="549496"/>
          </a:xfrm>
          <a:prstGeom prst="rect">
            <a:avLst/>
          </a:prstGeom>
          <a:ln>
            <a:noFill/>
          </a:ln>
        </p:spPr>
        <p:txBody>
          <a:bodyPr lIns="0" tIns="0" rIns="0" bIns="0" anchor="b"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Con’s</a:t>
            </a:r>
          </a:p>
        </p:txBody>
      </p:sp>
      <p:sp>
        <p:nvSpPr>
          <p:cNvPr id="53" name="Content Placeholder 16">
            <a:extLst>
              <a:ext uri="{FF2B5EF4-FFF2-40B4-BE49-F238E27FC236}">
                <a16:creationId xmlns:a16="http://schemas.microsoft.com/office/drawing/2014/main" id="{62B76304-B4C1-426F-8E5F-64513ABBAB88}"/>
              </a:ext>
            </a:extLst>
          </p:cNvPr>
          <p:cNvSpPr txBox="1">
            <a:spLocks/>
          </p:cNvSpPr>
          <p:nvPr/>
        </p:nvSpPr>
        <p:spPr>
          <a:xfrm>
            <a:off x="560225" y="1889368"/>
            <a:ext cx="5341607" cy="4277979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766" indent="-228589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2942" indent="-228589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120" indent="-228589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1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298" indent="-228589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Polynomial provides the best approximation of the relationship between the dependent and independent variable.</a:t>
            </a:r>
          </a:p>
          <a:p>
            <a:r>
              <a:rPr lang="en-US" dirty="0">
                <a:solidFill>
                  <a:schemeClr val="bg1"/>
                </a:solidFill>
              </a:rPr>
              <a:t>A broad array of function can be fit under it.</a:t>
            </a:r>
          </a:p>
          <a:p>
            <a:r>
              <a:rPr lang="en-US" dirty="0">
                <a:solidFill>
                  <a:schemeClr val="bg1"/>
                </a:solidFill>
              </a:rPr>
              <a:t>Polynomial basically fits a wide range of curvature.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8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D7455E-15AE-4FAE-AA6C-8E412D808D41}"/>
              </a:ext>
            </a:extLst>
          </p:cNvPr>
          <p:cNvSpPr/>
          <p:nvPr/>
        </p:nvSpPr>
        <p:spPr>
          <a:xfrm>
            <a:off x="0" y="237380"/>
            <a:ext cx="12192000" cy="6199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5">
            <a:extLst>
              <a:ext uri="{FF2B5EF4-FFF2-40B4-BE49-F238E27FC236}">
                <a16:creationId xmlns:a16="http://schemas.microsoft.com/office/drawing/2014/main" id="{2381D6A3-7A51-4C17-836C-2E7016AB8321}"/>
              </a:ext>
            </a:extLst>
          </p:cNvPr>
          <p:cNvSpPr txBox="1">
            <a:spLocks/>
          </p:cNvSpPr>
          <p:nvPr/>
        </p:nvSpPr>
        <p:spPr>
          <a:xfrm>
            <a:off x="502275" y="348016"/>
            <a:ext cx="11487839" cy="468000"/>
          </a:xfrm>
          <a:prstGeom prst="rect">
            <a:avLst/>
          </a:prstGeom>
        </p:spPr>
        <p:txBody>
          <a:bodyPr lIns="0" tIns="0" rIns="0" bIns="0"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Intro to Polynomials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EFBCF-4C3A-4945-B5DF-EE7DA426F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9BD8C0-41C8-6849-AD84-EDD700977D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3060A22A-65BD-434F-BA37-DBC2A29C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83" y="1219637"/>
            <a:ext cx="10959384" cy="5576273"/>
          </a:xfrm>
        </p:spPr>
        <p:txBody>
          <a:bodyPr>
            <a:normAutofit/>
          </a:bodyPr>
          <a:lstStyle/>
          <a:p>
            <a:pPr marL="130016" lvl="1" indent="0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en-US" sz="2600" b="1" dirty="0">
                <a:solidFill>
                  <a:srgbClr val="A12C29"/>
                </a:solidFill>
                <a:latin typeface="+mj-lt"/>
                <a:ea typeface="Roboto Mono"/>
                <a:cs typeface="Roboto Mono"/>
                <a:sym typeface="Roboto Mono"/>
              </a:rPr>
              <a:t>Polynomial Examples</a:t>
            </a:r>
            <a:endParaRPr lang="en-US" sz="2600" dirty="0">
              <a:solidFill>
                <a:srgbClr val="A12C29"/>
              </a:solidFill>
              <a:latin typeface="+mj-lt"/>
              <a:ea typeface="Roboto Mono"/>
              <a:cs typeface="Roboto Mono"/>
              <a:sym typeface="Roboto Mono"/>
            </a:endParaRPr>
          </a:p>
          <a:p>
            <a:pPr marL="807245" lvl="2" indent="0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4E7C6EFA-EB81-463E-7F00-C1AB762082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914354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685766" indent="-228589" algn="l" defTabSz="914354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1142942" indent="-228589" algn="l" defTabSz="914354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b="0" i="0" kern="120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600120" indent="-228589" algn="l" defTabSz="914354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051" b="0" i="0" kern="120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2057298" indent="-228589" algn="l" defTabSz="914354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800" b="0" i="0" kern="120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474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4E7C6EFA-EB81-463E-7F00-C1AB76208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91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7B3241-0852-9D47-AD85-763BBC26CC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29504" y="2208869"/>
                <a:ext cx="9464878" cy="112108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200" dirty="0"/>
                  <a:t>Is this a polynomial?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	</a:t>
                </a:r>
                <a:r>
                  <a:rPr lang="en-US" sz="4400" dirty="0"/>
                  <a:t>	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lang="en-US" sz="4000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7B3241-0852-9D47-AD85-763BBC26C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29504" y="2208869"/>
                <a:ext cx="9464878" cy="1121080"/>
              </a:xfrm>
              <a:blipFill>
                <a:blip r:embed="rId3"/>
                <a:stretch>
                  <a:fillRect l="-2318" t="-13587" b="-53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B7609-1E5B-7644-9833-86EBFD500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53052"/>
            <a:ext cx="2743200" cy="365125"/>
          </a:xfrm>
        </p:spPr>
        <p:txBody>
          <a:bodyPr/>
          <a:lstStyle/>
          <a:p>
            <a:fld id="{719BD8C0-41C8-6849-AD84-EDD700977D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096C7693-BAFB-B448-7F82-881A50454EA9}"/>
              </a:ext>
            </a:extLst>
          </p:cNvPr>
          <p:cNvSpPr txBox="1">
            <a:spLocks/>
          </p:cNvSpPr>
          <p:nvPr/>
        </p:nvSpPr>
        <p:spPr>
          <a:xfrm>
            <a:off x="586887" y="778431"/>
            <a:ext cx="11018226" cy="54949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Intro to Polynomials</a:t>
            </a:r>
            <a:endParaRPr lang="en-US" dirty="0"/>
          </a:p>
        </p:txBody>
      </p:sp>
      <p:pic>
        <p:nvPicPr>
          <p:cNvPr id="4" name="Graphic 3" descr="Lights On with solid fill">
            <a:extLst>
              <a:ext uri="{FF2B5EF4-FFF2-40B4-BE49-F238E27FC236}">
                <a16:creationId xmlns:a16="http://schemas.microsoft.com/office/drawing/2014/main" id="{4F7A0647-2F6D-4484-09AF-17EC6D4D1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7370" y="507988"/>
            <a:ext cx="540886" cy="54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9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3241-0852-9D47-AD85-763BBC26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Non-Linear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8B52B-C940-5945-A3AF-1C2CC6611E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B7609-1E5B-7644-9833-86EBFD500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53052"/>
            <a:ext cx="2743200" cy="365125"/>
          </a:xfrm>
        </p:spPr>
        <p:txBody>
          <a:bodyPr/>
          <a:lstStyle/>
          <a:p>
            <a:fld id="{719BD8C0-41C8-6849-AD84-EDD700977D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2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C146E4-0901-43AE-9946-A4A09E8D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0029A-D7FC-4391-B1AF-56CBCCDF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02" y="2921171"/>
            <a:ext cx="5625353" cy="2990670"/>
          </a:xfrm>
        </p:spPr>
        <p:txBody>
          <a:bodyPr/>
          <a:lstStyle/>
          <a:p>
            <a:r>
              <a:rPr lang="en-US" sz="3200" b="1" dirty="0">
                <a:solidFill>
                  <a:schemeClr val="accent4"/>
                </a:solidFill>
                <a:latin typeface="Sofia Pro"/>
                <a:ea typeface="+mj-ea"/>
                <a:cs typeface="+mj-cs"/>
              </a:rPr>
              <a:t>How is a non-linear line still considered in the category of linear regression?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13120-08BF-499F-A991-A4DA322EF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9BD8C0-41C8-6849-AD84-EDD700977D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CF8D31A4-1081-426D-90CF-E776B24C1A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9275" y="3189980"/>
                <a:ext cx="5625353" cy="853309"/>
              </a:xfrm>
              <a:prstGeom prst="rect">
                <a:avLst/>
              </a:prstGeom>
            </p:spPr>
            <p:txBody>
              <a:bodyPr/>
              <a:lstStyle>
                <a:lvl1pPr marL="228589" indent="-228589" algn="l" defTabSz="914354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685766" indent="-228589" algn="l" defTabSz="914354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1142942" indent="-228589" algn="l" defTabSz="914354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600120" indent="-228589" algn="l" defTabSz="914354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051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2057298" indent="-228589" algn="l" defTabSz="914354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474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CF8D31A4-1081-426D-90CF-E776B24C1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75" y="3189980"/>
                <a:ext cx="5625353" cy="8533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290A26A7-D6C3-480B-B08A-7B18BA3657D2}"/>
              </a:ext>
            </a:extLst>
          </p:cNvPr>
          <p:cNvSpPr txBox="1">
            <a:spLocks/>
          </p:cNvSpPr>
          <p:nvPr/>
        </p:nvSpPr>
        <p:spPr>
          <a:xfrm>
            <a:off x="6179275" y="4043289"/>
            <a:ext cx="5813741" cy="853309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766" indent="-228589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2942" indent="-228589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120" indent="-228589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1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298" indent="-228589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The coefficients are all linear… Thus, this is a standard linear model.</a:t>
            </a:r>
          </a:p>
        </p:txBody>
      </p:sp>
    </p:spTree>
    <p:extLst>
      <p:ext uri="{BB962C8B-B14F-4D97-AF65-F5344CB8AC3E}">
        <p14:creationId xmlns:p14="http://schemas.microsoft.com/office/powerpoint/2010/main" val="38530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01632"/>
      </a:dk1>
      <a:lt1>
        <a:srgbClr val="FFFFFF"/>
      </a:lt1>
      <a:dk2>
        <a:srgbClr val="201632"/>
      </a:dk2>
      <a:lt2>
        <a:srgbClr val="E7E6E6"/>
      </a:lt2>
      <a:accent1>
        <a:srgbClr val="D15045"/>
      </a:accent1>
      <a:accent2>
        <a:srgbClr val="5E3089"/>
      </a:accent2>
      <a:accent3>
        <a:srgbClr val="49BCC7"/>
      </a:accent3>
      <a:accent4>
        <a:srgbClr val="F18A00"/>
      </a:accent4>
      <a:accent5>
        <a:srgbClr val="E72C77"/>
      </a:accent5>
      <a:accent6>
        <a:srgbClr val="80201A"/>
      </a:accent6>
      <a:hlink>
        <a:srgbClr val="49BCC7"/>
      </a:hlink>
      <a:folHlink>
        <a:srgbClr val="F18A00"/>
      </a:folHlink>
    </a:clrScheme>
    <a:fontScheme name="Custom 1">
      <a:majorFont>
        <a:latin typeface="Sofia Pr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2020 - Rockborne PPT - template - S7v6" id="{9948304D-7A21-BF4D-B601-D4B132097716}" vid="{B6BE5795-C446-6744-99DB-179778F9F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4F8FAB5FE0964B8011A55B5D495DE9" ma:contentTypeVersion="2" ma:contentTypeDescription="Create a new document." ma:contentTypeScope="" ma:versionID="baa13dd603adc82bdc99e1bc787ae680">
  <xsd:schema xmlns:xsd="http://www.w3.org/2001/XMLSchema" xmlns:xs="http://www.w3.org/2001/XMLSchema" xmlns:p="http://schemas.microsoft.com/office/2006/metadata/properties" xmlns:ns2="94e5953b-704b-49b5-ab3e-9386a50dfd21" targetNamespace="http://schemas.microsoft.com/office/2006/metadata/properties" ma:root="true" ma:fieldsID="109dedc4f700eac241a5122372721cc4" ns2:_="">
    <xsd:import namespace="94e5953b-704b-49b5-ab3e-9386a50dfd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5953b-704b-49b5-ab3e-9386a50dfd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12AE44-440B-429E-BAE9-B27FD58DC9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AA107E-429C-4916-87E6-DA2196C3FF2D}">
  <ds:schemaRefs>
    <ds:schemaRef ds:uri="http://schemas.openxmlformats.org/package/2006/metadata/core-properties"/>
    <ds:schemaRef ds:uri="94e5953b-704b-49b5-ab3e-9386a50dfd2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0306B09-E624-4FFD-9C5B-8F74E48D59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e5953b-704b-49b5-ab3e-9386a50dfd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002020 - Rockborne PPT - template - S7v6</Template>
  <TotalTime>9036</TotalTime>
  <Words>1031</Words>
  <Application>Microsoft Office PowerPoint</Application>
  <PresentationFormat>Widescreen</PresentationFormat>
  <Paragraphs>156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charter</vt:lpstr>
      <vt:lpstr>Open Sans</vt:lpstr>
      <vt:lpstr>Sofia Pro</vt:lpstr>
      <vt:lpstr>Office Theme</vt:lpstr>
      <vt:lpstr>Polynomial Regression</vt:lpstr>
      <vt:lpstr>Objectives</vt:lpstr>
      <vt:lpstr>Intro to Polynomials</vt:lpstr>
      <vt:lpstr>Intro to Polynomials</vt:lpstr>
      <vt:lpstr>Intro to Polynomials</vt:lpstr>
      <vt:lpstr>PowerPoint Presentation</vt:lpstr>
      <vt:lpstr>Is this a polynomial?      y= β_0+β_0 x+ε </vt:lpstr>
      <vt:lpstr>Non-Linear Regression</vt:lpstr>
      <vt:lpstr>Non-Linear Regression</vt:lpstr>
      <vt:lpstr>Degrees/Orders of Polynomials</vt:lpstr>
      <vt:lpstr>Degrees/Orders of Polynomials</vt:lpstr>
      <vt:lpstr>PowerPoint Presentation</vt:lpstr>
      <vt:lpstr>Bayesian Information Criterion</vt:lpstr>
      <vt:lpstr>Bayesian Information Criterion</vt:lpstr>
      <vt:lpstr>Bayesian Information Criterion</vt:lpstr>
      <vt:lpstr>What’s Next for us?   Practice Lab    Homework/Review </vt:lpstr>
      <vt:lpstr>In this lesson, we discussed and explored:   Intro to Polynomials  Non-Linear Regression  Degrees/Orders of Polynomials  Bayesian information Criterion </vt:lpstr>
      <vt:lpstr>Digging Deeper?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We’re breaking new  ground and changing  the face of Data &amp;  Analytics.</dc:title>
  <dc:creator>Celia Fryar</dc:creator>
  <cp:lastModifiedBy>C Fryar</cp:lastModifiedBy>
  <cp:revision>82</cp:revision>
  <dcterms:created xsi:type="dcterms:W3CDTF">2022-02-16T18:11:59Z</dcterms:created>
  <dcterms:modified xsi:type="dcterms:W3CDTF">2022-08-30T05:57:25Z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0x010100794F8FAB5FE0964B8011A55B5D495DE9</vt:lpwstr>
  </property>
</Properties>
</file>