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26c36560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26c36560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26d58663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26d58663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6d58663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6d58663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6d58663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6d58663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6d5866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6d5866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04348d5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04348d5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a596d807a94ebc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a596d807a94ebc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005bb447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005bb447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6d5866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6d5866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26d58663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26d58663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26d58663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26d58663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26d58663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26d58663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26d58663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26d58663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6c36560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26c3656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6c36560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6c36560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6c36560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26c36560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735175"/>
            <a:ext cx="8520600" cy="12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latin typeface="Montserrat ExtraBold"/>
                <a:ea typeface="Montserrat ExtraBold"/>
                <a:cs typeface="Montserrat ExtraBold"/>
                <a:sym typeface="Montserrat ExtraBold"/>
              </a:rPr>
              <a:t>RACEMOB</a:t>
            </a:r>
            <a:endParaRPr sz="67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Montserrat"/>
                <a:ea typeface="Montserrat"/>
                <a:cs typeface="Montserrat"/>
                <a:sym typeface="Montserrat"/>
              </a:rPr>
              <a:t>(burnout)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Montserrat"/>
                <a:ea typeface="Montserrat"/>
                <a:cs typeface="Montserrat"/>
                <a:sym typeface="Montserrat"/>
              </a:rPr>
              <a:t>(pitwall)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Montserrat"/>
                <a:ea typeface="Montserrat"/>
                <a:cs typeface="Montserrat"/>
                <a:sym typeface="Montserrat"/>
              </a:rPr>
              <a:t>(octane)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we can’t decide on a name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5500" y="4108040"/>
            <a:ext cx="85206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Aaron King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Andrew Lindstrom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Cody Allen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Connor Gannaway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Caleb Kornegay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Nic Lindsey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Peyton Davis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Using PostgreSQL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 is highly relational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Database is designed to </a:t>
            </a:r>
            <a:r>
              <a:rPr lang="en" sz="1600"/>
              <a:t>accommodate</a:t>
            </a:r>
            <a:r>
              <a:rPr lang="en" sz="1600"/>
              <a:t> data from different motorsports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~600,000 lines of F1 data dating back to the 1950s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538" y="152400"/>
            <a:ext cx="69309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3595050" y="3522850"/>
            <a:ext cx="1953900" cy="63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EC2/Compute Platform</a:t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6878250" y="3522500"/>
            <a:ext cx="1953900" cy="63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EC2/Database Platform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3595050" y="2889250"/>
            <a:ext cx="1953900" cy="63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Gunicorn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3595050" y="2254950"/>
            <a:ext cx="1953900" cy="63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Backend</a:t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6878250" y="2888900"/>
            <a:ext cx="1953900" cy="63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</a:t>
            </a:r>
            <a:endParaRPr/>
          </a:p>
        </p:txBody>
      </p:sp>
      <p:cxnSp>
        <p:nvCxnSpPr>
          <p:cNvPr id="137" name="Google Shape;137;p24"/>
          <p:cNvCxnSpPr>
            <a:stCxn id="135" idx="3"/>
            <a:endCxn id="136" idx="1"/>
          </p:cNvCxnSpPr>
          <p:nvPr/>
        </p:nvCxnSpPr>
        <p:spPr>
          <a:xfrm>
            <a:off x="5548950" y="2571750"/>
            <a:ext cx="1329300" cy="63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8" name="Google Shape;138;p24"/>
          <p:cNvSpPr/>
          <p:nvPr/>
        </p:nvSpPr>
        <p:spPr>
          <a:xfrm>
            <a:off x="311700" y="2255300"/>
            <a:ext cx="1953900" cy="63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Client</a:t>
            </a:r>
            <a:endParaRPr/>
          </a:p>
        </p:txBody>
      </p:sp>
      <p:cxnSp>
        <p:nvCxnSpPr>
          <p:cNvPr id="139" name="Google Shape;139;p24"/>
          <p:cNvCxnSpPr>
            <a:stCxn id="135" idx="1"/>
            <a:endCxn id="138" idx="3"/>
          </p:cNvCxnSpPr>
          <p:nvPr/>
        </p:nvCxnSpPr>
        <p:spPr>
          <a:xfrm flipH="1">
            <a:off x="2265750" y="2571750"/>
            <a:ext cx="13293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0" name="Google Shape;140;p24"/>
          <p:cNvSpPr/>
          <p:nvPr/>
        </p:nvSpPr>
        <p:spPr>
          <a:xfrm rot="-5400000">
            <a:off x="1372275" y="2708450"/>
            <a:ext cx="3116100" cy="38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Cloudflare Caching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aren’t using all of the data we have access 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 timing &amp; notifications.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Incorporate other motorsports.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Ads (servers aren’t cheap)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VC funding so we can use SportRadar’s $15k/y APIs.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37" y="3049898"/>
            <a:ext cx="7747525" cy="10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Naval Intermission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0" l="0" r="0" t="9682"/>
          <a:stretch/>
        </p:blipFill>
        <p:spPr>
          <a:xfrm>
            <a:off x="1185325" y="1387775"/>
            <a:ext cx="2696750" cy="345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1" y="1017725"/>
            <a:ext cx="24092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Began as a date range, but decided we only needed a single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date affects the home screen and the leagues 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Changes the query to the backend.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900" y="661263"/>
            <a:ext cx="176549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7345" y="661263"/>
            <a:ext cx="176549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959"/>
              <a:t>CAR GO </a:t>
            </a:r>
            <a:r>
              <a:rPr lang="en" sz="18000"/>
              <a:t>VROOOM</a:t>
            </a:r>
            <a:endParaRPr sz="18000"/>
          </a:p>
        </p:txBody>
      </p:sp>
      <p:sp>
        <p:nvSpPr>
          <p:cNvPr id="62" name="Google Shape;62;p14"/>
          <p:cNvSpPr/>
          <p:nvPr/>
        </p:nvSpPr>
        <p:spPr>
          <a:xfrm>
            <a:off x="521700" y="3754745"/>
            <a:ext cx="8061275" cy="600575"/>
          </a:xfrm>
          <a:custGeom>
            <a:rect b="b" l="l" r="r" t="t"/>
            <a:pathLst>
              <a:path extrusionOk="0" h="24023" w="322451">
                <a:moveTo>
                  <a:pt x="0" y="14234"/>
                </a:moveTo>
                <a:cubicBezTo>
                  <a:pt x="8104" y="11870"/>
                  <a:pt x="17217" y="8564"/>
                  <a:pt x="25167" y="11403"/>
                </a:cubicBezTo>
                <a:cubicBezTo>
                  <a:pt x="31152" y="13540"/>
                  <a:pt x="33924" y="22646"/>
                  <a:pt x="40267" y="23043"/>
                </a:cubicBezTo>
                <a:cubicBezTo>
                  <a:pt x="44238" y="23292"/>
                  <a:pt x="47673" y="19960"/>
                  <a:pt x="51592" y="19268"/>
                </a:cubicBezTo>
                <a:cubicBezTo>
                  <a:pt x="63030" y="17249"/>
                  <a:pt x="74639" y="14023"/>
                  <a:pt x="86196" y="15178"/>
                </a:cubicBezTo>
                <a:cubicBezTo>
                  <a:pt x="95111" y="16069"/>
                  <a:pt x="104538" y="27698"/>
                  <a:pt x="111993" y="22728"/>
                </a:cubicBezTo>
                <a:cubicBezTo>
                  <a:pt x="118986" y="18065"/>
                  <a:pt x="124916" y="10924"/>
                  <a:pt x="133070" y="8886"/>
                </a:cubicBezTo>
                <a:cubicBezTo>
                  <a:pt x="147450" y="5292"/>
                  <a:pt x="162743" y="14057"/>
                  <a:pt x="177427" y="12032"/>
                </a:cubicBezTo>
                <a:cubicBezTo>
                  <a:pt x="187575" y="10633"/>
                  <a:pt x="195515" y="-548"/>
                  <a:pt x="205740" y="78"/>
                </a:cubicBezTo>
                <a:cubicBezTo>
                  <a:pt x="224871" y="1248"/>
                  <a:pt x="240645" y="15996"/>
                  <a:pt x="258590" y="22728"/>
                </a:cubicBezTo>
                <a:cubicBezTo>
                  <a:pt x="269488" y="26816"/>
                  <a:pt x="280512" y="14875"/>
                  <a:pt x="291622" y="11403"/>
                </a:cubicBezTo>
                <a:cubicBezTo>
                  <a:pt x="296627" y="9839"/>
                  <a:pt x="302062" y="12891"/>
                  <a:pt x="307037" y="14549"/>
                </a:cubicBezTo>
                <a:cubicBezTo>
                  <a:pt x="311976" y="16195"/>
                  <a:pt x="317931" y="14614"/>
                  <a:pt x="322451" y="12032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998" y="445025"/>
            <a:ext cx="2055900" cy="20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0"/>
              <a:t>REACT NATIVE</a:t>
            </a:r>
            <a:endParaRPr sz="18000"/>
          </a:p>
        </p:txBody>
      </p:sp>
      <p:sp>
        <p:nvSpPr>
          <p:cNvPr id="70" name="Google Shape;70;p15"/>
          <p:cNvSpPr/>
          <p:nvPr/>
        </p:nvSpPr>
        <p:spPr>
          <a:xfrm>
            <a:off x="161658" y="3831075"/>
            <a:ext cx="5056125" cy="562875"/>
          </a:xfrm>
          <a:custGeom>
            <a:rect b="b" l="l" r="r" t="t"/>
            <a:pathLst>
              <a:path extrusionOk="0" h="22515" w="202245">
                <a:moveTo>
                  <a:pt x="495" y="0"/>
                </a:moveTo>
                <a:cubicBezTo>
                  <a:pt x="495" y="5551"/>
                  <a:pt x="-915" y="11486"/>
                  <a:pt x="1147" y="16640"/>
                </a:cubicBezTo>
                <a:cubicBezTo>
                  <a:pt x="2160" y="19171"/>
                  <a:pt x="5708" y="19793"/>
                  <a:pt x="8325" y="20556"/>
                </a:cubicBezTo>
                <a:cubicBezTo>
                  <a:pt x="19196" y="23727"/>
                  <a:pt x="30956" y="21481"/>
                  <a:pt x="42258" y="22187"/>
                </a:cubicBezTo>
                <a:cubicBezTo>
                  <a:pt x="58550" y="23204"/>
                  <a:pt x="74896" y="21333"/>
                  <a:pt x="91201" y="20556"/>
                </a:cubicBezTo>
                <a:cubicBezTo>
                  <a:pt x="102079" y="20038"/>
                  <a:pt x="112612" y="15661"/>
                  <a:pt x="123502" y="15661"/>
                </a:cubicBezTo>
                <a:cubicBezTo>
                  <a:pt x="136445" y="15661"/>
                  <a:pt x="149466" y="14560"/>
                  <a:pt x="162330" y="15988"/>
                </a:cubicBezTo>
                <a:cubicBezTo>
                  <a:pt x="170723" y="16920"/>
                  <a:pt x="179441" y="21918"/>
                  <a:pt x="187453" y="19250"/>
                </a:cubicBezTo>
                <a:cubicBezTo>
                  <a:pt x="192074" y="17711"/>
                  <a:pt x="197788" y="17180"/>
                  <a:pt x="200831" y="13377"/>
                </a:cubicBezTo>
                <a:cubicBezTo>
                  <a:pt x="202671" y="11078"/>
                  <a:pt x="202413" y="7362"/>
                  <a:pt x="201483" y="4568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153" y="1431662"/>
            <a:ext cx="3097776" cy="269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0"/>
              <a:t>DJANGO</a:t>
            </a:r>
            <a:endParaRPr sz="18000"/>
          </a:p>
        </p:txBody>
      </p:sp>
      <p:sp>
        <p:nvSpPr>
          <p:cNvPr id="78" name="Google Shape;78;p16"/>
          <p:cNvSpPr/>
          <p:nvPr/>
        </p:nvSpPr>
        <p:spPr>
          <a:xfrm>
            <a:off x="263750" y="3088775"/>
            <a:ext cx="8556700" cy="816975"/>
          </a:xfrm>
          <a:custGeom>
            <a:rect b="b" l="l" r="r" t="t"/>
            <a:pathLst>
              <a:path extrusionOk="0" h="32679" w="342268">
                <a:moveTo>
                  <a:pt x="0" y="6200"/>
                </a:moveTo>
                <a:cubicBezTo>
                  <a:pt x="8005" y="30222"/>
                  <a:pt x="46192" y="30263"/>
                  <a:pt x="71455" y="31976"/>
                </a:cubicBezTo>
                <a:cubicBezTo>
                  <a:pt x="101569" y="34017"/>
                  <a:pt x="131997" y="30980"/>
                  <a:pt x="161835" y="26429"/>
                </a:cubicBezTo>
                <a:cubicBezTo>
                  <a:pt x="170041" y="25178"/>
                  <a:pt x="178509" y="25855"/>
                  <a:pt x="186632" y="24145"/>
                </a:cubicBezTo>
                <a:cubicBezTo>
                  <a:pt x="198150" y="21720"/>
                  <a:pt x="206898" y="11479"/>
                  <a:pt x="218281" y="8484"/>
                </a:cubicBezTo>
                <a:cubicBezTo>
                  <a:pt x="232166" y="4831"/>
                  <a:pt x="247057" y="7776"/>
                  <a:pt x="261350" y="9136"/>
                </a:cubicBezTo>
                <a:cubicBezTo>
                  <a:pt x="272835" y="10229"/>
                  <a:pt x="284431" y="9588"/>
                  <a:pt x="295936" y="10441"/>
                </a:cubicBezTo>
                <a:cubicBezTo>
                  <a:pt x="308529" y="11375"/>
                  <a:pt x="321820" y="10121"/>
                  <a:pt x="333458" y="5221"/>
                </a:cubicBezTo>
                <a:cubicBezTo>
                  <a:pt x="336604" y="3896"/>
                  <a:pt x="341187" y="3238"/>
                  <a:pt x="342268" y="0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425" y="3565075"/>
            <a:ext cx="2233026" cy="14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025" y="0"/>
            <a:ext cx="1619976" cy="206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0"/>
              <a:t>POSTGRES</a:t>
            </a:r>
            <a:endParaRPr sz="18000"/>
          </a:p>
        </p:txBody>
      </p:sp>
      <p:sp>
        <p:nvSpPr>
          <p:cNvPr id="87" name="Google Shape;87;p17"/>
          <p:cNvSpPr/>
          <p:nvPr/>
        </p:nvSpPr>
        <p:spPr>
          <a:xfrm>
            <a:off x="451350" y="2870852"/>
            <a:ext cx="8075425" cy="274475"/>
          </a:xfrm>
          <a:custGeom>
            <a:rect b="b" l="l" r="r" t="t"/>
            <a:pathLst>
              <a:path extrusionOk="0" h="10979" w="323017">
                <a:moveTo>
                  <a:pt x="0" y="2192"/>
                </a:moveTo>
                <a:cubicBezTo>
                  <a:pt x="17020" y="5284"/>
                  <a:pt x="34613" y="-170"/>
                  <a:pt x="51879" y="887"/>
                </a:cubicBezTo>
                <a:cubicBezTo>
                  <a:pt x="66824" y="1802"/>
                  <a:pt x="80979" y="8818"/>
                  <a:pt x="95927" y="9696"/>
                </a:cubicBezTo>
                <a:cubicBezTo>
                  <a:pt x="105679" y="10269"/>
                  <a:pt x="114916" y="4764"/>
                  <a:pt x="124639" y="3823"/>
                </a:cubicBezTo>
                <a:cubicBezTo>
                  <a:pt x="134636" y="2855"/>
                  <a:pt x="144714" y="7852"/>
                  <a:pt x="154657" y="6433"/>
                </a:cubicBezTo>
                <a:cubicBezTo>
                  <a:pt x="170723" y="4140"/>
                  <a:pt x="186749" y="1247"/>
                  <a:pt x="202946" y="234"/>
                </a:cubicBezTo>
                <a:cubicBezTo>
                  <a:pt x="216351" y="-604"/>
                  <a:pt x="229847" y="1522"/>
                  <a:pt x="243079" y="3823"/>
                </a:cubicBezTo>
                <a:cubicBezTo>
                  <a:pt x="251141" y="5225"/>
                  <a:pt x="259549" y="4066"/>
                  <a:pt x="267550" y="5781"/>
                </a:cubicBezTo>
                <a:cubicBezTo>
                  <a:pt x="277148" y="7838"/>
                  <a:pt x="286849" y="11892"/>
                  <a:pt x="296589" y="10675"/>
                </a:cubicBezTo>
                <a:cubicBezTo>
                  <a:pt x="305803" y="9524"/>
                  <a:pt x="314208" y="4802"/>
                  <a:pt x="323017" y="1866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837" y="2733125"/>
            <a:ext cx="3616461" cy="24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467292" y="2053767"/>
            <a:ext cx="2268225" cy="1292500"/>
          </a:xfrm>
          <a:custGeom>
            <a:rect b="b" l="l" r="r" t="t"/>
            <a:pathLst>
              <a:path extrusionOk="0" h="51700" w="90729">
                <a:moveTo>
                  <a:pt x="775" y="6458"/>
                </a:moveTo>
                <a:cubicBezTo>
                  <a:pt x="3633" y="16460"/>
                  <a:pt x="5855" y="26635"/>
                  <a:pt x="8640" y="36658"/>
                </a:cubicBezTo>
                <a:cubicBezTo>
                  <a:pt x="9883" y="41132"/>
                  <a:pt x="6929" y="47216"/>
                  <a:pt x="10213" y="50500"/>
                </a:cubicBezTo>
                <a:cubicBezTo>
                  <a:pt x="13108" y="53395"/>
                  <a:pt x="18386" y="49871"/>
                  <a:pt x="22481" y="49871"/>
                </a:cubicBezTo>
                <a:cubicBezTo>
                  <a:pt x="33300" y="49871"/>
                  <a:pt x="44075" y="48453"/>
                  <a:pt x="54884" y="47983"/>
                </a:cubicBezTo>
                <a:cubicBezTo>
                  <a:pt x="64113" y="47582"/>
                  <a:pt x="73510" y="48536"/>
                  <a:pt x="82568" y="46725"/>
                </a:cubicBezTo>
                <a:cubicBezTo>
                  <a:pt x="85036" y="46232"/>
                  <a:pt x="88338" y="48505"/>
                  <a:pt x="90118" y="46725"/>
                </a:cubicBezTo>
                <a:cubicBezTo>
                  <a:pt x="92019" y="44824"/>
                  <a:pt x="88488" y="41579"/>
                  <a:pt x="87286" y="39175"/>
                </a:cubicBezTo>
                <a:cubicBezTo>
                  <a:pt x="85414" y="35430"/>
                  <a:pt x="83892" y="31507"/>
                  <a:pt x="82568" y="27535"/>
                </a:cubicBezTo>
                <a:cubicBezTo>
                  <a:pt x="80450" y="21179"/>
                  <a:pt x="79081" y="14565"/>
                  <a:pt x="76590" y="8345"/>
                </a:cubicBezTo>
                <a:cubicBezTo>
                  <a:pt x="75647" y="5991"/>
                  <a:pt x="77440" y="2588"/>
                  <a:pt x="75647" y="795"/>
                </a:cubicBezTo>
                <a:cubicBezTo>
                  <a:pt x="73218" y="-1634"/>
                  <a:pt x="68948" y="2324"/>
                  <a:pt x="65580" y="2997"/>
                </a:cubicBezTo>
                <a:cubicBezTo>
                  <a:pt x="57348" y="4643"/>
                  <a:pt x="48766" y="4777"/>
                  <a:pt x="40413" y="3941"/>
                </a:cubicBezTo>
                <a:cubicBezTo>
                  <a:pt x="32368" y="3135"/>
                  <a:pt x="24213" y="3687"/>
                  <a:pt x="16190" y="2683"/>
                </a:cubicBezTo>
                <a:cubicBezTo>
                  <a:pt x="11090" y="2045"/>
                  <a:pt x="4887" y="-715"/>
                  <a:pt x="775" y="2368"/>
                </a:cubicBezTo>
                <a:cubicBezTo>
                  <a:pt x="-1464" y="4046"/>
                  <a:pt x="1778" y="7892"/>
                  <a:pt x="2662" y="10547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Google Shape;95;p18"/>
          <p:cNvSpPr/>
          <p:nvPr/>
        </p:nvSpPr>
        <p:spPr>
          <a:xfrm>
            <a:off x="6105600" y="1995000"/>
            <a:ext cx="31475" cy="1140375"/>
          </a:xfrm>
          <a:custGeom>
            <a:rect b="b" l="l" r="r" t="t"/>
            <a:pathLst>
              <a:path extrusionOk="0" h="45615" w="1259">
                <a:moveTo>
                  <a:pt x="0" y="0"/>
                </a:moveTo>
                <a:cubicBezTo>
                  <a:pt x="0" y="15211"/>
                  <a:pt x="1259" y="30404"/>
                  <a:pt x="1259" y="45615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Google Shape;96;p18"/>
          <p:cNvSpPr/>
          <p:nvPr/>
        </p:nvSpPr>
        <p:spPr>
          <a:xfrm>
            <a:off x="6093098" y="3316275"/>
            <a:ext cx="51825" cy="102250"/>
          </a:xfrm>
          <a:custGeom>
            <a:rect b="b" l="l" r="r" t="t"/>
            <a:pathLst>
              <a:path extrusionOk="0" h="4090" w="2073">
                <a:moveTo>
                  <a:pt x="2073" y="0"/>
                </a:moveTo>
                <a:cubicBezTo>
                  <a:pt x="1263" y="1215"/>
                  <a:pt x="-961" y="4090"/>
                  <a:pt x="500" y="4090"/>
                </a:cubicBezTo>
                <a:cubicBezTo>
                  <a:pt x="1728" y="4090"/>
                  <a:pt x="1759" y="1857"/>
                  <a:pt x="1759" y="629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Motorsport fans previously did not have a way to easily check stats from races. Solutions were Google or spending time navigating individual leagues’ websites.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“Borrowing” concepts of the FotMob and OneFootball apps, we created a solution that combines all information about drivers, teams, races, points, and more into one app, making it easy to find the information you want.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goal was to first implement F1 data, then later implement different motorsport competitions (NASCAR, IndyCar, MotoGP, WEC, DTM…)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Stack Navigator nested inside of a Tab Navigator that allows you to save state across pages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React Native’s included Fetch API makes it easy to grab data from the API endpoints.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React Native Paper for the cards and React Native Material Icons for the tabs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/version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/messages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/messages/&lt;pk&gt;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/races/nearest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/races/&lt;pk&gt;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/races/&lt;pk&gt;/brief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/drivers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/drivers/&lt;pk&gt;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/teams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/teams/&lt;pk&gt;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/leagues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/leagues/&lt;pk&gt;</a:t>
            </a:r>
            <a:endParaRPr sz="1600"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based REST API as the backend.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Responds to API requests made by the client application by querying multiple tables, piecing information together as json, and returning.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