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7FF1E-7184-4A9F-AC19-DFEBFFAEF9FD}" v="25" dt="2025-02-24T04:05:52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es, Connor" userId="d8f8a296-25f0-4680-8676-9d94a4d96b65" providerId="ADAL" clId="{0637FF1E-7184-4A9F-AC19-DFEBFFAEF9FD}"/>
    <pc:docChg chg="undo redo custSel addSld modSld addMainMaster delMainMaster">
      <pc:chgData name="Iles, Connor" userId="d8f8a296-25f0-4680-8676-9d94a4d96b65" providerId="ADAL" clId="{0637FF1E-7184-4A9F-AC19-DFEBFFAEF9FD}" dt="2025-02-24T04:06:02.758" v="2683" actId="3626"/>
      <pc:docMkLst>
        <pc:docMk/>
      </pc:docMkLst>
      <pc:sldChg chg="addSp delSp modSp mod setBg modClrScheme setClrOvrMap chgLayout">
        <pc:chgData name="Iles, Connor" userId="d8f8a296-25f0-4680-8676-9d94a4d96b65" providerId="ADAL" clId="{0637FF1E-7184-4A9F-AC19-DFEBFFAEF9FD}" dt="2025-02-24T03:20:13.398" v="153" actId="255"/>
        <pc:sldMkLst>
          <pc:docMk/>
          <pc:sldMk cId="140827068" sldId="256"/>
        </pc:sldMkLst>
        <pc:spChg chg="mod">
          <ac:chgData name="Iles, Connor" userId="d8f8a296-25f0-4680-8676-9d94a4d96b65" providerId="ADAL" clId="{0637FF1E-7184-4A9F-AC19-DFEBFFAEF9FD}" dt="2025-02-24T03:17:52.662" v="53" actId="255"/>
          <ac:spMkLst>
            <pc:docMk/>
            <pc:sldMk cId="140827068" sldId="256"/>
            <ac:spMk id="2" creationId="{FBEB933A-67A0-7EA4-67E9-5B17444E2D67}"/>
          </ac:spMkLst>
        </pc:spChg>
        <pc:spChg chg="mod">
          <ac:chgData name="Iles, Connor" userId="d8f8a296-25f0-4680-8676-9d94a4d96b65" providerId="ADAL" clId="{0637FF1E-7184-4A9F-AC19-DFEBFFAEF9FD}" dt="2025-02-24T03:18:21.353" v="117" actId="27636"/>
          <ac:spMkLst>
            <pc:docMk/>
            <pc:sldMk cId="140827068" sldId="256"/>
            <ac:spMk id="3" creationId="{FB6CFC88-6F2E-28AE-CC3B-F75CB135C76D}"/>
          </ac:spMkLst>
        </pc:spChg>
        <pc:spChg chg="add mod">
          <ac:chgData name="Iles, Connor" userId="d8f8a296-25f0-4680-8676-9d94a4d96b65" providerId="ADAL" clId="{0637FF1E-7184-4A9F-AC19-DFEBFFAEF9FD}" dt="2025-02-24T03:20:13.398" v="153" actId="255"/>
          <ac:spMkLst>
            <pc:docMk/>
            <pc:sldMk cId="140827068" sldId="256"/>
            <ac:spMk id="5" creationId="{6FEE3494-76AC-8719-3278-C8D1C766055C}"/>
          </ac:spMkLst>
        </pc:spChg>
        <pc:spChg chg="add del">
          <ac:chgData name="Iles, Connor" userId="d8f8a296-25f0-4680-8676-9d94a4d96b65" providerId="ADAL" clId="{0637FF1E-7184-4A9F-AC19-DFEBFFAEF9FD}" dt="2025-02-24T01:20:06.044" v="1" actId="26606"/>
          <ac:spMkLst>
            <pc:docMk/>
            <pc:sldMk cId="140827068" sldId="256"/>
            <ac:spMk id="9" creationId="{733E0473-C315-42D8-A82A-A2FE49DC67DA}"/>
          </ac:spMkLst>
        </pc:spChg>
        <pc:spChg chg="add del">
          <ac:chgData name="Iles, Connor" userId="d8f8a296-25f0-4680-8676-9d94a4d96b65" providerId="ADAL" clId="{0637FF1E-7184-4A9F-AC19-DFEBFFAEF9FD}" dt="2025-02-24T01:20:06.044" v="1" actId="26606"/>
          <ac:spMkLst>
            <pc:docMk/>
            <pc:sldMk cId="140827068" sldId="256"/>
            <ac:spMk id="11" creationId="{AD23A251-68F2-43E5-812B-4BBAE1AF535E}"/>
          </ac:spMkLst>
        </pc:spChg>
        <pc:spChg chg="add del">
          <ac:chgData name="Iles, Connor" userId="d8f8a296-25f0-4680-8676-9d94a4d96b65" providerId="ADAL" clId="{0637FF1E-7184-4A9F-AC19-DFEBFFAEF9FD}" dt="2025-02-24T01:20:06.674" v="3" actId="26606"/>
          <ac:spMkLst>
            <pc:docMk/>
            <pc:sldMk cId="140827068" sldId="256"/>
            <ac:spMk id="23" creationId="{85CB65D0-496F-4797-A015-C85839E35D1A}"/>
          </ac:spMkLst>
        </pc:spChg>
        <pc:spChg chg="add del">
          <ac:chgData name="Iles, Connor" userId="d8f8a296-25f0-4680-8676-9d94a4d96b65" providerId="ADAL" clId="{0637FF1E-7184-4A9F-AC19-DFEBFFAEF9FD}" dt="2025-02-24T01:20:06.674" v="3" actId="26606"/>
          <ac:spMkLst>
            <pc:docMk/>
            <pc:sldMk cId="140827068" sldId="256"/>
            <ac:spMk id="25" creationId="{95D2C779-8883-4E5F-A170-0F464918C1B7}"/>
          </ac:spMkLst>
        </pc:spChg>
        <pc:spChg chg="add del">
          <ac:chgData name="Iles, Connor" userId="d8f8a296-25f0-4680-8676-9d94a4d96b65" providerId="ADAL" clId="{0637FF1E-7184-4A9F-AC19-DFEBFFAEF9FD}" dt="2025-02-24T01:20:08.022" v="5" actId="26606"/>
          <ac:spMkLst>
            <pc:docMk/>
            <pc:sldMk cId="140827068" sldId="256"/>
            <ac:spMk id="28" creationId="{6A121316-E4D0-41D7-9C79-9FF8F36D4262}"/>
          </ac:spMkLst>
        </pc:spChg>
        <pc:spChg chg="add del">
          <ac:chgData name="Iles, Connor" userId="d8f8a296-25f0-4680-8676-9d94a4d96b65" providerId="ADAL" clId="{0637FF1E-7184-4A9F-AC19-DFEBFFAEF9FD}" dt="2025-02-24T01:20:08.022" v="5" actId="26606"/>
          <ac:spMkLst>
            <pc:docMk/>
            <pc:sldMk cId="140827068" sldId="256"/>
            <ac:spMk id="30" creationId="{07EE0F9E-42CB-4AE4-971C-7BD191D5DCB3}"/>
          </ac:spMkLst>
        </pc:spChg>
        <pc:spChg chg="add del">
          <ac:chgData name="Iles, Connor" userId="d8f8a296-25f0-4680-8676-9d94a4d96b65" providerId="ADAL" clId="{0637FF1E-7184-4A9F-AC19-DFEBFFAEF9FD}" dt="2025-02-24T01:20:08.022" v="5" actId="26606"/>
          <ac:spMkLst>
            <pc:docMk/>
            <pc:sldMk cId="140827068" sldId="256"/>
            <ac:spMk id="31" creationId="{1AEB967B-31A3-42E3-8382-73443D264092}"/>
          </ac:spMkLst>
        </pc:spChg>
        <pc:spChg chg="add del">
          <ac:chgData name="Iles, Connor" userId="d8f8a296-25f0-4680-8676-9d94a4d96b65" providerId="ADAL" clId="{0637FF1E-7184-4A9F-AC19-DFEBFFAEF9FD}" dt="2025-02-24T01:20:09.780" v="7" actId="26606"/>
          <ac:spMkLst>
            <pc:docMk/>
            <pc:sldMk cId="140827068" sldId="256"/>
            <ac:spMk id="33" creationId="{19F9BF86-FE94-4517-B97D-026C7515E589}"/>
          </ac:spMkLst>
        </pc:spChg>
        <pc:spChg chg="add del">
          <ac:chgData name="Iles, Connor" userId="d8f8a296-25f0-4680-8676-9d94a4d96b65" providerId="ADAL" clId="{0637FF1E-7184-4A9F-AC19-DFEBFFAEF9FD}" dt="2025-02-24T01:20:09.780" v="7" actId="26606"/>
          <ac:spMkLst>
            <pc:docMk/>
            <pc:sldMk cId="140827068" sldId="256"/>
            <ac:spMk id="35" creationId="{05DEC45B-BA77-21C0-3869-05DE7C92376D}"/>
          </ac:spMkLst>
        </pc:spChg>
        <pc:spChg chg="add del">
          <ac:chgData name="Iles, Connor" userId="d8f8a296-25f0-4680-8676-9d94a4d96b65" providerId="ADAL" clId="{0637FF1E-7184-4A9F-AC19-DFEBFFAEF9FD}" dt="2025-02-24T01:20:10.251" v="9" actId="26606"/>
          <ac:spMkLst>
            <pc:docMk/>
            <pc:sldMk cId="140827068" sldId="256"/>
            <ac:spMk id="38" creationId="{0EECA69B-4C2A-7F31-8019-E90DB3BD49CB}"/>
          </ac:spMkLst>
        </pc:spChg>
        <pc:spChg chg="add del">
          <ac:chgData name="Iles, Connor" userId="d8f8a296-25f0-4680-8676-9d94a4d96b65" providerId="ADAL" clId="{0637FF1E-7184-4A9F-AC19-DFEBFFAEF9FD}" dt="2025-02-24T01:20:10.251" v="9" actId="26606"/>
          <ac:spMkLst>
            <pc:docMk/>
            <pc:sldMk cId="140827068" sldId="256"/>
            <ac:spMk id="40" creationId="{857DEAC1-B3AA-6569-0A44-A191DF2F3C67}"/>
          </ac:spMkLst>
        </pc:spChg>
        <pc:spChg chg="add">
          <ac:chgData name="Iles, Connor" userId="d8f8a296-25f0-4680-8676-9d94a4d96b65" providerId="ADAL" clId="{0637FF1E-7184-4A9F-AC19-DFEBFFAEF9FD}" dt="2025-02-24T01:20:10.284" v="10" actId="26606"/>
          <ac:spMkLst>
            <pc:docMk/>
            <pc:sldMk cId="140827068" sldId="256"/>
            <ac:spMk id="42" creationId="{19F9BF86-FE94-4517-B97D-026C7515E589}"/>
          </ac:spMkLst>
        </pc:spChg>
        <pc:spChg chg="add">
          <ac:chgData name="Iles, Connor" userId="d8f8a296-25f0-4680-8676-9d94a4d96b65" providerId="ADAL" clId="{0637FF1E-7184-4A9F-AC19-DFEBFFAEF9FD}" dt="2025-02-24T01:20:10.284" v="10" actId="26606"/>
          <ac:spMkLst>
            <pc:docMk/>
            <pc:sldMk cId="140827068" sldId="256"/>
            <ac:spMk id="44" creationId="{05DEC45B-BA77-21C0-3869-05DE7C92376D}"/>
          </ac:spMkLst>
        </pc:spChg>
        <pc:grpChg chg="add del">
          <ac:chgData name="Iles, Connor" userId="d8f8a296-25f0-4680-8676-9d94a4d96b65" providerId="ADAL" clId="{0637FF1E-7184-4A9F-AC19-DFEBFFAEF9FD}" dt="2025-02-24T01:20:06.044" v="1" actId="26606"/>
          <ac:grpSpMkLst>
            <pc:docMk/>
            <pc:sldMk cId="140827068" sldId="256"/>
            <ac:grpSpMk id="13" creationId="{0350AF23-2606-421F-AB7B-23D9B48F3E9B}"/>
          </ac:grpSpMkLst>
        </pc:grpChg>
        <pc:picChg chg="add del">
          <ac:chgData name="Iles, Connor" userId="d8f8a296-25f0-4680-8676-9d94a4d96b65" providerId="ADAL" clId="{0637FF1E-7184-4A9F-AC19-DFEBFFAEF9FD}" dt="2025-02-24T01:20:06.044" v="1" actId="26606"/>
          <ac:picMkLst>
            <pc:docMk/>
            <pc:sldMk cId="140827068" sldId="256"/>
            <ac:picMk id="4" creationId="{14522938-B7B6-A323-C78B-D465690A07F4}"/>
          </ac:picMkLst>
        </pc:picChg>
        <pc:picChg chg="add del">
          <ac:chgData name="Iles, Connor" userId="d8f8a296-25f0-4680-8676-9d94a4d96b65" providerId="ADAL" clId="{0637FF1E-7184-4A9F-AC19-DFEBFFAEF9FD}" dt="2025-02-24T01:20:06.674" v="3" actId="26606"/>
          <ac:picMkLst>
            <pc:docMk/>
            <pc:sldMk cId="140827068" sldId="256"/>
            <ac:picMk id="24" creationId="{38BC00F7-DFBC-DC08-9942-10A622394F5C}"/>
          </ac:picMkLst>
        </pc:picChg>
        <pc:picChg chg="add del">
          <ac:chgData name="Iles, Connor" userId="d8f8a296-25f0-4680-8676-9d94a4d96b65" providerId="ADAL" clId="{0637FF1E-7184-4A9F-AC19-DFEBFFAEF9FD}" dt="2025-02-24T01:20:08.022" v="5" actId="26606"/>
          <ac:picMkLst>
            <pc:docMk/>
            <pc:sldMk cId="140827068" sldId="256"/>
            <ac:picMk id="29" creationId="{AE324089-371F-13B3-05A2-75A2411D2C41}"/>
          </ac:picMkLst>
        </pc:picChg>
        <pc:picChg chg="add del">
          <ac:chgData name="Iles, Connor" userId="d8f8a296-25f0-4680-8676-9d94a4d96b65" providerId="ADAL" clId="{0637FF1E-7184-4A9F-AC19-DFEBFFAEF9FD}" dt="2025-02-24T01:20:09.780" v="7" actId="26606"/>
          <ac:picMkLst>
            <pc:docMk/>
            <pc:sldMk cId="140827068" sldId="256"/>
            <ac:picMk id="34" creationId="{C9368339-A121-2B05-AF36-3CC84317BAF8}"/>
          </ac:picMkLst>
        </pc:picChg>
        <pc:picChg chg="add del">
          <ac:chgData name="Iles, Connor" userId="d8f8a296-25f0-4680-8676-9d94a4d96b65" providerId="ADAL" clId="{0637FF1E-7184-4A9F-AC19-DFEBFFAEF9FD}" dt="2025-02-24T01:20:10.251" v="9" actId="26606"/>
          <ac:picMkLst>
            <pc:docMk/>
            <pc:sldMk cId="140827068" sldId="256"/>
            <ac:picMk id="39" creationId="{168254BE-6B1B-987B-728B-CFDDE0A26B6F}"/>
          </ac:picMkLst>
        </pc:picChg>
        <pc:picChg chg="add">
          <ac:chgData name="Iles, Connor" userId="d8f8a296-25f0-4680-8676-9d94a4d96b65" providerId="ADAL" clId="{0637FF1E-7184-4A9F-AC19-DFEBFFAEF9FD}" dt="2025-02-24T01:20:10.284" v="10" actId="26606"/>
          <ac:picMkLst>
            <pc:docMk/>
            <pc:sldMk cId="140827068" sldId="256"/>
            <ac:picMk id="43" creationId="{C9368339-A121-2B05-AF36-3CC84317BAF8}"/>
          </ac:picMkLst>
        </pc:picChg>
        <pc:cxnChg chg="add del">
          <ac:chgData name="Iles, Connor" userId="d8f8a296-25f0-4680-8676-9d94a4d96b65" providerId="ADAL" clId="{0637FF1E-7184-4A9F-AC19-DFEBFFAEF9FD}" dt="2025-02-24T01:20:06.674" v="3" actId="26606"/>
          <ac:cxnSpMkLst>
            <pc:docMk/>
            <pc:sldMk cId="140827068" sldId="256"/>
            <ac:cxnSpMk id="26" creationId="{BD96A694-258D-4418-A83C-B9BA72FD44B8}"/>
          </ac:cxnSpMkLst>
        </pc:cxnChg>
        <pc:cxnChg chg="add del">
          <ac:chgData name="Iles, Connor" userId="d8f8a296-25f0-4680-8676-9d94a4d96b65" providerId="ADAL" clId="{0637FF1E-7184-4A9F-AC19-DFEBFFAEF9FD}" dt="2025-02-24T01:20:09.780" v="7" actId="26606"/>
          <ac:cxnSpMkLst>
            <pc:docMk/>
            <pc:sldMk cId="140827068" sldId="256"/>
            <ac:cxnSpMk id="36" creationId="{6E25B8EB-C8DD-E579-2093-D182FC5B0F46}"/>
          </ac:cxnSpMkLst>
        </pc:cxnChg>
        <pc:cxnChg chg="add">
          <ac:chgData name="Iles, Connor" userId="d8f8a296-25f0-4680-8676-9d94a4d96b65" providerId="ADAL" clId="{0637FF1E-7184-4A9F-AC19-DFEBFFAEF9FD}" dt="2025-02-24T01:20:10.284" v="10" actId="26606"/>
          <ac:cxnSpMkLst>
            <pc:docMk/>
            <pc:sldMk cId="140827068" sldId="256"/>
            <ac:cxnSpMk id="45" creationId="{6E25B8EB-C8DD-E579-2093-D182FC5B0F46}"/>
          </ac:cxnSpMkLst>
        </pc:cxnChg>
      </pc:sldChg>
      <pc:sldChg chg="addSp delSp modSp new mod setBg">
        <pc:chgData name="Iles, Connor" userId="d8f8a296-25f0-4680-8676-9d94a4d96b65" providerId="ADAL" clId="{0637FF1E-7184-4A9F-AC19-DFEBFFAEF9FD}" dt="2025-02-24T04:02:25.162" v="2655" actId="14100"/>
        <pc:sldMkLst>
          <pc:docMk/>
          <pc:sldMk cId="3200881712" sldId="257"/>
        </pc:sldMkLst>
        <pc:spChg chg="mod">
          <ac:chgData name="Iles, Connor" userId="d8f8a296-25f0-4680-8676-9d94a4d96b65" providerId="ADAL" clId="{0637FF1E-7184-4A9F-AC19-DFEBFFAEF9FD}" dt="2025-02-24T03:21:49.165" v="217" actId="26606"/>
          <ac:spMkLst>
            <pc:docMk/>
            <pc:sldMk cId="3200881712" sldId="257"/>
            <ac:spMk id="2" creationId="{D83D9EB7-7ECF-8C9A-52B4-94EB4DD88A7C}"/>
          </ac:spMkLst>
        </pc:spChg>
        <pc:spChg chg="mod">
          <ac:chgData name="Iles, Connor" userId="d8f8a296-25f0-4680-8676-9d94a4d96b65" providerId="ADAL" clId="{0637FF1E-7184-4A9F-AC19-DFEBFFAEF9FD}" dt="2025-02-24T04:02:25.162" v="2655" actId="14100"/>
          <ac:spMkLst>
            <pc:docMk/>
            <pc:sldMk cId="3200881712" sldId="257"/>
            <ac:spMk id="3" creationId="{310D2B2D-81CE-6D04-8354-7B7C443BA5D3}"/>
          </ac:spMkLst>
        </pc:spChg>
        <pc:spChg chg="add del">
          <ac:chgData name="Iles, Connor" userId="d8f8a296-25f0-4680-8676-9d94a4d96b65" providerId="ADAL" clId="{0637FF1E-7184-4A9F-AC19-DFEBFFAEF9FD}" dt="2025-02-24T03:21:46.602" v="212" actId="26606"/>
          <ac:spMkLst>
            <pc:docMk/>
            <pc:sldMk cId="3200881712" sldId="257"/>
            <ac:spMk id="1031" creationId="{744CAA32-F237-419C-A2DD-43C28D920D3C}"/>
          </ac:spMkLst>
        </pc:spChg>
        <pc:spChg chg="add del">
          <ac:chgData name="Iles, Connor" userId="d8f8a296-25f0-4680-8676-9d94a4d96b65" providerId="ADAL" clId="{0637FF1E-7184-4A9F-AC19-DFEBFFAEF9FD}" dt="2025-02-24T03:21:47.406" v="214" actId="26606"/>
          <ac:spMkLst>
            <pc:docMk/>
            <pc:sldMk cId="3200881712" sldId="257"/>
            <ac:spMk id="1035" creationId="{744CAA32-F237-419C-A2DD-43C28D920D3C}"/>
          </ac:spMkLst>
        </pc:spChg>
        <pc:spChg chg="add del">
          <ac:chgData name="Iles, Connor" userId="d8f8a296-25f0-4680-8676-9d94a4d96b65" providerId="ADAL" clId="{0637FF1E-7184-4A9F-AC19-DFEBFFAEF9FD}" dt="2025-02-24T03:21:49.162" v="216" actId="26606"/>
          <ac:spMkLst>
            <pc:docMk/>
            <pc:sldMk cId="3200881712" sldId="257"/>
            <ac:spMk id="1038" creationId="{DBDA151C-5770-45E4-AAFF-59E7F403866D}"/>
          </ac:spMkLst>
        </pc:spChg>
        <pc:spChg chg="add">
          <ac:chgData name="Iles, Connor" userId="d8f8a296-25f0-4680-8676-9d94a4d96b65" providerId="ADAL" clId="{0637FF1E-7184-4A9F-AC19-DFEBFFAEF9FD}" dt="2025-02-24T03:21:49.165" v="217" actId="26606"/>
          <ac:spMkLst>
            <pc:docMk/>
            <pc:sldMk cId="3200881712" sldId="257"/>
            <ac:spMk id="1041" creationId="{744CAA32-F237-419C-A2DD-43C28D920D3C}"/>
          </ac:spMkLst>
        </pc:spChg>
        <pc:picChg chg="add del mod ord">
          <ac:chgData name="Iles, Connor" userId="d8f8a296-25f0-4680-8676-9d94a4d96b65" providerId="ADAL" clId="{0637FF1E-7184-4A9F-AC19-DFEBFFAEF9FD}" dt="2025-02-24T03:21:59.477" v="219" actId="478"/>
          <ac:picMkLst>
            <pc:docMk/>
            <pc:sldMk cId="3200881712" sldId="257"/>
            <ac:picMk id="1026" creationId="{0B58F317-EE14-BB08-E7FA-0622D92064F3}"/>
          </ac:picMkLst>
        </pc:picChg>
        <pc:picChg chg="add mod">
          <ac:chgData name="Iles, Connor" userId="d8f8a296-25f0-4680-8676-9d94a4d96b65" providerId="ADAL" clId="{0637FF1E-7184-4A9F-AC19-DFEBFFAEF9FD}" dt="2025-02-24T03:22:18.298" v="224" actId="1076"/>
          <ac:picMkLst>
            <pc:docMk/>
            <pc:sldMk cId="3200881712" sldId="257"/>
            <ac:picMk id="1028" creationId="{079C6149-4C0A-D610-72C7-1C30BDE901F0}"/>
          </ac:picMkLst>
        </pc:picChg>
        <pc:cxnChg chg="add del">
          <ac:chgData name="Iles, Connor" userId="d8f8a296-25f0-4680-8676-9d94a4d96b65" providerId="ADAL" clId="{0637FF1E-7184-4A9F-AC19-DFEBFFAEF9FD}" dt="2025-02-24T03:21:46.602" v="212" actId="26606"/>
          <ac:cxnSpMkLst>
            <pc:docMk/>
            <pc:sldMk cId="3200881712" sldId="257"/>
            <ac:cxnSpMk id="1033" creationId="{08052531-D50B-3899-B150-D05525F4F2BC}"/>
          </ac:cxnSpMkLst>
        </pc:cxnChg>
        <pc:cxnChg chg="add del">
          <ac:chgData name="Iles, Connor" userId="d8f8a296-25f0-4680-8676-9d94a4d96b65" providerId="ADAL" clId="{0637FF1E-7184-4A9F-AC19-DFEBFFAEF9FD}" dt="2025-02-24T03:21:47.406" v="214" actId="26606"/>
          <ac:cxnSpMkLst>
            <pc:docMk/>
            <pc:sldMk cId="3200881712" sldId="257"/>
            <ac:cxnSpMk id="1036" creationId="{02C7985C-B0C3-CC50-E86A-B5EBA40E01DF}"/>
          </ac:cxnSpMkLst>
        </pc:cxnChg>
        <pc:cxnChg chg="add del">
          <ac:chgData name="Iles, Connor" userId="d8f8a296-25f0-4680-8676-9d94a4d96b65" providerId="ADAL" clId="{0637FF1E-7184-4A9F-AC19-DFEBFFAEF9FD}" dt="2025-02-24T03:21:49.162" v="216" actId="26606"/>
          <ac:cxnSpMkLst>
            <pc:docMk/>
            <pc:sldMk cId="3200881712" sldId="257"/>
            <ac:cxnSpMk id="1039" creationId="{2EA0F4A6-3CC9-C9E2-BA02-58FA29F7DD8E}"/>
          </ac:cxnSpMkLst>
        </pc:cxnChg>
        <pc:cxnChg chg="add">
          <ac:chgData name="Iles, Connor" userId="d8f8a296-25f0-4680-8676-9d94a4d96b65" providerId="ADAL" clId="{0637FF1E-7184-4A9F-AC19-DFEBFFAEF9FD}" dt="2025-02-24T03:21:49.165" v="217" actId="26606"/>
          <ac:cxnSpMkLst>
            <pc:docMk/>
            <pc:sldMk cId="3200881712" sldId="257"/>
            <ac:cxnSpMk id="1042" creationId="{08052531-D50B-3899-B150-D05525F4F2BC}"/>
          </ac:cxnSpMkLst>
        </pc:cxnChg>
      </pc:sldChg>
      <pc:sldChg chg="modSp new mod">
        <pc:chgData name="Iles, Connor" userId="d8f8a296-25f0-4680-8676-9d94a4d96b65" providerId="ADAL" clId="{0637FF1E-7184-4A9F-AC19-DFEBFFAEF9FD}" dt="2025-02-24T03:34:28.566" v="1104" actId="20577"/>
        <pc:sldMkLst>
          <pc:docMk/>
          <pc:sldMk cId="2485860160" sldId="258"/>
        </pc:sldMkLst>
        <pc:spChg chg="mod">
          <ac:chgData name="Iles, Connor" userId="d8f8a296-25f0-4680-8676-9d94a4d96b65" providerId="ADAL" clId="{0637FF1E-7184-4A9F-AC19-DFEBFFAEF9FD}" dt="2025-02-24T03:25:22.567" v="260" actId="20577"/>
          <ac:spMkLst>
            <pc:docMk/>
            <pc:sldMk cId="2485860160" sldId="258"/>
            <ac:spMk id="2" creationId="{D3CBC49E-07CD-FE20-0000-A361480A2076}"/>
          </ac:spMkLst>
        </pc:spChg>
        <pc:spChg chg="mod">
          <ac:chgData name="Iles, Connor" userId="d8f8a296-25f0-4680-8676-9d94a4d96b65" providerId="ADAL" clId="{0637FF1E-7184-4A9F-AC19-DFEBFFAEF9FD}" dt="2025-02-24T03:34:28.566" v="1104" actId="20577"/>
          <ac:spMkLst>
            <pc:docMk/>
            <pc:sldMk cId="2485860160" sldId="258"/>
            <ac:spMk id="3" creationId="{9B98D5C8-BAC1-083F-B4DE-018112871FD6}"/>
          </ac:spMkLst>
        </pc:spChg>
      </pc:sldChg>
      <pc:sldChg chg="addSp delSp modSp new mod">
        <pc:chgData name="Iles, Connor" userId="d8f8a296-25f0-4680-8676-9d94a4d96b65" providerId="ADAL" clId="{0637FF1E-7184-4A9F-AC19-DFEBFFAEF9FD}" dt="2025-02-24T03:40:26.775" v="1675" actId="20577"/>
        <pc:sldMkLst>
          <pc:docMk/>
          <pc:sldMk cId="1159334743" sldId="259"/>
        </pc:sldMkLst>
        <pc:spChg chg="mod">
          <ac:chgData name="Iles, Connor" userId="d8f8a296-25f0-4680-8676-9d94a4d96b65" providerId="ADAL" clId="{0637FF1E-7184-4A9F-AC19-DFEBFFAEF9FD}" dt="2025-02-24T03:35:00.766" v="1145" actId="20577"/>
          <ac:spMkLst>
            <pc:docMk/>
            <pc:sldMk cId="1159334743" sldId="259"/>
            <ac:spMk id="2" creationId="{9083FA54-1971-0733-D8B2-67B88AACE55A}"/>
          </ac:spMkLst>
        </pc:spChg>
        <pc:spChg chg="del">
          <ac:chgData name="Iles, Connor" userId="d8f8a296-25f0-4680-8676-9d94a4d96b65" providerId="ADAL" clId="{0637FF1E-7184-4A9F-AC19-DFEBFFAEF9FD}" dt="2025-02-24T03:35:14.751" v="1146" actId="3680"/>
          <ac:spMkLst>
            <pc:docMk/>
            <pc:sldMk cId="1159334743" sldId="259"/>
            <ac:spMk id="3" creationId="{0B7ED18B-A8F9-1A2D-FF88-B54D9B6065C0}"/>
          </ac:spMkLst>
        </pc:spChg>
        <pc:graphicFrameChg chg="add mod ord modGraphic">
          <ac:chgData name="Iles, Connor" userId="d8f8a296-25f0-4680-8676-9d94a4d96b65" providerId="ADAL" clId="{0637FF1E-7184-4A9F-AC19-DFEBFFAEF9FD}" dt="2025-02-24T03:40:26.775" v="1675" actId="20577"/>
          <ac:graphicFrameMkLst>
            <pc:docMk/>
            <pc:sldMk cId="1159334743" sldId="259"/>
            <ac:graphicFrameMk id="4" creationId="{45E0C78B-08C2-817C-48A9-B15C0BC42D12}"/>
          </ac:graphicFrameMkLst>
        </pc:graphicFrameChg>
      </pc:sldChg>
      <pc:sldChg chg="addSp delSp modSp new mod">
        <pc:chgData name="Iles, Connor" userId="d8f8a296-25f0-4680-8676-9d94a4d96b65" providerId="ADAL" clId="{0637FF1E-7184-4A9F-AC19-DFEBFFAEF9FD}" dt="2025-02-24T04:06:02.758" v="2683" actId="3626"/>
        <pc:sldMkLst>
          <pc:docMk/>
          <pc:sldMk cId="1407513571" sldId="260"/>
        </pc:sldMkLst>
        <pc:spChg chg="mod">
          <ac:chgData name="Iles, Connor" userId="d8f8a296-25f0-4680-8676-9d94a4d96b65" providerId="ADAL" clId="{0637FF1E-7184-4A9F-AC19-DFEBFFAEF9FD}" dt="2025-02-24T03:34:44.274" v="1119" actId="20577"/>
          <ac:spMkLst>
            <pc:docMk/>
            <pc:sldMk cId="1407513571" sldId="260"/>
            <ac:spMk id="2" creationId="{3FCF754B-1122-B7F5-DEFB-36D59D0AF674}"/>
          </ac:spMkLst>
        </pc:spChg>
        <pc:spChg chg="add del mod">
          <ac:chgData name="Iles, Connor" userId="d8f8a296-25f0-4680-8676-9d94a4d96b65" providerId="ADAL" clId="{0637FF1E-7184-4A9F-AC19-DFEBFFAEF9FD}" dt="2025-02-24T04:06:02.758" v="2683" actId="3626"/>
          <ac:spMkLst>
            <pc:docMk/>
            <pc:sldMk cId="1407513571" sldId="260"/>
            <ac:spMk id="3" creationId="{29E33B37-6889-41B9-F9AB-773B6E06DBA7}"/>
          </ac:spMkLst>
        </pc:spChg>
        <pc:spChg chg="add mod">
          <ac:chgData name="Iles, Connor" userId="d8f8a296-25f0-4680-8676-9d94a4d96b65" providerId="ADAL" clId="{0637FF1E-7184-4A9F-AC19-DFEBFFAEF9FD}" dt="2025-02-24T04:04:22.833" v="2659"/>
          <ac:spMkLst>
            <pc:docMk/>
            <pc:sldMk cId="1407513571" sldId="260"/>
            <ac:spMk id="4" creationId="{2C5CF4BE-1CBB-673C-FCAA-B826CF7AF5E2}"/>
          </ac:spMkLst>
        </pc:spChg>
        <pc:spChg chg="add mod">
          <ac:chgData name="Iles, Connor" userId="d8f8a296-25f0-4680-8676-9d94a4d96b65" providerId="ADAL" clId="{0637FF1E-7184-4A9F-AC19-DFEBFFAEF9FD}" dt="2025-02-24T04:04:30.634" v="2663"/>
          <ac:spMkLst>
            <pc:docMk/>
            <pc:sldMk cId="1407513571" sldId="260"/>
            <ac:spMk id="5" creationId="{E692A2AA-91ED-56D8-129F-069E1886A3A2}"/>
          </ac:spMkLst>
        </pc:spChg>
        <pc:spChg chg="add mod">
          <ac:chgData name="Iles, Connor" userId="d8f8a296-25f0-4680-8676-9d94a4d96b65" providerId="ADAL" clId="{0637FF1E-7184-4A9F-AC19-DFEBFFAEF9FD}" dt="2025-02-24T04:04:36.909" v="2666"/>
          <ac:spMkLst>
            <pc:docMk/>
            <pc:sldMk cId="1407513571" sldId="260"/>
            <ac:spMk id="6" creationId="{1FA913BF-1E65-8F6C-6094-477F48203111}"/>
          </ac:spMkLst>
        </pc:spChg>
        <pc:spChg chg="add mod">
          <ac:chgData name="Iles, Connor" userId="d8f8a296-25f0-4680-8676-9d94a4d96b65" providerId="ADAL" clId="{0637FF1E-7184-4A9F-AC19-DFEBFFAEF9FD}" dt="2025-02-24T04:04:53.630" v="2668"/>
          <ac:spMkLst>
            <pc:docMk/>
            <pc:sldMk cId="1407513571" sldId="260"/>
            <ac:spMk id="7" creationId="{820CE0D4-F685-6EF9-04D7-BB4C5AB77D78}"/>
          </ac:spMkLst>
        </pc:spChg>
        <pc:spChg chg="add mod">
          <ac:chgData name="Iles, Connor" userId="d8f8a296-25f0-4680-8676-9d94a4d96b65" providerId="ADAL" clId="{0637FF1E-7184-4A9F-AC19-DFEBFFAEF9FD}" dt="2025-02-24T04:04:55.018" v="2670"/>
          <ac:spMkLst>
            <pc:docMk/>
            <pc:sldMk cId="1407513571" sldId="260"/>
            <ac:spMk id="8" creationId="{C34E3A06-DF14-A7E7-89BD-795DC30D94DD}"/>
          </ac:spMkLst>
        </pc:spChg>
      </pc:sldChg>
      <pc:sldChg chg="modSp new mod">
        <pc:chgData name="Iles, Connor" userId="d8f8a296-25f0-4680-8676-9d94a4d96b65" providerId="ADAL" clId="{0637FF1E-7184-4A9F-AC19-DFEBFFAEF9FD}" dt="2025-02-24T03:57:26.231" v="2415" actId="20577"/>
        <pc:sldMkLst>
          <pc:docMk/>
          <pc:sldMk cId="3320970469" sldId="261"/>
        </pc:sldMkLst>
        <pc:spChg chg="mod">
          <ac:chgData name="Iles, Connor" userId="d8f8a296-25f0-4680-8676-9d94a4d96b65" providerId="ADAL" clId="{0637FF1E-7184-4A9F-AC19-DFEBFFAEF9FD}" dt="2025-02-24T03:40:40.297" v="1694" actId="20577"/>
          <ac:spMkLst>
            <pc:docMk/>
            <pc:sldMk cId="3320970469" sldId="261"/>
            <ac:spMk id="2" creationId="{5C8E35E9-9CE8-1233-EE91-049338691132}"/>
          </ac:spMkLst>
        </pc:spChg>
        <pc:spChg chg="mod">
          <ac:chgData name="Iles, Connor" userId="d8f8a296-25f0-4680-8676-9d94a4d96b65" providerId="ADAL" clId="{0637FF1E-7184-4A9F-AC19-DFEBFFAEF9FD}" dt="2025-02-24T03:57:26.231" v="2415" actId="20577"/>
          <ac:spMkLst>
            <pc:docMk/>
            <pc:sldMk cId="3320970469" sldId="261"/>
            <ac:spMk id="3" creationId="{0D7F8D88-093F-A2AF-A6AB-FEA15534849C}"/>
          </ac:spMkLst>
        </pc:spChg>
      </pc:sldChg>
      <pc:sldChg chg="modSp new mod">
        <pc:chgData name="Iles, Connor" userId="d8f8a296-25f0-4680-8676-9d94a4d96b65" providerId="ADAL" clId="{0637FF1E-7184-4A9F-AC19-DFEBFFAEF9FD}" dt="2025-02-24T03:59:02.479" v="2648" actId="20577"/>
        <pc:sldMkLst>
          <pc:docMk/>
          <pc:sldMk cId="3504964694" sldId="262"/>
        </pc:sldMkLst>
        <pc:spChg chg="mod">
          <ac:chgData name="Iles, Connor" userId="d8f8a296-25f0-4680-8676-9d94a4d96b65" providerId="ADAL" clId="{0637FF1E-7184-4A9F-AC19-DFEBFFAEF9FD}" dt="2025-02-24T03:57:39.278" v="2426" actId="20577"/>
          <ac:spMkLst>
            <pc:docMk/>
            <pc:sldMk cId="3504964694" sldId="262"/>
            <ac:spMk id="2" creationId="{59C7C88F-A926-47BE-027D-18EF9083AFBD}"/>
          </ac:spMkLst>
        </pc:spChg>
        <pc:spChg chg="mod">
          <ac:chgData name="Iles, Connor" userId="d8f8a296-25f0-4680-8676-9d94a4d96b65" providerId="ADAL" clId="{0637FF1E-7184-4A9F-AC19-DFEBFFAEF9FD}" dt="2025-02-24T03:59:02.479" v="2648" actId="20577"/>
          <ac:spMkLst>
            <pc:docMk/>
            <pc:sldMk cId="3504964694" sldId="262"/>
            <ac:spMk id="3" creationId="{28E9284F-A6A0-D605-DE3B-4D47C4132F82}"/>
          </ac:spMkLst>
        </pc:spChg>
      </pc:sldChg>
      <pc:sldMasterChg chg="add del addSldLayout delSldLayout">
        <pc:chgData name="Iles, Connor" userId="d8f8a296-25f0-4680-8676-9d94a4d96b65" providerId="ADAL" clId="{0637FF1E-7184-4A9F-AC19-DFEBFFAEF9FD}" dt="2025-02-24T01:20:10.284" v="10" actId="26606"/>
        <pc:sldMasterMkLst>
          <pc:docMk/>
          <pc:sldMasterMk cId="2138225744" sldId="2147483648"/>
        </pc:sldMasterMkLst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2138225744" sldId="2147483648"/>
            <pc:sldLayoutMk cId="2683355342" sldId="2147483649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2138225744" sldId="2147483648"/>
            <pc:sldLayoutMk cId="3944230013" sldId="2147483650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2138225744" sldId="2147483648"/>
            <pc:sldLayoutMk cId="4072692175" sldId="2147483651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2138225744" sldId="2147483648"/>
            <pc:sldLayoutMk cId="1816740452" sldId="2147483652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2138225744" sldId="2147483648"/>
            <pc:sldLayoutMk cId="1779381919" sldId="2147483653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2138225744" sldId="2147483648"/>
            <pc:sldLayoutMk cId="1134998339" sldId="2147483654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2138225744" sldId="2147483648"/>
            <pc:sldLayoutMk cId="2978153632" sldId="2147483655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2138225744" sldId="2147483648"/>
            <pc:sldLayoutMk cId="4234016681" sldId="2147483656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2138225744" sldId="2147483648"/>
            <pc:sldLayoutMk cId="2715226368" sldId="2147483657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2138225744" sldId="2147483648"/>
            <pc:sldLayoutMk cId="1803320169" sldId="2147483658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2138225744" sldId="2147483648"/>
            <pc:sldLayoutMk cId="3839132447" sldId="2147483659"/>
          </pc:sldLayoutMkLst>
        </pc:sldLayoutChg>
      </pc:sldMasterChg>
      <pc:sldMasterChg chg="add del addSldLayout delSldLayout">
        <pc:chgData name="Iles, Connor" userId="d8f8a296-25f0-4680-8676-9d94a4d96b65" providerId="ADAL" clId="{0637FF1E-7184-4A9F-AC19-DFEBFFAEF9FD}" dt="2025-02-24T01:20:10.251" v="9" actId="26606"/>
        <pc:sldMasterMkLst>
          <pc:docMk/>
          <pc:sldMasterMk cId="4089234799" sldId="2147483673"/>
        </pc:sldMasterMkLst>
        <pc:sldLayoutChg chg="add del">
          <pc:chgData name="Iles, Connor" userId="d8f8a296-25f0-4680-8676-9d94a4d96b65" providerId="ADAL" clId="{0637FF1E-7184-4A9F-AC19-DFEBFFAEF9FD}" dt="2025-02-24T01:20:10.251" v="9" actId="26606"/>
          <pc:sldLayoutMkLst>
            <pc:docMk/>
            <pc:sldMasterMk cId="4089234799" sldId="2147483673"/>
            <pc:sldLayoutMk cId="1084463226" sldId="2147483662"/>
          </pc:sldLayoutMkLst>
        </pc:sldLayoutChg>
        <pc:sldLayoutChg chg="add del">
          <pc:chgData name="Iles, Connor" userId="d8f8a296-25f0-4680-8676-9d94a4d96b65" providerId="ADAL" clId="{0637FF1E-7184-4A9F-AC19-DFEBFFAEF9FD}" dt="2025-02-24T01:20:10.251" v="9" actId="26606"/>
          <pc:sldLayoutMkLst>
            <pc:docMk/>
            <pc:sldMasterMk cId="4089234799" sldId="2147483673"/>
            <pc:sldLayoutMk cId="2907661611" sldId="2147483663"/>
          </pc:sldLayoutMkLst>
        </pc:sldLayoutChg>
        <pc:sldLayoutChg chg="add del">
          <pc:chgData name="Iles, Connor" userId="d8f8a296-25f0-4680-8676-9d94a4d96b65" providerId="ADAL" clId="{0637FF1E-7184-4A9F-AC19-DFEBFFAEF9FD}" dt="2025-02-24T01:20:10.251" v="9" actId="26606"/>
          <pc:sldLayoutMkLst>
            <pc:docMk/>
            <pc:sldMasterMk cId="4089234799" sldId="2147483673"/>
            <pc:sldLayoutMk cId="2290201865" sldId="2147483664"/>
          </pc:sldLayoutMkLst>
        </pc:sldLayoutChg>
        <pc:sldLayoutChg chg="add del">
          <pc:chgData name="Iles, Connor" userId="d8f8a296-25f0-4680-8676-9d94a4d96b65" providerId="ADAL" clId="{0637FF1E-7184-4A9F-AC19-DFEBFFAEF9FD}" dt="2025-02-24T01:20:10.251" v="9" actId="26606"/>
          <pc:sldLayoutMkLst>
            <pc:docMk/>
            <pc:sldMasterMk cId="4089234799" sldId="2147483673"/>
            <pc:sldLayoutMk cId="2675536281" sldId="2147483665"/>
          </pc:sldLayoutMkLst>
        </pc:sldLayoutChg>
        <pc:sldLayoutChg chg="add del">
          <pc:chgData name="Iles, Connor" userId="d8f8a296-25f0-4680-8676-9d94a4d96b65" providerId="ADAL" clId="{0637FF1E-7184-4A9F-AC19-DFEBFFAEF9FD}" dt="2025-02-24T01:20:10.251" v="9" actId="26606"/>
          <pc:sldLayoutMkLst>
            <pc:docMk/>
            <pc:sldMasterMk cId="4089234799" sldId="2147483673"/>
            <pc:sldLayoutMk cId="2391280976" sldId="2147483666"/>
          </pc:sldLayoutMkLst>
        </pc:sldLayoutChg>
        <pc:sldLayoutChg chg="add del">
          <pc:chgData name="Iles, Connor" userId="d8f8a296-25f0-4680-8676-9d94a4d96b65" providerId="ADAL" clId="{0637FF1E-7184-4A9F-AC19-DFEBFFAEF9FD}" dt="2025-02-24T01:20:10.251" v="9" actId="26606"/>
          <pc:sldLayoutMkLst>
            <pc:docMk/>
            <pc:sldMasterMk cId="4089234799" sldId="2147483673"/>
            <pc:sldLayoutMk cId="2042626421" sldId="2147483667"/>
          </pc:sldLayoutMkLst>
        </pc:sldLayoutChg>
        <pc:sldLayoutChg chg="add del">
          <pc:chgData name="Iles, Connor" userId="d8f8a296-25f0-4680-8676-9d94a4d96b65" providerId="ADAL" clId="{0637FF1E-7184-4A9F-AC19-DFEBFFAEF9FD}" dt="2025-02-24T01:20:10.251" v="9" actId="26606"/>
          <pc:sldLayoutMkLst>
            <pc:docMk/>
            <pc:sldMasterMk cId="4089234799" sldId="2147483673"/>
            <pc:sldLayoutMk cId="3890332247" sldId="2147483668"/>
          </pc:sldLayoutMkLst>
        </pc:sldLayoutChg>
        <pc:sldLayoutChg chg="add del">
          <pc:chgData name="Iles, Connor" userId="d8f8a296-25f0-4680-8676-9d94a4d96b65" providerId="ADAL" clId="{0637FF1E-7184-4A9F-AC19-DFEBFFAEF9FD}" dt="2025-02-24T01:20:10.251" v="9" actId="26606"/>
          <pc:sldLayoutMkLst>
            <pc:docMk/>
            <pc:sldMasterMk cId="4089234799" sldId="2147483673"/>
            <pc:sldLayoutMk cId="3517138908" sldId="2147483669"/>
          </pc:sldLayoutMkLst>
        </pc:sldLayoutChg>
        <pc:sldLayoutChg chg="add del">
          <pc:chgData name="Iles, Connor" userId="d8f8a296-25f0-4680-8676-9d94a4d96b65" providerId="ADAL" clId="{0637FF1E-7184-4A9F-AC19-DFEBFFAEF9FD}" dt="2025-02-24T01:20:10.251" v="9" actId="26606"/>
          <pc:sldLayoutMkLst>
            <pc:docMk/>
            <pc:sldMasterMk cId="4089234799" sldId="2147483673"/>
            <pc:sldLayoutMk cId="1497043082" sldId="2147483670"/>
          </pc:sldLayoutMkLst>
        </pc:sldLayoutChg>
        <pc:sldLayoutChg chg="add del">
          <pc:chgData name="Iles, Connor" userId="d8f8a296-25f0-4680-8676-9d94a4d96b65" providerId="ADAL" clId="{0637FF1E-7184-4A9F-AC19-DFEBFFAEF9FD}" dt="2025-02-24T01:20:10.251" v="9" actId="26606"/>
          <pc:sldLayoutMkLst>
            <pc:docMk/>
            <pc:sldMasterMk cId="4089234799" sldId="2147483673"/>
            <pc:sldLayoutMk cId="2245569202" sldId="2147483671"/>
          </pc:sldLayoutMkLst>
        </pc:sldLayoutChg>
        <pc:sldLayoutChg chg="add del">
          <pc:chgData name="Iles, Connor" userId="d8f8a296-25f0-4680-8676-9d94a4d96b65" providerId="ADAL" clId="{0637FF1E-7184-4A9F-AC19-DFEBFFAEF9FD}" dt="2025-02-24T01:20:10.251" v="9" actId="26606"/>
          <pc:sldLayoutMkLst>
            <pc:docMk/>
            <pc:sldMasterMk cId="4089234799" sldId="2147483673"/>
            <pc:sldLayoutMk cId="162252832" sldId="2147483672"/>
          </pc:sldLayoutMkLst>
        </pc:sldLayoutChg>
      </pc:sldMasterChg>
      <pc:sldMasterChg chg="add del addSldLayout delSldLayout">
        <pc:chgData name="Iles, Connor" userId="d8f8a296-25f0-4680-8676-9d94a4d96b65" providerId="ADAL" clId="{0637FF1E-7184-4A9F-AC19-DFEBFFAEF9FD}" dt="2025-02-24T01:20:10.284" v="10" actId="26606"/>
        <pc:sldMasterMkLst>
          <pc:docMk/>
          <pc:sldMasterMk cId="3458669914" sldId="2147483686"/>
        </pc:sldMasterMkLst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3458669914" sldId="2147483686"/>
            <pc:sldLayoutMk cId="760756289" sldId="2147483675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3458669914" sldId="2147483686"/>
            <pc:sldLayoutMk cId="2348603668" sldId="2147483676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3458669914" sldId="2147483686"/>
            <pc:sldLayoutMk cId="3992939899" sldId="2147483677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3458669914" sldId="2147483686"/>
            <pc:sldLayoutMk cId="662822651" sldId="2147483678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3458669914" sldId="2147483686"/>
            <pc:sldLayoutMk cId="2412405837" sldId="2147483679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3458669914" sldId="2147483686"/>
            <pc:sldLayoutMk cId="3243095119" sldId="2147483680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3458669914" sldId="2147483686"/>
            <pc:sldLayoutMk cId="877940041" sldId="2147483681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3458669914" sldId="2147483686"/>
            <pc:sldLayoutMk cId="509403209" sldId="2147483682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3458669914" sldId="2147483686"/>
            <pc:sldLayoutMk cId="2288764194" sldId="2147483683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3458669914" sldId="2147483686"/>
            <pc:sldLayoutMk cId="1248092637" sldId="2147483684"/>
          </pc:sldLayoutMkLst>
        </pc:sldLayoutChg>
        <pc:sldLayoutChg chg="add del">
          <pc:chgData name="Iles, Connor" userId="d8f8a296-25f0-4680-8676-9d94a4d96b65" providerId="ADAL" clId="{0637FF1E-7184-4A9F-AC19-DFEBFFAEF9FD}" dt="2025-02-24T01:20:10.284" v="10" actId="26606"/>
          <pc:sldLayoutMkLst>
            <pc:docMk/>
            <pc:sldMasterMk cId="3458669914" sldId="2147483686"/>
            <pc:sldLayoutMk cId="59459439" sldId="2147483685"/>
          </pc:sldLayoutMkLst>
        </pc:sldLayoutChg>
      </pc:sldMasterChg>
      <pc:sldMasterChg chg="add del addSldLayout delSldLayout">
        <pc:chgData name="Iles, Connor" userId="d8f8a296-25f0-4680-8676-9d94a4d96b65" providerId="ADAL" clId="{0637FF1E-7184-4A9F-AC19-DFEBFFAEF9FD}" dt="2025-02-24T01:20:06.674" v="3" actId="26606"/>
        <pc:sldMasterMkLst>
          <pc:docMk/>
          <pc:sldMasterMk cId="3506203756" sldId="2147483699"/>
        </pc:sldMasterMkLst>
        <pc:sldLayoutChg chg="add del">
          <pc:chgData name="Iles, Connor" userId="d8f8a296-25f0-4680-8676-9d94a4d96b65" providerId="ADAL" clId="{0637FF1E-7184-4A9F-AC19-DFEBFFAEF9FD}" dt="2025-02-24T01:20:06.674" v="3" actId="26606"/>
          <pc:sldLayoutMkLst>
            <pc:docMk/>
            <pc:sldMasterMk cId="3506203756" sldId="2147483699"/>
            <pc:sldLayoutMk cId="416626178" sldId="2147483688"/>
          </pc:sldLayoutMkLst>
        </pc:sldLayoutChg>
        <pc:sldLayoutChg chg="add del">
          <pc:chgData name="Iles, Connor" userId="d8f8a296-25f0-4680-8676-9d94a4d96b65" providerId="ADAL" clId="{0637FF1E-7184-4A9F-AC19-DFEBFFAEF9FD}" dt="2025-02-24T01:20:06.674" v="3" actId="26606"/>
          <pc:sldLayoutMkLst>
            <pc:docMk/>
            <pc:sldMasterMk cId="3506203756" sldId="2147483699"/>
            <pc:sldLayoutMk cId="2305729348" sldId="2147483689"/>
          </pc:sldLayoutMkLst>
        </pc:sldLayoutChg>
        <pc:sldLayoutChg chg="add del">
          <pc:chgData name="Iles, Connor" userId="d8f8a296-25f0-4680-8676-9d94a4d96b65" providerId="ADAL" clId="{0637FF1E-7184-4A9F-AC19-DFEBFFAEF9FD}" dt="2025-02-24T01:20:06.674" v="3" actId="26606"/>
          <pc:sldLayoutMkLst>
            <pc:docMk/>
            <pc:sldMasterMk cId="3506203756" sldId="2147483699"/>
            <pc:sldLayoutMk cId="205165252" sldId="2147483690"/>
          </pc:sldLayoutMkLst>
        </pc:sldLayoutChg>
        <pc:sldLayoutChg chg="add del">
          <pc:chgData name="Iles, Connor" userId="d8f8a296-25f0-4680-8676-9d94a4d96b65" providerId="ADAL" clId="{0637FF1E-7184-4A9F-AC19-DFEBFFAEF9FD}" dt="2025-02-24T01:20:06.674" v="3" actId="26606"/>
          <pc:sldLayoutMkLst>
            <pc:docMk/>
            <pc:sldMasterMk cId="3506203756" sldId="2147483699"/>
            <pc:sldLayoutMk cId="2818797691" sldId="2147483691"/>
          </pc:sldLayoutMkLst>
        </pc:sldLayoutChg>
        <pc:sldLayoutChg chg="add del">
          <pc:chgData name="Iles, Connor" userId="d8f8a296-25f0-4680-8676-9d94a4d96b65" providerId="ADAL" clId="{0637FF1E-7184-4A9F-AC19-DFEBFFAEF9FD}" dt="2025-02-24T01:20:06.674" v="3" actId="26606"/>
          <pc:sldLayoutMkLst>
            <pc:docMk/>
            <pc:sldMasterMk cId="3506203756" sldId="2147483699"/>
            <pc:sldLayoutMk cId="1568650353" sldId="2147483692"/>
          </pc:sldLayoutMkLst>
        </pc:sldLayoutChg>
        <pc:sldLayoutChg chg="add del">
          <pc:chgData name="Iles, Connor" userId="d8f8a296-25f0-4680-8676-9d94a4d96b65" providerId="ADAL" clId="{0637FF1E-7184-4A9F-AC19-DFEBFFAEF9FD}" dt="2025-02-24T01:20:06.674" v="3" actId="26606"/>
          <pc:sldLayoutMkLst>
            <pc:docMk/>
            <pc:sldMasterMk cId="3506203756" sldId="2147483699"/>
            <pc:sldLayoutMk cId="2751611963" sldId="2147483693"/>
          </pc:sldLayoutMkLst>
        </pc:sldLayoutChg>
        <pc:sldLayoutChg chg="add del">
          <pc:chgData name="Iles, Connor" userId="d8f8a296-25f0-4680-8676-9d94a4d96b65" providerId="ADAL" clId="{0637FF1E-7184-4A9F-AC19-DFEBFFAEF9FD}" dt="2025-02-24T01:20:06.674" v="3" actId="26606"/>
          <pc:sldLayoutMkLst>
            <pc:docMk/>
            <pc:sldMasterMk cId="3506203756" sldId="2147483699"/>
            <pc:sldLayoutMk cId="2377609232" sldId="2147483694"/>
          </pc:sldLayoutMkLst>
        </pc:sldLayoutChg>
        <pc:sldLayoutChg chg="add del">
          <pc:chgData name="Iles, Connor" userId="d8f8a296-25f0-4680-8676-9d94a4d96b65" providerId="ADAL" clId="{0637FF1E-7184-4A9F-AC19-DFEBFFAEF9FD}" dt="2025-02-24T01:20:06.674" v="3" actId="26606"/>
          <pc:sldLayoutMkLst>
            <pc:docMk/>
            <pc:sldMasterMk cId="3506203756" sldId="2147483699"/>
            <pc:sldLayoutMk cId="2648191229" sldId="2147483695"/>
          </pc:sldLayoutMkLst>
        </pc:sldLayoutChg>
        <pc:sldLayoutChg chg="add del">
          <pc:chgData name="Iles, Connor" userId="d8f8a296-25f0-4680-8676-9d94a4d96b65" providerId="ADAL" clId="{0637FF1E-7184-4A9F-AC19-DFEBFFAEF9FD}" dt="2025-02-24T01:20:06.674" v="3" actId="26606"/>
          <pc:sldLayoutMkLst>
            <pc:docMk/>
            <pc:sldMasterMk cId="3506203756" sldId="2147483699"/>
            <pc:sldLayoutMk cId="835160255" sldId="2147483696"/>
          </pc:sldLayoutMkLst>
        </pc:sldLayoutChg>
        <pc:sldLayoutChg chg="add del">
          <pc:chgData name="Iles, Connor" userId="d8f8a296-25f0-4680-8676-9d94a4d96b65" providerId="ADAL" clId="{0637FF1E-7184-4A9F-AC19-DFEBFFAEF9FD}" dt="2025-02-24T01:20:06.674" v="3" actId="26606"/>
          <pc:sldLayoutMkLst>
            <pc:docMk/>
            <pc:sldMasterMk cId="3506203756" sldId="2147483699"/>
            <pc:sldLayoutMk cId="1498746138" sldId="2147483697"/>
          </pc:sldLayoutMkLst>
        </pc:sldLayoutChg>
        <pc:sldLayoutChg chg="add del">
          <pc:chgData name="Iles, Connor" userId="d8f8a296-25f0-4680-8676-9d94a4d96b65" providerId="ADAL" clId="{0637FF1E-7184-4A9F-AC19-DFEBFFAEF9FD}" dt="2025-02-24T01:20:06.674" v="3" actId="26606"/>
          <pc:sldLayoutMkLst>
            <pc:docMk/>
            <pc:sldMasterMk cId="3506203756" sldId="2147483699"/>
            <pc:sldLayoutMk cId="517560044" sldId="2147483698"/>
          </pc:sldLayoutMkLst>
        </pc:sldLayoutChg>
      </pc:sldMasterChg>
      <pc:sldMasterChg chg="add del addSldLayout delSldLayout">
        <pc:chgData name="Iles, Connor" userId="d8f8a296-25f0-4680-8676-9d94a4d96b65" providerId="ADAL" clId="{0637FF1E-7184-4A9F-AC19-DFEBFFAEF9FD}" dt="2025-02-24T01:20:08.022" v="5" actId="26606"/>
        <pc:sldMasterMkLst>
          <pc:docMk/>
          <pc:sldMasterMk cId="3216866901" sldId="2147483712"/>
        </pc:sldMasterMkLst>
        <pc:sldLayoutChg chg="add del">
          <pc:chgData name="Iles, Connor" userId="d8f8a296-25f0-4680-8676-9d94a4d96b65" providerId="ADAL" clId="{0637FF1E-7184-4A9F-AC19-DFEBFFAEF9FD}" dt="2025-02-24T01:20:08.022" v="5" actId="26606"/>
          <pc:sldLayoutMkLst>
            <pc:docMk/>
            <pc:sldMasterMk cId="3216866901" sldId="2147483712"/>
            <pc:sldLayoutMk cId="1546192287" sldId="2147483701"/>
          </pc:sldLayoutMkLst>
        </pc:sldLayoutChg>
        <pc:sldLayoutChg chg="add del">
          <pc:chgData name="Iles, Connor" userId="d8f8a296-25f0-4680-8676-9d94a4d96b65" providerId="ADAL" clId="{0637FF1E-7184-4A9F-AC19-DFEBFFAEF9FD}" dt="2025-02-24T01:20:08.022" v="5" actId="26606"/>
          <pc:sldLayoutMkLst>
            <pc:docMk/>
            <pc:sldMasterMk cId="3216866901" sldId="2147483712"/>
            <pc:sldLayoutMk cId="1309079449" sldId="2147483702"/>
          </pc:sldLayoutMkLst>
        </pc:sldLayoutChg>
        <pc:sldLayoutChg chg="add del">
          <pc:chgData name="Iles, Connor" userId="d8f8a296-25f0-4680-8676-9d94a4d96b65" providerId="ADAL" clId="{0637FF1E-7184-4A9F-AC19-DFEBFFAEF9FD}" dt="2025-02-24T01:20:08.022" v="5" actId="26606"/>
          <pc:sldLayoutMkLst>
            <pc:docMk/>
            <pc:sldMasterMk cId="3216866901" sldId="2147483712"/>
            <pc:sldLayoutMk cId="2476481019" sldId="2147483703"/>
          </pc:sldLayoutMkLst>
        </pc:sldLayoutChg>
        <pc:sldLayoutChg chg="add del">
          <pc:chgData name="Iles, Connor" userId="d8f8a296-25f0-4680-8676-9d94a4d96b65" providerId="ADAL" clId="{0637FF1E-7184-4A9F-AC19-DFEBFFAEF9FD}" dt="2025-02-24T01:20:08.022" v="5" actId="26606"/>
          <pc:sldLayoutMkLst>
            <pc:docMk/>
            <pc:sldMasterMk cId="3216866901" sldId="2147483712"/>
            <pc:sldLayoutMk cId="2455806048" sldId="2147483704"/>
          </pc:sldLayoutMkLst>
        </pc:sldLayoutChg>
        <pc:sldLayoutChg chg="add del">
          <pc:chgData name="Iles, Connor" userId="d8f8a296-25f0-4680-8676-9d94a4d96b65" providerId="ADAL" clId="{0637FF1E-7184-4A9F-AC19-DFEBFFAEF9FD}" dt="2025-02-24T01:20:08.022" v="5" actId="26606"/>
          <pc:sldLayoutMkLst>
            <pc:docMk/>
            <pc:sldMasterMk cId="3216866901" sldId="2147483712"/>
            <pc:sldLayoutMk cId="488900246" sldId="2147483705"/>
          </pc:sldLayoutMkLst>
        </pc:sldLayoutChg>
        <pc:sldLayoutChg chg="add del">
          <pc:chgData name="Iles, Connor" userId="d8f8a296-25f0-4680-8676-9d94a4d96b65" providerId="ADAL" clId="{0637FF1E-7184-4A9F-AC19-DFEBFFAEF9FD}" dt="2025-02-24T01:20:08.022" v="5" actId="26606"/>
          <pc:sldLayoutMkLst>
            <pc:docMk/>
            <pc:sldMasterMk cId="3216866901" sldId="2147483712"/>
            <pc:sldLayoutMk cId="2659960587" sldId="2147483706"/>
          </pc:sldLayoutMkLst>
        </pc:sldLayoutChg>
        <pc:sldLayoutChg chg="add del">
          <pc:chgData name="Iles, Connor" userId="d8f8a296-25f0-4680-8676-9d94a4d96b65" providerId="ADAL" clId="{0637FF1E-7184-4A9F-AC19-DFEBFFAEF9FD}" dt="2025-02-24T01:20:08.022" v="5" actId="26606"/>
          <pc:sldLayoutMkLst>
            <pc:docMk/>
            <pc:sldMasterMk cId="3216866901" sldId="2147483712"/>
            <pc:sldLayoutMk cId="3633585611" sldId="2147483707"/>
          </pc:sldLayoutMkLst>
        </pc:sldLayoutChg>
        <pc:sldLayoutChg chg="add del">
          <pc:chgData name="Iles, Connor" userId="d8f8a296-25f0-4680-8676-9d94a4d96b65" providerId="ADAL" clId="{0637FF1E-7184-4A9F-AC19-DFEBFFAEF9FD}" dt="2025-02-24T01:20:08.022" v="5" actId="26606"/>
          <pc:sldLayoutMkLst>
            <pc:docMk/>
            <pc:sldMasterMk cId="3216866901" sldId="2147483712"/>
            <pc:sldLayoutMk cId="721848169" sldId="2147483708"/>
          </pc:sldLayoutMkLst>
        </pc:sldLayoutChg>
        <pc:sldLayoutChg chg="add del">
          <pc:chgData name="Iles, Connor" userId="d8f8a296-25f0-4680-8676-9d94a4d96b65" providerId="ADAL" clId="{0637FF1E-7184-4A9F-AC19-DFEBFFAEF9FD}" dt="2025-02-24T01:20:08.022" v="5" actId="26606"/>
          <pc:sldLayoutMkLst>
            <pc:docMk/>
            <pc:sldMasterMk cId="3216866901" sldId="2147483712"/>
            <pc:sldLayoutMk cId="2620442192" sldId="2147483709"/>
          </pc:sldLayoutMkLst>
        </pc:sldLayoutChg>
        <pc:sldLayoutChg chg="add del">
          <pc:chgData name="Iles, Connor" userId="d8f8a296-25f0-4680-8676-9d94a4d96b65" providerId="ADAL" clId="{0637FF1E-7184-4A9F-AC19-DFEBFFAEF9FD}" dt="2025-02-24T01:20:08.022" v="5" actId="26606"/>
          <pc:sldLayoutMkLst>
            <pc:docMk/>
            <pc:sldMasterMk cId="3216866901" sldId="2147483712"/>
            <pc:sldLayoutMk cId="1851678929" sldId="2147483710"/>
          </pc:sldLayoutMkLst>
        </pc:sldLayoutChg>
        <pc:sldLayoutChg chg="add del">
          <pc:chgData name="Iles, Connor" userId="d8f8a296-25f0-4680-8676-9d94a4d96b65" providerId="ADAL" clId="{0637FF1E-7184-4A9F-AC19-DFEBFFAEF9FD}" dt="2025-02-24T01:20:08.022" v="5" actId="26606"/>
          <pc:sldLayoutMkLst>
            <pc:docMk/>
            <pc:sldMasterMk cId="3216866901" sldId="2147483712"/>
            <pc:sldLayoutMk cId="1882571751" sldId="2147483711"/>
          </pc:sldLayoutMkLst>
        </pc:sldLayoutChg>
      </pc:sldMasterChg>
      <pc:sldMasterChg chg="add del addSldLayout delSldLayout">
        <pc:chgData name="Iles, Connor" userId="d8f8a296-25f0-4680-8676-9d94a4d96b65" providerId="ADAL" clId="{0637FF1E-7184-4A9F-AC19-DFEBFFAEF9FD}" dt="2025-02-24T01:20:06.044" v="1" actId="26606"/>
        <pc:sldMasterMkLst>
          <pc:docMk/>
          <pc:sldMasterMk cId="3835043322" sldId="2147483725"/>
        </pc:sldMasterMkLst>
        <pc:sldLayoutChg chg="add del">
          <pc:chgData name="Iles, Connor" userId="d8f8a296-25f0-4680-8676-9d94a4d96b65" providerId="ADAL" clId="{0637FF1E-7184-4A9F-AC19-DFEBFFAEF9FD}" dt="2025-02-24T01:20:06.044" v="1" actId="26606"/>
          <pc:sldLayoutMkLst>
            <pc:docMk/>
            <pc:sldMasterMk cId="3835043322" sldId="2147483725"/>
            <pc:sldLayoutMk cId="2399329010" sldId="2147483714"/>
          </pc:sldLayoutMkLst>
        </pc:sldLayoutChg>
        <pc:sldLayoutChg chg="add del">
          <pc:chgData name="Iles, Connor" userId="d8f8a296-25f0-4680-8676-9d94a4d96b65" providerId="ADAL" clId="{0637FF1E-7184-4A9F-AC19-DFEBFFAEF9FD}" dt="2025-02-24T01:20:06.044" v="1" actId="26606"/>
          <pc:sldLayoutMkLst>
            <pc:docMk/>
            <pc:sldMasterMk cId="3835043322" sldId="2147483725"/>
            <pc:sldLayoutMk cId="3009692252" sldId="2147483715"/>
          </pc:sldLayoutMkLst>
        </pc:sldLayoutChg>
        <pc:sldLayoutChg chg="add del">
          <pc:chgData name="Iles, Connor" userId="d8f8a296-25f0-4680-8676-9d94a4d96b65" providerId="ADAL" clId="{0637FF1E-7184-4A9F-AC19-DFEBFFAEF9FD}" dt="2025-02-24T01:20:06.044" v="1" actId="26606"/>
          <pc:sldLayoutMkLst>
            <pc:docMk/>
            <pc:sldMasterMk cId="3835043322" sldId="2147483725"/>
            <pc:sldLayoutMk cId="4195721819" sldId="2147483716"/>
          </pc:sldLayoutMkLst>
        </pc:sldLayoutChg>
        <pc:sldLayoutChg chg="add del">
          <pc:chgData name="Iles, Connor" userId="d8f8a296-25f0-4680-8676-9d94a4d96b65" providerId="ADAL" clId="{0637FF1E-7184-4A9F-AC19-DFEBFFAEF9FD}" dt="2025-02-24T01:20:06.044" v="1" actId="26606"/>
          <pc:sldLayoutMkLst>
            <pc:docMk/>
            <pc:sldMasterMk cId="3835043322" sldId="2147483725"/>
            <pc:sldLayoutMk cId="3327503858" sldId="2147483717"/>
          </pc:sldLayoutMkLst>
        </pc:sldLayoutChg>
        <pc:sldLayoutChg chg="add del">
          <pc:chgData name="Iles, Connor" userId="d8f8a296-25f0-4680-8676-9d94a4d96b65" providerId="ADAL" clId="{0637FF1E-7184-4A9F-AC19-DFEBFFAEF9FD}" dt="2025-02-24T01:20:06.044" v="1" actId="26606"/>
          <pc:sldLayoutMkLst>
            <pc:docMk/>
            <pc:sldMasterMk cId="3835043322" sldId="2147483725"/>
            <pc:sldLayoutMk cId="2939969577" sldId="2147483718"/>
          </pc:sldLayoutMkLst>
        </pc:sldLayoutChg>
        <pc:sldLayoutChg chg="add del">
          <pc:chgData name="Iles, Connor" userId="d8f8a296-25f0-4680-8676-9d94a4d96b65" providerId="ADAL" clId="{0637FF1E-7184-4A9F-AC19-DFEBFFAEF9FD}" dt="2025-02-24T01:20:06.044" v="1" actId="26606"/>
          <pc:sldLayoutMkLst>
            <pc:docMk/>
            <pc:sldMasterMk cId="3835043322" sldId="2147483725"/>
            <pc:sldLayoutMk cId="4075711029" sldId="2147483719"/>
          </pc:sldLayoutMkLst>
        </pc:sldLayoutChg>
        <pc:sldLayoutChg chg="add del">
          <pc:chgData name="Iles, Connor" userId="d8f8a296-25f0-4680-8676-9d94a4d96b65" providerId="ADAL" clId="{0637FF1E-7184-4A9F-AC19-DFEBFFAEF9FD}" dt="2025-02-24T01:20:06.044" v="1" actId="26606"/>
          <pc:sldLayoutMkLst>
            <pc:docMk/>
            <pc:sldMasterMk cId="3835043322" sldId="2147483725"/>
            <pc:sldLayoutMk cId="1903059231" sldId="2147483720"/>
          </pc:sldLayoutMkLst>
        </pc:sldLayoutChg>
        <pc:sldLayoutChg chg="add del">
          <pc:chgData name="Iles, Connor" userId="d8f8a296-25f0-4680-8676-9d94a4d96b65" providerId="ADAL" clId="{0637FF1E-7184-4A9F-AC19-DFEBFFAEF9FD}" dt="2025-02-24T01:20:06.044" v="1" actId="26606"/>
          <pc:sldLayoutMkLst>
            <pc:docMk/>
            <pc:sldMasterMk cId="3835043322" sldId="2147483725"/>
            <pc:sldLayoutMk cId="416710228" sldId="2147483721"/>
          </pc:sldLayoutMkLst>
        </pc:sldLayoutChg>
        <pc:sldLayoutChg chg="add del">
          <pc:chgData name="Iles, Connor" userId="d8f8a296-25f0-4680-8676-9d94a4d96b65" providerId="ADAL" clId="{0637FF1E-7184-4A9F-AC19-DFEBFFAEF9FD}" dt="2025-02-24T01:20:06.044" v="1" actId="26606"/>
          <pc:sldLayoutMkLst>
            <pc:docMk/>
            <pc:sldMasterMk cId="3835043322" sldId="2147483725"/>
            <pc:sldLayoutMk cId="4214971177" sldId="2147483722"/>
          </pc:sldLayoutMkLst>
        </pc:sldLayoutChg>
        <pc:sldLayoutChg chg="add del">
          <pc:chgData name="Iles, Connor" userId="d8f8a296-25f0-4680-8676-9d94a4d96b65" providerId="ADAL" clId="{0637FF1E-7184-4A9F-AC19-DFEBFFAEF9FD}" dt="2025-02-24T01:20:06.044" v="1" actId="26606"/>
          <pc:sldLayoutMkLst>
            <pc:docMk/>
            <pc:sldMasterMk cId="3835043322" sldId="2147483725"/>
            <pc:sldLayoutMk cId="4225572145" sldId="2147483723"/>
          </pc:sldLayoutMkLst>
        </pc:sldLayoutChg>
        <pc:sldLayoutChg chg="add del">
          <pc:chgData name="Iles, Connor" userId="d8f8a296-25f0-4680-8676-9d94a4d96b65" providerId="ADAL" clId="{0637FF1E-7184-4A9F-AC19-DFEBFFAEF9FD}" dt="2025-02-24T01:20:06.044" v="1" actId="26606"/>
          <pc:sldLayoutMkLst>
            <pc:docMk/>
            <pc:sldMasterMk cId="3835043322" sldId="2147483725"/>
            <pc:sldLayoutMk cId="212666567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4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09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0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9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0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66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3" name="Picture 42" descr="Hexagonal background with blue neon lights">
            <a:extLst>
              <a:ext uri="{FF2B5EF4-FFF2-40B4-BE49-F238E27FC236}">
                <a16:creationId xmlns:a16="http://schemas.microsoft.com/office/drawing/2014/main" id="{C9368339-A121-2B05-AF36-3CC84317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B933A-67A0-7EA4-67E9-5B17444E2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7950514" cy="870008"/>
          </a:xfrm>
        </p:spPr>
        <p:txBody>
          <a:bodyPr anchor="ctr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Agile Development &amp; Scrum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CFC88-6F2E-28AE-CC3B-F75CB135C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323" y="159031"/>
            <a:ext cx="3525868" cy="870008"/>
          </a:xfrm>
        </p:spPr>
        <p:txBody>
          <a:bodyPr anchor="ctr">
            <a:norm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</a:rPr>
              <a:t>A comparison of Agile and waterfall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6FEE3494-76AC-8719-3278-C8D1C766055C}"/>
              </a:ext>
            </a:extLst>
          </p:cNvPr>
          <p:cNvSpPr txBox="1">
            <a:spLocks/>
          </p:cNvSpPr>
          <p:nvPr/>
        </p:nvSpPr>
        <p:spPr>
          <a:xfrm>
            <a:off x="8308323" y="5614939"/>
            <a:ext cx="3525868" cy="870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rgbClr val="FFFFFF"/>
                </a:solidFill>
              </a:rPr>
              <a:t>Connor Iles</a:t>
            </a:r>
          </a:p>
          <a:p>
            <a:pPr algn="r"/>
            <a:r>
              <a:rPr lang="en-US" sz="1100" dirty="0">
                <a:solidFill>
                  <a:srgbClr val="FFFFFF"/>
                </a:solidFill>
              </a:rPr>
              <a:t>23 February 2025</a:t>
            </a:r>
          </a:p>
        </p:txBody>
      </p:sp>
    </p:spTree>
    <p:extLst>
      <p:ext uri="{BB962C8B-B14F-4D97-AF65-F5344CB8AC3E}">
        <p14:creationId xmlns:p14="http://schemas.microsoft.com/office/powerpoint/2010/main" val="14082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3D9EB7-7ECF-8C9A-52B4-94EB4DD8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r>
              <a:rPr lang="en-US" sz="360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2B2D-81CE-6D04-8354-7B7C443B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0" y="6371806"/>
            <a:ext cx="5299032" cy="8086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800" dirty="0"/>
              <a:t>https://nulab.com/learn/project-management/quick-guide-scrum-roles-responsibilities/</a:t>
            </a:r>
          </a:p>
        </p:txBody>
      </p:sp>
      <p:pic>
        <p:nvPicPr>
          <p:cNvPr id="1028" name="Picture 4" descr="A quick guide to Agile Scrum roles &amp; responsibilities | Nulab">
            <a:extLst>
              <a:ext uri="{FF2B5EF4-FFF2-40B4-BE49-F238E27FC236}">
                <a16:creationId xmlns:a16="http://schemas.microsoft.com/office/drawing/2014/main" id="{079C6149-4C0A-D610-72C7-1C30BDE9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32" y="0"/>
            <a:ext cx="8142045" cy="450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88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C49E-07CD-FE20-0000-A361480A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 in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D5C8-BAC1-083F-B4DE-01811287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Concept &amp; Initiation</a:t>
            </a:r>
          </a:p>
          <a:p>
            <a:pPr lvl="1"/>
            <a:r>
              <a:rPr lang="en-US" dirty="0"/>
              <a:t>Define vision for the project as well as requirements from stakeholders such as user-interface needs.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Develop a backlog for the product, sprint goals are established, user stories created.</a:t>
            </a:r>
          </a:p>
          <a:p>
            <a:r>
              <a:rPr lang="en-US" dirty="0"/>
              <a:t>Execution</a:t>
            </a:r>
          </a:p>
          <a:p>
            <a:pPr lvl="1"/>
            <a:r>
              <a:rPr lang="en-US" dirty="0"/>
              <a:t>Development ensures there are steps laid out to reach the end goal of the project.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Team continues to collaborate with stakeholders to ensure product meets high-end requirements.</a:t>
            </a:r>
          </a:p>
          <a:p>
            <a:r>
              <a:rPr lang="en-US" dirty="0"/>
              <a:t>Maintenance/Release</a:t>
            </a:r>
          </a:p>
          <a:p>
            <a:pPr lvl="1"/>
            <a:r>
              <a:rPr lang="en-US" dirty="0"/>
              <a:t>Product is deployed, take initial feedback, and curbed to meet new user/stakeholder needs.</a:t>
            </a:r>
          </a:p>
          <a:p>
            <a:r>
              <a:rPr lang="en-US" dirty="0"/>
              <a:t>Retirement</a:t>
            </a:r>
          </a:p>
          <a:p>
            <a:pPr lvl="1"/>
            <a:r>
              <a:rPr lang="en-US" dirty="0"/>
              <a:t>Product is obsolete and has no further use.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FA54-1971-0733-D8B2-67B88AAC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vs. Agile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E0C78B-08C2-817C-48A9-B15C0BC42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854707"/>
              </p:ext>
            </p:extLst>
          </p:nvPr>
        </p:nvGraphicFramePr>
        <p:xfrm>
          <a:off x="639763" y="2633663"/>
          <a:ext cx="1089183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12">
                  <a:extLst>
                    <a:ext uri="{9D8B030D-6E8A-4147-A177-3AD203B41FA5}">
                      <a16:colId xmlns:a16="http://schemas.microsoft.com/office/drawing/2014/main" val="353579006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236872369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4271610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6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Structured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Adaptive Cycles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4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Strict, Changes Delay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Adaptive for Fluid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4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Tested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Feedback Frequent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Individuals responsible for their scope.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is functional, able to work together and adapt together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3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besides project start and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input is 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002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33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35E9-9CE8-1233-EE91-04933869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or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8D88-093F-A2AF-A6AB-FEA15534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to use Agile:</a:t>
            </a:r>
          </a:p>
          <a:p>
            <a:pPr lvl="1"/>
            <a:r>
              <a:rPr lang="en-US" dirty="0"/>
              <a:t>Based on experience, you should use Agile when you receive a project that is expected to be heavily dynamic and requires constant changes.</a:t>
            </a:r>
          </a:p>
          <a:p>
            <a:pPr lvl="1"/>
            <a:r>
              <a:rPr lang="en-US" dirty="0"/>
              <a:t>There is need for constant user feedback</a:t>
            </a:r>
          </a:p>
          <a:p>
            <a:pPr lvl="1"/>
            <a:r>
              <a:rPr lang="en-US" dirty="0"/>
              <a:t>Project will require in depth collaboration between team members.</a:t>
            </a:r>
          </a:p>
          <a:p>
            <a:pPr lvl="1"/>
            <a:r>
              <a:rPr lang="en-US" dirty="0"/>
              <a:t>Development cycle is short</a:t>
            </a:r>
          </a:p>
          <a:p>
            <a:r>
              <a:rPr lang="en-US" dirty="0"/>
              <a:t>When to use Waterfall:</a:t>
            </a:r>
          </a:p>
          <a:p>
            <a:pPr lvl="1"/>
            <a:r>
              <a:rPr lang="en-US" dirty="0"/>
              <a:t>The project is rigid, goals and requirements will not change.</a:t>
            </a:r>
          </a:p>
          <a:p>
            <a:pPr lvl="1"/>
            <a:r>
              <a:rPr lang="en-US" dirty="0"/>
              <a:t>Project has a strict schedule dictated for you</a:t>
            </a:r>
          </a:p>
          <a:p>
            <a:pPr lvl="1"/>
            <a:r>
              <a:rPr lang="en-US" dirty="0"/>
              <a:t>Project you are developing requires a lot of documentation for compliance reasons</a:t>
            </a:r>
          </a:p>
          <a:p>
            <a:pPr lvl="1"/>
            <a:r>
              <a:rPr lang="en-US" dirty="0"/>
              <a:t>Large project is too large to not function without a strict timeline.</a:t>
            </a:r>
          </a:p>
        </p:txBody>
      </p:sp>
    </p:spTree>
    <p:extLst>
      <p:ext uri="{BB962C8B-B14F-4D97-AF65-F5344CB8AC3E}">
        <p14:creationId xmlns:p14="http://schemas.microsoft.com/office/powerpoint/2010/main" val="332097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C88F-A926-47BE-027D-18EF9083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284F-A6A0-D605-DE3B-4D47C413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Overall,</a:t>
            </a:r>
          </a:p>
          <a:p>
            <a:r>
              <a:rPr lang="en-US" dirty="0"/>
              <a:t>Agile has the benefit of flexibility, intra-team collaboration making it the </a:t>
            </a:r>
            <a:r>
              <a:rPr lang="en-US" dirty="0" err="1"/>
              <a:t>recoomended</a:t>
            </a:r>
            <a:r>
              <a:rPr lang="en-US" dirty="0"/>
              <a:t> route for dynamic projects.</a:t>
            </a:r>
          </a:p>
          <a:p>
            <a:r>
              <a:rPr lang="en-US" dirty="0"/>
              <a:t>Waterfall is best used for large, sequential projects.</a:t>
            </a:r>
          </a:p>
        </p:txBody>
      </p:sp>
    </p:spTree>
    <p:extLst>
      <p:ext uri="{BB962C8B-B14F-4D97-AF65-F5344CB8AC3E}">
        <p14:creationId xmlns:p14="http://schemas.microsoft.com/office/powerpoint/2010/main" val="350496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754B-1122-B7F5-DEFB-36D59D0A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3B37-6889-41B9-F9AB-773B6E06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Guthrie, G. (2021, January 22). A quick guide to scrum roles and responsibilities. </a:t>
            </a:r>
            <a:r>
              <a:rPr lang="en-US" dirty="0" err="1"/>
              <a:t>Nulab</a:t>
            </a:r>
            <a:r>
              <a:rPr lang="en-US" dirty="0"/>
              <a:t>. 	https://nulab.com/learn/project-management/quick-guide-scrum-roles-responsibilities/</a:t>
            </a:r>
          </a:p>
          <a:p>
            <a:pPr marL="0" indent="0">
              <a:buNone/>
            </a:pPr>
            <a:r>
              <a:rPr lang="en-US" dirty="0"/>
              <a:t>Lockhart, L. (2023, February 15). Agile vs. Waterfall: 10 Key Differences Between the Two 	Methods. Www.float.com. https://www.float.com/resources/agile-vs-waterfall</a:t>
            </a:r>
          </a:p>
          <a:p>
            <a:pPr marL="0" indent="0">
              <a:buNone/>
            </a:pPr>
            <a:r>
              <a:rPr lang="en-US" dirty="0"/>
              <a:t>Radigan, D. (2024). Agile vs. waterfall project management. Atlassian. 	https://www.atlassian.com/agile/project-management/project-management-intro</a:t>
            </a:r>
          </a:p>
          <a:p>
            <a:pPr marL="0" indent="0">
              <a:buNone/>
            </a:pPr>
            <a:r>
              <a:rPr lang="en-US" dirty="0" err="1"/>
              <a:t>Zhezherau</a:t>
            </a:r>
            <a:r>
              <a:rPr lang="en-US" dirty="0"/>
              <a:t>, A. (2022). The Agile Software Development Life Cycle | Wrike Agile Guide. Wrike. 	https://www.wrike.com/agile-guide/agile-development-life-cycle/</a:t>
            </a:r>
          </a:p>
        </p:txBody>
      </p:sp>
    </p:spTree>
    <p:extLst>
      <p:ext uri="{BB962C8B-B14F-4D97-AF65-F5344CB8AC3E}">
        <p14:creationId xmlns:p14="http://schemas.microsoft.com/office/powerpoint/2010/main" val="140751357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13DE146D5254097F6AD237F04BA2E" ma:contentTypeVersion="5" ma:contentTypeDescription="Create a new document." ma:contentTypeScope="" ma:versionID="3a0fde891739f87327fba2a6ba382093">
  <xsd:schema xmlns:xsd="http://www.w3.org/2001/XMLSchema" xmlns:xs="http://www.w3.org/2001/XMLSchema" xmlns:p="http://schemas.microsoft.com/office/2006/metadata/properties" xmlns:ns3="f9499d46-c99b-41a2-9c8a-e6ee7d7fef6f" targetNamespace="http://schemas.microsoft.com/office/2006/metadata/properties" ma:root="true" ma:fieldsID="32842367137d04416559a565bec2e48f" ns3:_="">
    <xsd:import namespace="f9499d46-c99b-41a2-9c8a-e6ee7d7fef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99d46-c99b-41a2-9c8a-e6ee7d7fef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BF8A53-570B-4282-87FD-7F6615C5A2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499d46-c99b-41a2-9c8a-e6ee7d7fef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2E43F0-DA01-4C47-8D79-B8BED08EA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A71BD1-8487-4CD5-B8BD-D426B5D1736F}">
  <ds:schemaRefs>
    <ds:schemaRef ds:uri="http://purl.org/dc/elements/1.1/"/>
    <ds:schemaRef ds:uri="f9499d46-c99b-41a2-9c8a-e6ee7d7fef6f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465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Grandview Display</vt:lpstr>
      <vt:lpstr>DashVTI</vt:lpstr>
      <vt:lpstr>Agile Development &amp; Scrum Framework</vt:lpstr>
      <vt:lpstr>Agile Roles</vt:lpstr>
      <vt:lpstr>Agile Phases in SDLC</vt:lpstr>
      <vt:lpstr>Waterfall vs. Agile</vt:lpstr>
      <vt:lpstr>Waterfall or Agile?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Iles, Connor</dc:creator>
  <cp:lastModifiedBy>Iles, Connor</cp:lastModifiedBy>
  <cp:revision>1</cp:revision>
  <dcterms:created xsi:type="dcterms:W3CDTF">2025-02-24T01:19:43Z</dcterms:created>
  <dcterms:modified xsi:type="dcterms:W3CDTF">2025-02-24T04:06:03Z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0x01010088113DE146D5254097F6AD237F04BA2E</vt:lpwstr>
  </property>
</Properties>
</file>