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>
        <p:scale>
          <a:sx n="80" d="100"/>
          <a:sy n="80" d="100"/>
        </p:scale>
        <p:origin x="2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5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6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4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3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2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2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Property rights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by </a:t>
            </a:r>
            <a:r>
              <a:rPr lang="en-US" dirty="0" smtClean="0"/>
              <a:t>KALEB BEHEE and CONNOR TOTH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Resolved: That the United States federal government should SIGNIFICANTLY INCREASE the protection afforded to PROPERTY RIGHTS for those who create and distribute digital products.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8574373" y="2510457"/>
            <a:ext cx="96250" cy="2655236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 flipV="1">
            <a:off x="4472240" y="3571695"/>
            <a:ext cx="96252" cy="2038352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50367" y="2321189"/>
            <a:ext cx="2544261" cy="130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become or make greater in size, amount, intensity, or degree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34705" y="4978705"/>
            <a:ext cx="3171322" cy="119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laws created by governments in regards to how individuals can control, benefit from and transfer property</a:t>
            </a:r>
          </a:p>
        </p:txBody>
      </p:sp>
    </p:spTree>
    <p:extLst>
      <p:ext uri="{BB962C8B-B14F-4D97-AF65-F5344CB8AC3E}">
        <p14:creationId xmlns:p14="http://schemas.microsoft.com/office/powerpoint/2010/main" val="406612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NEGATE THE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I: THE CURRENT SITUATION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DMCA affords content creators the right to prevent circumvention of copyright protection</a:t>
            </a:r>
          </a:p>
          <a:p>
            <a:r>
              <a:rPr lang="en-US" dirty="0" smtClean="0"/>
              <a:t>content providers have difficulty making a profit if their content is shared freely</a:t>
            </a:r>
          </a:p>
          <a:p>
            <a:r>
              <a:rPr lang="en-US" dirty="0" smtClean="0"/>
              <a:t>rights to copyright are valid until seventy years after death</a:t>
            </a:r>
          </a:p>
          <a:p>
            <a:r>
              <a:rPr lang="en-US" dirty="0" smtClean="0"/>
              <a:t>copyright law prohibits looking – as opposed to running – a piece of code without explicit permission from the content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II: WHY COPYRIGHT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5246603" y="2666998"/>
            <a:ext cx="5800808" cy="3124201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copyright </a:t>
            </a:r>
            <a:r>
              <a:rPr lang="en-US" dirty="0"/>
              <a:t>is essentially a profit protector and capitalist creation</a:t>
            </a:r>
          </a:p>
          <a:p>
            <a:r>
              <a:rPr lang="en-US" dirty="0"/>
              <a:t>capitalism ultimately leads to the hegemony of the cockroach</a:t>
            </a:r>
          </a:p>
          <a:p>
            <a:r>
              <a:rPr lang="en-US" dirty="0"/>
              <a:t>the solution is to forget capitalism and to adopt a </a:t>
            </a:r>
            <a:r>
              <a:rPr lang="en-US" dirty="0" err="1"/>
              <a:t>marxist</a:t>
            </a:r>
            <a:r>
              <a:rPr lang="en-US" dirty="0"/>
              <a:t> </a:t>
            </a:r>
            <a:r>
              <a:rPr lang="en-US" dirty="0" smtClean="0"/>
              <a:t>ideology. without </a:t>
            </a:r>
            <a:r>
              <a:rPr lang="en-US" dirty="0"/>
              <a:t>doing so, we will be perpetuating an immoral and unequal system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 flipH="1">
            <a:off x="1021096" y="2666998"/>
            <a:ext cx="4225507" cy="312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/>
              <a:t>money is the root of all </a:t>
            </a:r>
            <a:r>
              <a:rPr lang="en-US" sz="2800" b="1" i="1" dirty="0" smtClean="0"/>
              <a:t>evil, </a:t>
            </a:r>
            <a:r>
              <a:rPr lang="en-US" sz="2800" b="1" i="1" dirty="0"/>
              <a:t>the </a:t>
            </a:r>
            <a:r>
              <a:rPr lang="en-US" sz="2800" b="1" i="1" dirty="0" smtClean="0"/>
              <a:t>device by </a:t>
            </a:r>
            <a:r>
              <a:rPr lang="en-US" sz="2800" b="1" i="1" dirty="0"/>
              <a:t>which we perpetuate </a:t>
            </a:r>
            <a:r>
              <a:rPr lang="en-US" sz="2800" b="1" i="1" dirty="0" smtClean="0"/>
              <a:t>inequality and inhumanity </a:t>
            </a:r>
            <a:r>
              <a:rPr lang="en-US" sz="2800" b="1" i="1" dirty="0"/>
              <a:t>in the </a:t>
            </a:r>
            <a:r>
              <a:rPr lang="en-US" sz="2800" b="1" i="1" dirty="0" smtClean="0"/>
              <a:t>world”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0634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III: more rights – the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800808" cy="3124201"/>
          </a:xfrm>
        </p:spPr>
        <p:txBody>
          <a:bodyPr anchor="ctr"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granting more rights to copyright owners, even a </a:t>
            </a:r>
            <a:r>
              <a:rPr lang="en-US" dirty="0" err="1" smtClean="0"/>
              <a:t>facebook</a:t>
            </a:r>
            <a:r>
              <a:rPr lang="en-US" dirty="0" smtClean="0"/>
              <a:t> post will turn into grounds for litigation</a:t>
            </a:r>
          </a:p>
          <a:p>
            <a:r>
              <a:rPr lang="en-US" dirty="0" smtClean="0"/>
              <a:t>the competitiveness will decline due to more restrictions/counter-circumvention measures thus decreasing market diversity</a:t>
            </a:r>
          </a:p>
          <a:p>
            <a:r>
              <a:rPr lang="en-US" dirty="0"/>
              <a:t>i</a:t>
            </a:r>
            <a:r>
              <a:rPr lang="en-US" dirty="0" smtClean="0"/>
              <a:t>t is not fair to those that want to use something they already bought on a different device but cannot due to the regulation of copyright owners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95674" y="2666998"/>
            <a:ext cx="3551737" cy="312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i="1" dirty="0" smtClean="0"/>
              <a:t>“the right to regulate is the right to seize the rights of others”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469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Helvetica Neue LT"/>
        <a:ea typeface=""/>
        <a:cs typeface=""/>
      </a:majorFont>
      <a:minorFont>
        <a:latin typeface="Helvetica Neue L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162</TotalTime>
  <Words>290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 LT</vt:lpstr>
      <vt:lpstr>Mesh</vt:lpstr>
      <vt:lpstr>Digital Property rights</vt:lpstr>
      <vt:lpstr>THE RESOLUTION</vt:lpstr>
      <vt:lpstr>WE NEGATE THE RESOLUTION</vt:lpstr>
      <vt:lpstr>CONTENTION I: THE CURRENT SITUATION</vt:lpstr>
      <vt:lpstr>CONTENTION II: WHY COPYRIGHT IS BAD</vt:lpstr>
      <vt:lpstr>CONTENTION III: more rights – the alternative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Property rights</dc:title>
  <dc:creator>c.toth</dc:creator>
  <cp:lastModifiedBy>Connor Toth</cp:lastModifiedBy>
  <cp:revision>11</cp:revision>
  <dcterms:created xsi:type="dcterms:W3CDTF">2015-02-19T05:18:10Z</dcterms:created>
  <dcterms:modified xsi:type="dcterms:W3CDTF">2015-02-20T02:56:45Z</dcterms:modified>
</cp:coreProperties>
</file>