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Sue Ellen Francisco"/>
      <p:regular r:id="rId25"/>
    </p:embeddedFont>
    <p:embeddedFont>
      <p:font typeface="Barlow Semi Condensed Light"/>
      <p:regular r:id="rId26"/>
      <p:bold r:id="rId27"/>
      <p:italic r:id="rId28"/>
      <p:boldItalic r:id="rId29"/>
    </p:embeddedFont>
    <p:embeddedFont>
      <p:font typeface="Zilla Slab SemiBold"/>
      <p:bold r:id="rId30"/>
    </p:embeddedFont>
    <p:embeddedFont>
      <p:font typeface="Zilla Slab"/>
      <p:regular r:id="rId31"/>
      <p:bold r:id="rId32"/>
      <p:italic r:id="rId33"/>
    </p:embeddedFont>
    <p:embeddedFont>
      <p:font typeface="Red Hat Text"/>
      <p:regular r:id="rId34"/>
      <p:bold r:id="rId35"/>
      <p:italic r:id="rId36"/>
      <p:boldItalic r:id="rId37"/>
    </p:embeddedFont>
    <p:embeddedFont>
      <p:font typeface="DM Sans"/>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20" Type="http://schemas.openxmlformats.org/officeDocument/2006/relationships/slide" Target="slides/slide16.xml"/><Relationship Id="rId42" Type="http://schemas.openxmlformats.org/officeDocument/2006/relationships/font" Target="fonts/OpenSans-regular.fntdata"/><Relationship Id="rId41" Type="http://schemas.openxmlformats.org/officeDocument/2006/relationships/font" Target="fonts/DMSans-boldItalic.fntdata"/><Relationship Id="rId22" Type="http://schemas.openxmlformats.org/officeDocument/2006/relationships/slide" Target="slides/slide18.xml"/><Relationship Id="rId44" Type="http://schemas.openxmlformats.org/officeDocument/2006/relationships/font" Target="fonts/OpenSans-italic.fntdata"/><Relationship Id="rId21" Type="http://schemas.openxmlformats.org/officeDocument/2006/relationships/slide" Target="slides/slide17.xml"/><Relationship Id="rId43" Type="http://schemas.openxmlformats.org/officeDocument/2006/relationships/font" Target="fonts/OpenSans-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Light-regular.fntdata"/><Relationship Id="rId25" Type="http://schemas.openxmlformats.org/officeDocument/2006/relationships/font" Target="fonts/SueEllenFrancisco-regular.fntdata"/><Relationship Id="rId28" Type="http://schemas.openxmlformats.org/officeDocument/2006/relationships/font" Target="fonts/BarlowSemiCondensedLight-italic.fntdata"/><Relationship Id="rId27" Type="http://schemas.openxmlformats.org/officeDocument/2006/relationships/font" Target="fonts/BarlowSemiCondensed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ZillaSlab-regular.fntdata"/><Relationship Id="rId30" Type="http://schemas.openxmlformats.org/officeDocument/2006/relationships/font" Target="fonts/ZillaSlabSemiBold-bold.fntdata"/><Relationship Id="rId11" Type="http://schemas.openxmlformats.org/officeDocument/2006/relationships/slide" Target="slides/slide7.xml"/><Relationship Id="rId33" Type="http://schemas.openxmlformats.org/officeDocument/2006/relationships/font" Target="fonts/ZillaSlab-italic.fntdata"/><Relationship Id="rId10" Type="http://schemas.openxmlformats.org/officeDocument/2006/relationships/slide" Target="slides/slide6.xml"/><Relationship Id="rId32" Type="http://schemas.openxmlformats.org/officeDocument/2006/relationships/font" Target="fonts/ZillaSlab-bold.fntdata"/><Relationship Id="rId13" Type="http://schemas.openxmlformats.org/officeDocument/2006/relationships/slide" Target="slides/slide9.xml"/><Relationship Id="rId35" Type="http://schemas.openxmlformats.org/officeDocument/2006/relationships/font" Target="fonts/RedHatText-bold.fntdata"/><Relationship Id="rId12" Type="http://schemas.openxmlformats.org/officeDocument/2006/relationships/slide" Target="slides/slide8.xml"/><Relationship Id="rId34" Type="http://schemas.openxmlformats.org/officeDocument/2006/relationships/font" Target="fonts/RedHatText-regular.fntdata"/><Relationship Id="rId15" Type="http://schemas.openxmlformats.org/officeDocument/2006/relationships/slide" Target="slides/slide11.xml"/><Relationship Id="rId37" Type="http://schemas.openxmlformats.org/officeDocument/2006/relationships/font" Target="fonts/RedHatText-boldItalic.fntdata"/><Relationship Id="rId14" Type="http://schemas.openxmlformats.org/officeDocument/2006/relationships/slide" Target="slides/slide10.xml"/><Relationship Id="rId36" Type="http://schemas.openxmlformats.org/officeDocument/2006/relationships/font" Target="fonts/RedHatText-italic.fntdata"/><Relationship Id="rId17" Type="http://schemas.openxmlformats.org/officeDocument/2006/relationships/slide" Target="slides/slide13.xml"/><Relationship Id="rId39" Type="http://schemas.openxmlformats.org/officeDocument/2006/relationships/font" Target="fonts/DMSans-bold.fntdata"/><Relationship Id="rId16" Type="http://schemas.openxmlformats.org/officeDocument/2006/relationships/slide" Target="slides/slide12.xml"/><Relationship Id="rId38" Type="http://schemas.openxmlformats.org/officeDocument/2006/relationships/font" Target="fonts/DM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b460e2ee1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b460e2ee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6b460e2ee1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6b460e2ee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6b460e2ee1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6b460e2ee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weighing is how you “prove” that your arguments are the most important in the round.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6b460e2ee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6b460e2e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6b460e2ee1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6b460e2ee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b460e2ee1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b460e2ee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Either do the practice as a group and ask for volunteers to explain how they would weigh the impacts, OR break the class into smaller groups for 5-10 minutes and then have these groups reconvene and share their answers </a:t>
            </a:r>
            <a:r>
              <a:rPr lang="en"/>
              <a:t>with</a:t>
            </a:r>
            <a:r>
              <a:rPr lang="en"/>
              <a:t> the entire class.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6b460e2ee1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6b460e2ee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6b460e2ee1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6b460e2ee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6b460e2ee1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6b460e2ee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6b460e2ee1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6b460e2ee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6b460e2ee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6b460e2e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a:t>
            </a:r>
            <a:r>
              <a:rPr lang="en"/>
              <a:t> on claim, warrant, and impact with your students.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6b460e2ee1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6b460e2e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6b460e2ee1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6b460e2ee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each speech, its purpose, its length, and what should happen during the speech. Try to spend at least 5 minutes on this so debaters can soak in the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6b460e2ee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6b460e2e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b460e2ee1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b460e2ee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clarification should be a debater’s first priority. </a:t>
            </a:r>
            <a:r>
              <a:rPr lang="en"/>
              <a:t>Although</a:t>
            </a:r>
            <a:r>
              <a:rPr lang="en"/>
              <a:t> asking questions about evidence quality and poking </a:t>
            </a:r>
            <a:r>
              <a:rPr lang="en"/>
              <a:t>holes in the case can be strategically advantageous, debaters should prioritize understand the case first. It’s hard to debate a case if you don’t even understand parts of it!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b460e2ee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6b460e2ee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6b460e2ee1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6b460e2e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b460e2ee1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b460e2ee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4000" cy="5143499"/>
            <a:chOff x="0" y="0"/>
            <a:chExt cx="12191999" cy="6857999"/>
          </a:xfrm>
        </p:grpSpPr>
        <p:sp>
          <p:nvSpPr>
            <p:cNvPr id="11" name="Google Shape;11;p2"/>
            <p:cNvSpPr/>
            <p:nvPr/>
          </p:nvSpPr>
          <p:spPr>
            <a:xfrm>
              <a:off x="7058279" y="3298639"/>
              <a:ext cx="4870838" cy="3559360"/>
            </a:xfrm>
            <a:custGeom>
              <a:rect b="b" l="l" r="r" t="t"/>
              <a:pathLst>
                <a:path extrusionOk="0" h="3559360" w="4870838">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7694308" y="870735"/>
              <a:ext cx="1060407" cy="1021442"/>
            </a:xfrm>
            <a:custGeom>
              <a:rect b="b" l="l" r="r" t="t"/>
              <a:pathLst>
                <a:path extrusionOk="0" h="1021442" w="1060407">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1162136" y="349276"/>
              <a:ext cx="7816743" cy="6508723"/>
            </a:xfrm>
            <a:custGeom>
              <a:rect b="b" l="l" r="r" t="t"/>
              <a:pathLst>
                <a:path extrusionOk="0" h="6508723" w="781674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10452676" y="0"/>
              <a:ext cx="1739323" cy="1459231"/>
            </a:xfrm>
            <a:custGeom>
              <a:rect b="b" l="l" r="r" t="t"/>
              <a:pathLst>
                <a:path extrusionOk="0" h="1459231" w="1739323">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336446" y="0"/>
              <a:ext cx="500673" cy="253560"/>
            </a:xfrm>
            <a:custGeom>
              <a:rect b="b" l="l" r="r" t="t"/>
              <a:pathLst>
                <a:path extrusionOk="0" h="253560" w="500673">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9780582" y="438990"/>
              <a:ext cx="1262883" cy="1267331"/>
            </a:xfrm>
            <a:custGeom>
              <a:rect b="b" l="l" r="r" t="t"/>
              <a:pathLst>
                <a:path extrusionOk="0" h="1267331" w="1262883">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764241" y="370787"/>
              <a:ext cx="500809" cy="502458"/>
            </a:xfrm>
            <a:custGeom>
              <a:rect b="b" l="l" r="r" t="t"/>
              <a:pathLst>
                <a:path extrusionOk="0" h="502458" w="500809">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4317271" y="638028"/>
              <a:ext cx="227669" cy="228376"/>
            </a:xfrm>
            <a:custGeom>
              <a:rect b="b" l="l" r="r" t="t"/>
              <a:pathLst>
                <a:path extrusionOk="0" h="228376" w="227669">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7721789" y="5368431"/>
              <a:ext cx="1059635" cy="1149053"/>
            </a:xfrm>
            <a:custGeom>
              <a:rect b="b" l="l" r="r" t="t"/>
              <a:pathLst>
                <a:path extrusionOk="0" h="1149053" w="1059635">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10768437" y="3223348"/>
              <a:ext cx="257951" cy="248289"/>
            </a:xfrm>
            <a:custGeom>
              <a:rect b="b" l="l" r="r" t="t"/>
              <a:pathLst>
                <a:path extrusionOk="0" h="248289" w="257951">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10679436" y="3549882"/>
              <a:ext cx="128860" cy="124173"/>
            </a:xfrm>
            <a:custGeom>
              <a:rect b="b" l="l" r="r" t="t"/>
              <a:pathLst>
                <a:path extrusionOk="0" h="124173" w="12886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7691333" y="1651273"/>
              <a:ext cx="785156" cy="756187"/>
            </a:xfrm>
            <a:custGeom>
              <a:rect b="b" l="l" r="r" t="t"/>
              <a:pathLst>
                <a:path extrusionOk="0" h="756187" w="785156">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1033657" y="2158563"/>
              <a:ext cx="257868" cy="248316"/>
            </a:xfrm>
            <a:custGeom>
              <a:rect b="b" l="l" r="r" t="t"/>
              <a:pathLst>
                <a:path extrusionOk="0" h="248316" w="257868">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8891147" y="5496758"/>
              <a:ext cx="257868" cy="248316"/>
            </a:xfrm>
            <a:custGeom>
              <a:rect b="b" l="l" r="r" t="t"/>
              <a:pathLst>
                <a:path extrusionOk="0" h="248316" w="257868">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7568629" y="2410325"/>
              <a:ext cx="248378" cy="257380"/>
            </a:xfrm>
            <a:custGeom>
              <a:rect b="b" l="l" r="r" t="t"/>
              <a:pathLst>
                <a:path extrusionOk="0" h="257380" w="248378">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8026741" y="2119783"/>
              <a:ext cx="2247585" cy="2436081"/>
            </a:xfrm>
            <a:custGeom>
              <a:rect b="b" l="l" r="r" t="t"/>
              <a:pathLst>
                <a:path extrusionOk="0" h="2436081" w="2247585">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11023321" y="1490281"/>
              <a:ext cx="380539" cy="362910"/>
            </a:xfrm>
            <a:custGeom>
              <a:rect b="b" l="l" r="r" t="t"/>
              <a:pathLst>
                <a:path extrusionOk="0" h="362910" w="380539">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9493305" y="623215"/>
              <a:ext cx="230695" cy="219950"/>
            </a:xfrm>
            <a:custGeom>
              <a:rect b="b" l="l" r="r" t="t"/>
              <a:pathLst>
                <a:path extrusionOk="0" h="219950" w="230695">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5358816" y="0"/>
              <a:ext cx="2951872" cy="1913961"/>
            </a:xfrm>
            <a:custGeom>
              <a:rect b="b" l="l" r="r" t="t"/>
              <a:pathLst>
                <a:path extrusionOk="0" h="1913961" w="2951872">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636781" y="0"/>
              <a:ext cx="2404015" cy="2080478"/>
            </a:xfrm>
            <a:custGeom>
              <a:rect b="b" l="l" r="r" t="t"/>
              <a:pathLst>
                <a:path extrusionOk="0" h="2080478" w="2404015">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10591182" y="3281293"/>
              <a:ext cx="1600817" cy="1997697"/>
            </a:xfrm>
            <a:custGeom>
              <a:rect b="b" l="l" r="r" t="t"/>
              <a:pathLst>
                <a:path extrusionOk="0" h="1997697" w="160081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9490709" y="5556126"/>
              <a:ext cx="2701290" cy="1301873"/>
            </a:xfrm>
            <a:custGeom>
              <a:rect b="b" l="l" r="r" t="t"/>
              <a:pathLst>
                <a:path extrusionOk="0" h="1301873" w="270129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0" y="4521200"/>
              <a:ext cx="963988" cy="1891601"/>
            </a:xfrm>
            <a:custGeom>
              <a:rect b="b" l="l" r="r" t="t"/>
              <a:pathLst>
                <a:path extrusionOk="0" h="1891601" w="963988">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0" y="5613285"/>
              <a:ext cx="1873164" cy="1244714"/>
            </a:xfrm>
            <a:custGeom>
              <a:rect b="b" l="l" r="r" t="t"/>
              <a:pathLst>
                <a:path extrusionOk="0" h="1244714" w="187316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2"/>
          <p:cNvSpPr txBox="1"/>
          <p:nvPr>
            <p:ph type="ctrTitle"/>
          </p:nvPr>
        </p:nvSpPr>
        <p:spPr>
          <a:xfrm>
            <a:off x="1419825" y="2220425"/>
            <a:ext cx="4993200" cy="1159800"/>
          </a:xfrm>
          <a:prstGeom prst="rect">
            <a:avLst/>
          </a:prstGeom>
        </p:spPr>
        <p:txBody>
          <a:bodyPr anchorCtr="0" anchor="ctr" bIns="0" lIns="0" spcFirstLastPara="1" rIns="0" wrap="square" tIns="0">
            <a:noAutofit/>
          </a:bodyPr>
          <a:lstStyle>
            <a:lvl1pPr lvl="0">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1pPr>
            <a:lvl2pPr lvl="1">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2pPr>
            <a:lvl3pPr lvl="2">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3pPr>
            <a:lvl4pPr lvl="3">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4pPr>
            <a:lvl5pPr lvl="4">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5pPr>
            <a:lvl6pPr lvl="5">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6pPr>
            <a:lvl7pPr lvl="6">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7pPr>
            <a:lvl8pPr lvl="7">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8pPr>
            <a:lvl9pPr lvl="8">
              <a:lnSpc>
                <a:spcPct val="80000"/>
              </a:lnSpc>
              <a:spcBef>
                <a:spcPts val="0"/>
              </a:spcBef>
              <a:spcAft>
                <a:spcPts val="0"/>
              </a:spcAft>
              <a:buClr>
                <a:schemeClr val="lt1"/>
              </a:buClr>
              <a:buSzPts val="5600"/>
              <a:buFont typeface="Zilla Slab SemiBold"/>
              <a:buNone/>
              <a:defRPr b="0" sz="5600">
                <a:solidFill>
                  <a:schemeClr val="lt1"/>
                </a:solidFill>
                <a:latin typeface="Zilla Slab SemiBold"/>
                <a:ea typeface="Zilla Slab SemiBold"/>
                <a:cs typeface="Zilla Slab SemiBold"/>
                <a:sym typeface="Zilla Slab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3"/>
        </a:solidFill>
      </p:bgPr>
    </p:bg>
    <p:spTree>
      <p:nvGrpSpPr>
        <p:cNvPr id="264" name="Shape 264"/>
        <p:cNvGrpSpPr/>
        <p:nvPr/>
      </p:nvGrpSpPr>
      <p:grpSpPr>
        <a:xfrm>
          <a:off x="0" y="0"/>
          <a:ext cx="0" cy="0"/>
          <a:chOff x="0" y="0"/>
          <a:chExt cx="0" cy="0"/>
        </a:xfrm>
      </p:grpSpPr>
      <p:grpSp>
        <p:nvGrpSpPr>
          <p:cNvPr id="265" name="Google Shape;265;p11"/>
          <p:cNvGrpSpPr/>
          <p:nvPr/>
        </p:nvGrpSpPr>
        <p:grpSpPr>
          <a:xfrm>
            <a:off x="2385" y="2386"/>
            <a:ext cx="9146643" cy="5143181"/>
            <a:chOff x="3175" y="3175"/>
            <a:chExt cx="12185776" cy="6852093"/>
          </a:xfrm>
        </p:grpSpPr>
        <p:sp>
          <p:nvSpPr>
            <p:cNvPr id="266" name="Google Shape;266;p11"/>
            <p:cNvSpPr/>
            <p:nvPr/>
          </p:nvSpPr>
          <p:spPr>
            <a:xfrm>
              <a:off x="11340814" y="109410"/>
              <a:ext cx="848010" cy="1622615"/>
            </a:xfrm>
            <a:custGeom>
              <a:rect b="b" l="l" r="r" t="t"/>
              <a:pathLst>
                <a:path extrusionOk="0" h="1622615" w="848010">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1"/>
            <p:cNvSpPr/>
            <p:nvPr/>
          </p:nvSpPr>
          <p:spPr>
            <a:xfrm>
              <a:off x="10874301" y="990155"/>
              <a:ext cx="922938" cy="925576"/>
            </a:xfrm>
            <a:custGeom>
              <a:rect b="b" l="l" r="r" t="t"/>
              <a:pathLst>
                <a:path extrusionOk="0" h="925576" w="922938">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1"/>
            <p:cNvSpPr/>
            <p:nvPr/>
          </p:nvSpPr>
          <p:spPr>
            <a:xfrm>
              <a:off x="9813163" y="4711890"/>
              <a:ext cx="2375661" cy="2142934"/>
            </a:xfrm>
            <a:custGeom>
              <a:rect b="b" l="l" r="r" t="t"/>
              <a:pathLst>
                <a:path extrusionOk="0" h="2142934" w="2375661">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1"/>
            <p:cNvSpPr/>
            <p:nvPr/>
          </p:nvSpPr>
          <p:spPr>
            <a:xfrm>
              <a:off x="11077757" y="5902769"/>
              <a:ext cx="183129" cy="176276"/>
            </a:xfrm>
            <a:custGeom>
              <a:rect b="b" l="l" r="r" t="t"/>
              <a:pathLst>
                <a:path extrusionOk="0" h="176276" w="183129">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1"/>
            <p:cNvSpPr/>
            <p:nvPr/>
          </p:nvSpPr>
          <p:spPr>
            <a:xfrm>
              <a:off x="11672262" y="2985960"/>
              <a:ext cx="516689" cy="549529"/>
            </a:xfrm>
            <a:custGeom>
              <a:rect b="b" l="l" r="r" t="t"/>
              <a:pathLst>
                <a:path extrusionOk="0" h="549529" w="516689">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1"/>
            <p:cNvSpPr/>
            <p:nvPr/>
          </p:nvSpPr>
          <p:spPr>
            <a:xfrm>
              <a:off x="10550466" y="2586863"/>
              <a:ext cx="859831" cy="722757"/>
            </a:xfrm>
            <a:custGeom>
              <a:rect b="b" l="l" r="r" t="t"/>
              <a:pathLst>
                <a:path extrusionOk="0" h="722757" w="859831">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1"/>
            <p:cNvSpPr/>
            <p:nvPr/>
          </p:nvSpPr>
          <p:spPr>
            <a:xfrm>
              <a:off x="11788393" y="1763128"/>
              <a:ext cx="273276" cy="260553"/>
            </a:xfrm>
            <a:custGeom>
              <a:rect b="b" l="l" r="r" t="t"/>
              <a:pathLst>
                <a:path extrusionOk="0" h="260553" w="273276">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1"/>
            <p:cNvSpPr/>
            <p:nvPr/>
          </p:nvSpPr>
          <p:spPr>
            <a:xfrm>
              <a:off x="10663692" y="1125849"/>
              <a:ext cx="162747" cy="155355"/>
            </a:xfrm>
            <a:custGeom>
              <a:rect b="b" l="l" r="r" t="t"/>
              <a:pathLst>
                <a:path extrusionOk="0" h="155355" w="162747">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1"/>
            <p:cNvSpPr/>
            <p:nvPr/>
          </p:nvSpPr>
          <p:spPr>
            <a:xfrm>
              <a:off x="9242388" y="3239770"/>
              <a:ext cx="2607895" cy="2827210"/>
            </a:xfrm>
            <a:custGeom>
              <a:rect b="b" l="l" r="r" t="t"/>
              <a:pathLst>
                <a:path extrusionOk="0" h="2827210" w="2607895">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1"/>
            <p:cNvSpPr/>
            <p:nvPr/>
          </p:nvSpPr>
          <p:spPr>
            <a:xfrm>
              <a:off x="11249025" y="5949505"/>
              <a:ext cx="939800" cy="905319"/>
            </a:xfrm>
            <a:custGeom>
              <a:rect b="b" l="l" r="r" t="t"/>
              <a:pathLst>
                <a:path extrusionOk="0" h="905319" w="939800">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1"/>
            <p:cNvSpPr/>
            <p:nvPr/>
          </p:nvSpPr>
          <p:spPr>
            <a:xfrm>
              <a:off x="9055701" y="6354953"/>
              <a:ext cx="772367" cy="500315"/>
            </a:xfrm>
            <a:custGeom>
              <a:rect b="b" l="l" r="r" t="t"/>
              <a:pathLst>
                <a:path extrusionOk="0" h="500315" w="772367">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1"/>
            <p:cNvSpPr/>
            <p:nvPr/>
          </p:nvSpPr>
          <p:spPr>
            <a:xfrm>
              <a:off x="3175" y="3175"/>
              <a:ext cx="2097785" cy="2906966"/>
            </a:xfrm>
            <a:custGeom>
              <a:rect b="b" l="l" r="r" t="t"/>
              <a:pathLst>
                <a:path extrusionOk="0" h="2906966" w="2097785">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1"/>
            <p:cNvSpPr/>
            <p:nvPr/>
          </p:nvSpPr>
          <p:spPr>
            <a:xfrm>
              <a:off x="308614" y="3175"/>
              <a:ext cx="1439922" cy="962215"/>
            </a:xfrm>
            <a:custGeom>
              <a:rect b="b" l="l" r="r" t="t"/>
              <a:pathLst>
                <a:path extrusionOk="0" h="962215" w="1439922">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1"/>
            <p:cNvSpPr/>
            <p:nvPr/>
          </p:nvSpPr>
          <p:spPr>
            <a:xfrm>
              <a:off x="2031045" y="3175"/>
              <a:ext cx="367163" cy="325183"/>
            </a:xfrm>
            <a:custGeom>
              <a:rect b="b" l="l" r="r" t="t"/>
              <a:pathLst>
                <a:path extrusionOk="0" h="325183" w="367163">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1"/>
            <p:cNvSpPr/>
            <p:nvPr/>
          </p:nvSpPr>
          <p:spPr>
            <a:xfrm>
              <a:off x="2373089" y="276225"/>
              <a:ext cx="163494" cy="164147"/>
            </a:xfrm>
            <a:custGeom>
              <a:rect b="b" l="l" r="r" t="t"/>
              <a:pathLst>
                <a:path extrusionOk="0" h="164147" w="163494">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1"/>
            <p:cNvSpPr/>
            <p:nvPr/>
          </p:nvSpPr>
          <p:spPr>
            <a:xfrm>
              <a:off x="2355649" y="1988883"/>
              <a:ext cx="183140" cy="176276"/>
            </a:xfrm>
            <a:custGeom>
              <a:rect b="b" l="l" r="r" t="t"/>
              <a:pathLst>
                <a:path extrusionOk="0" h="176276" w="183140">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1"/>
            <p:cNvSpPr/>
            <p:nvPr/>
          </p:nvSpPr>
          <p:spPr>
            <a:xfrm>
              <a:off x="2515771" y="1840229"/>
              <a:ext cx="88404" cy="84899"/>
            </a:xfrm>
            <a:custGeom>
              <a:rect b="b" l="l" r="r" t="t"/>
              <a:pathLst>
                <a:path extrusionOk="0" h="84899" w="88404">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1"/>
            <p:cNvSpPr/>
            <p:nvPr/>
          </p:nvSpPr>
          <p:spPr>
            <a:xfrm>
              <a:off x="3175" y="5854001"/>
              <a:ext cx="1031722" cy="1000823"/>
            </a:xfrm>
            <a:custGeom>
              <a:rect b="b" l="l" r="r" t="t"/>
              <a:pathLst>
                <a:path extrusionOk="0" h="1000823" w="1031722">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1"/>
            <p:cNvSpPr/>
            <p:nvPr/>
          </p:nvSpPr>
          <p:spPr>
            <a:xfrm>
              <a:off x="3175" y="4901438"/>
              <a:ext cx="1062141" cy="1146936"/>
            </a:xfrm>
            <a:custGeom>
              <a:rect b="b" l="l" r="r" t="t"/>
              <a:pathLst>
                <a:path extrusionOk="0" h="1146936" w="1062141">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1"/>
            <p:cNvSpPr/>
            <p:nvPr/>
          </p:nvSpPr>
          <p:spPr>
            <a:xfrm>
              <a:off x="232346" y="3622484"/>
              <a:ext cx="704594" cy="666750"/>
            </a:xfrm>
            <a:custGeom>
              <a:rect b="b" l="l" r="r" t="t"/>
              <a:pathLst>
                <a:path extrusionOk="0" h="666750" w="704594">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1"/>
            <p:cNvSpPr/>
            <p:nvPr/>
          </p:nvSpPr>
          <p:spPr>
            <a:xfrm>
              <a:off x="1429225" y="923925"/>
              <a:ext cx="1113147" cy="1071752"/>
            </a:xfrm>
            <a:custGeom>
              <a:rect b="b" l="l" r="r" t="t"/>
              <a:pathLst>
                <a:path extrusionOk="0" h="1071752" w="1113147">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1"/>
            <p:cNvSpPr/>
            <p:nvPr/>
          </p:nvSpPr>
          <p:spPr>
            <a:xfrm>
              <a:off x="3175" y="1844675"/>
              <a:ext cx="1419722" cy="2104390"/>
            </a:xfrm>
            <a:custGeom>
              <a:rect b="b" l="l" r="r" t="t"/>
              <a:pathLst>
                <a:path extrusionOk="0" h="2104390" w="1419722">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1"/>
            <p:cNvSpPr/>
            <p:nvPr/>
          </p:nvSpPr>
          <p:spPr>
            <a:xfrm>
              <a:off x="1178940" y="5810426"/>
              <a:ext cx="273352" cy="260490"/>
            </a:xfrm>
            <a:custGeom>
              <a:rect b="b" l="l" r="r" t="t"/>
              <a:pathLst>
                <a:path extrusionOk="0" h="260490" w="273352">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9" name="Google Shape;289;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6"/>
        </a:solidFill>
      </p:bgPr>
    </p:bg>
    <p:spTree>
      <p:nvGrpSpPr>
        <p:cNvPr id="36" name="Shape 36"/>
        <p:cNvGrpSpPr/>
        <p:nvPr/>
      </p:nvGrpSpPr>
      <p:grpSpPr>
        <a:xfrm>
          <a:off x="0" y="0"/>
          <a:ext cx="0" cy="0"/>
          <a:chOff x="0" y="0"/>
          <a:chExt cx="0" cy="0"/>
        </a:xfrm>
      </p:grpSpPr>
      <p:grpSp>
        <p:nvGrpSpPr>
          <p:cNvPr id="37" name="Google Shape;37;p3"/>
          <p:cNvGrpSpPr/>
          <p:nvPr/>
        </p:nvGrpSpPr>
        <p:grpSpPr>
          <a:xfrm>
            <a:off x="0" y="0"/>
            <a:ext cx="9144000" cy="5143499"/>
            <a:chOff x="0" y="0"/>
            <a:chExt cx="12191999" cy="6857999"/>
          </a:xfrm>
        </p:grpSpPr>
        <p:sp>
          <p:nvSpPr>
            <p:cNvPr id="38" name="Google Shape;38;p3"/>
            <p:cNvSpPr/>
            <p:nvPr/>
          </p:nvSpPr>
          <p:spPr>
            <a:xfrm>
              <a:off x="7058279" y="3298639"/>
              <a:ext cx="4870838" cy="3559360"/>
            </a:xfrm>
            <a:custGeom>
              <a:rect b="b" l="l" r="r" t="t"/>
              <a:pathLst>
                <a:path extrusionOk="0" h="3559360" w="4870838">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3"/>
            <p:cNvSpPr/>
            <p:nvPr/>
          </p:nvSpPr>
          <p:spPr>
            <a:xfrm>
              <a:off x="7694308" y="870735"/>
              <a:ext cx="1060407" cy="1021442"/>
            </a:xfrm>
            <a:custGeom>
              <a:rect b="b" l="l" r="r" t="t"/>
              <a:pathLst>
                <a:path extrusionOk="0" h="1021442" w="1060407">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3"/>
            <p:cNvSpPr/>
            <p:nvPr/>
          </p:nvSpPr>
          <p:spPr>
            <a:xfrm>
              <a:off x="1162136" y="349276"/>
              <a:ext cx="7816743" cy="6508723"/>
            </a:xfrm>
            <a:custGeom>
              <a:rect b="b" l="l" r="r" t="t"/>
              <a:pathLst>
                <a:path extrusionOk="0" h="6508723" w="7816743">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10452676" y="0"/>
              <a:ext cx="1739323" cy="1459231"/>
            </a:xfrm>
            <a:custGeom>
              <a:rect b="b" l="l" r="r" t="t"/>
              <a:pathLst>
                <a:path extrusionOk="0" h="1459231" w="1739323">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3"/>
            <p:cNvSpPr/>
            <p:nvPr/>
          </p:nvSpPr>
          <p:spPr>
            <a:xfrm>
              <a:off x="336446" y="0"/>
              <a:ext cx="500673" cy="253560"/>
            </a:xfrm>
            <a:custGeom>
              <a:rect b="b" l="l" r="r" t="t"/>
              <a:pathLst>
                <a:path extrusionOk="0" h="253560" w="500673">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3"/>
            <p:cNvSpPr/>
            <p:nvPr/>
          </p:nvSpPr>
          <p:spPr>
            <a:xfrm>
              <a:off x="9780582" y="438990"/>
              <a:ext cx="1262883" cy="1267331"/>
            </a:xfrm>
            <a:custGeom>
              <a:rect b="b" l="l" r="r" t="t"/>
              <a:pathLst>
                <a:path extrusionOk="0" h="1267331" w="1262883">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3"/>
            <p:cNvSpPr/>
            <p:nvPr/>
          </p:nvSpPr>
          <p:spPr>
            <a:xfrm>
              <a:off x="3764241" y="370787"/>
              <a:ext cx="500809" cy="502458"/>
            </a:xfrm>
            <a:custGeom>
              <a:rect b="b" l="l" r="r" t="t"/>
              <a:pathLst>
                <a:path extrusionOk="0" h="502458" w="500809">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3"/>
            <p:cNvSpPr/>
            <p:nvPr/>
          </p:nvSpPr>
          <p:spPr>
            <a:xfrm>
              <a:off x="4317271" y="638028"/>
              <a:ext cx="227669" cy="228376"/>
            </a:xfrm>
            <a:custGeom>
              <a:rect b="b" l="l" r="r" t="t"/>
              <a:pathLst>
                <a:path extrusionOk="0" h="228376" w="227669">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3"/>
            <p:cNvSpPr/>
            <p:nvPr/>
          </p:nvSpPr>
          <p:spPr>
            <a:xfrm>
              <a:off x="7721789" y="5368431"/>
              <a:ext cx="1059635" cy="1149053"/>
            </a:xfrm>
            <a:custGeom>
              <a:rect b="b" l="l" r="r" t="t"/>
              <a:pathLst>
                <a:path extrusionOk="0" h="1149053" w="1059635">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3"/>
            <p:cNvSpPr/>
            <p:nvPr/>
          </p:nvSpPr>
          <p:spPr>
            <a:xfrm>
              <a:off x="10768437" y="3223348"/>
              <a:ext cx="257951" cy="248289"/>
            </a:xfrm>
            <a:custGeom>
              <a:rect b="b" l="l" r="r" t="t"/>
              <a:pathLst>
                <a:path extrusionOk="0" h="248289" w="257951">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3"/>
            <p:cNvSpPr/>
            <p:nvPr/>
          </p:nvSpPr>
          <p:spPr>
            <a:xfrm>
              <a:off x="10679436" y="3549882"/>
              <a:ext cx="128860" cy="124173"/>
            </a:xfrm>
            <a:custGeom>
              <a:rect b="b" l="l" r="r" t="t"/>
              <a:pathLst>
                <a:path extrusionOk="0" h="124173" w="12886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3"/>
            <p:cNvSpPr/>
            <p:nvPr/>
          </p:nvSpPr>
          <p:spPr>
            <a:xfrm>
              <a:off x="7691333" y="1651273"/>
              <a:ext cx="785156" cy="756187"/>
            </a:xfrm>
            <a:custGeom>
              <a:rect b="b" l="l" r="r" t="t"/>
              <a:pathLst>
                <a:path extrusionOk="0" h="756187" w="785156">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3"/>
            <p:cNvSpPr/>
            <p:nvPr/>
          </p:nvSpPr>
          <p:spPr>
            <a:xfrm>
              <a:off x="1033657" y="2158563"/>
              <a:ext cx="257868" cy="248316"/>
            </a:xfrm>
            <a:custGeom>
              <a:rect b="b" l="l" r="r" t="t"/>
              <a:pathLst>
                <a:path extrusionOk="0" h="248316" w="257868">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3"/>
            <p:cNvSpPr/>
            <p:nvPr/>
          </p:nvSpPr>
          <p:spPr>
            <a:xfrm>
              <a:off x="8891147" y="5496758"/>
              <a:ext cx="257868" cy="248316"/>
            </a:xfrm>
            <a:custGeom>
              <a:rect b="b" l="l" r="r" t="t"/>
              <a:pathLst>
                <a:path extrusionOk="0" h="248316" w="257868">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3"/>
            <p:cNvSpPr/>
            <p:nvPr/>
          </p:nvSpPr>
          <p:spPr>
            <a:xfrm>
              <a:off x="7568629" y="2410325"/>
              <a:ext cx="248378" cy="257380"/>
            </a:xfrm>
            <a:custGeom>
              <a:rect b="b" l="l" r="r" t="t"/>
              <a:pathLst>
                <a:path extrusionOk="0" h="257380" w="248378">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8026741" y="2119783"/>
              <a:ext cx="2247585" cy="2436081"/>
            </a:xfrm>
            <a:custGeom>
              <a:rect b="b" l="l" r="r" t="t"/>
              <a:pathLst>
                <a:path extrusionOk="0" h="2436081" w="2247585">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11023321" y="1490281"/>
              <a:ext cx="380539" cy="362910"/>
            </a:xfrm>
            <a:custGeom>
              <a:rect b="b" l="l" r="r" t="t"/>
              <a:pathLst>
                <a:path extrusionOk="0" h="362910" w="380539">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3"/>
            <p:cNvSpPr/>
            <p:nvPr/>
          </p:nvSpPr>
          <p:spPr>
            <a:xfrm>
              <a:off x="9493305" y="623215"/>
              <a:ext cx="230695" cy="219950"/>
            </a:xfrm>
            <a:custGeom>
              <a:rect b="b" l="l" r="r" t="t"/>
              <a:pathLst>
                <a:path extrusionOk="0" h="219950" w="230695">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3"/>
            <p:cNvSpPr/>
            <p:nvPr/>
          </p:nvSpPr>
          <p:spPr>
            <a:xfrm>
              <a:off x="5358816" y="0"/>
              <a:ext cx="2951872" cy="1913961"/>
            </a:xfrm>
            <a:custGeom>
              <a:rect b="b" l="l" r="r" t="t"/>
              <a:pathLst>
                <a:path extrusionOk="0" h="1913961" w="2951872">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636781" y="0"/>
              <a:ext cx="2404015" cy="2080478"/>
            </a:xfrm>
            <a:custGeom>
              <a:rect b="b" l="l" r="r" t="t"/>
              <a:pathLst>
                <a:path extrusionOk="0" h="2080478" w="2404015">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10591182" y="3281293"/>
              <a:ext cx="1600817" cy="1997697"/>
            </a:xfrm>
            <a:custGeom>
              <a:rect b="b" l="l" r="r" t="t"/>
              <a:pathLst>
                <a:path extrusionOk="0" h="1997697" w="1600817">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3"/>
            <p:cNvSpPr/>
            <p:nvPr/>
          </p:nvSpPr>
          <p:spPr>
            <a:xfrm>
              <a:off x="9490709" y="5556126"/>
              <a:ext cx="2701290" cy="1301873"/>
            </a:xfrm>
            <a:custGeom>
              <a:rect b="b" l="l" r="r" t="t"/>
              <a:pathLst>
                <a:path extrusionOk="0" h="1301873" w="270129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3"/>
            <p:cNvSpPr/>
            <p:nvPr/>
          </p:nvSpPr>
          <p:spPr>
            <a:xfrm>
              <a:off x="0" y="4521200"/>
              <a:ext cx="963988" cy="1891601"/>
            </a:xfrm>
            <a:custGeom>
              <a:rect b="b" l="l" r="r" t="t"/>
              <a:pathLst>
                <a:path extrusionOk="0" h="1891601" w="963988">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13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3"/>
            <p:cNvSpPr/>
            <p:nvPr/>
          </p:nvSpPr>
          <p:spPr>
            <a:xfrm>
              <a:off x="0" y="5613285"/>
              <a:ext cx="1873164" cy="1244714"/>
            </a:xfrm>
            <a:custGeom>
              <a:rect b="b" l="l" r="r" t="t"/>
              <a:pathLst>
                <a:path extrusionOk="0" h="1244714" w="1873164">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3"/>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lvl1pPr lvl="0"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1pPr>
            <a:lvl2pPr lvl="1"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2pPr>
            <a:lvl3pPr lvl="2"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3pPr>
            <a:lvl4pPr lvl="3"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4pPr>
            <a:lvl5pPr lvl="4"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5pPr>
            <a:lvl6pPr lvl="5"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6pPr>
            <a:lvl7pPr lvl="6"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7pPr>
            <a:lvl8pPr lvl="7"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8pPr>
            <a:lvl9pPr lvl="8" rtl="0">
              <a:lnSpc>
                <a:spcPct val="80000"/>
              </a:lnSpc>
              <a:spcBef>
                <a:spcPts val="0"/>
              </a:spcBef>
              <a:spcAft>
                <a:spcPts val="0"/>
              </a:spcAft>
              <a:buSzPts val="4400"/>
              <a:buFont typeface="Zilla Slab SemiBold"/>
              <a:buNone/>
              <a:defRPr b="0" sz="4400">
                <a:latin typeface="Zilla Slab SemiBold"/>
                <a:ea typeface="Zilla Slab SemiBold"/>
                <a:cs typeface="Zilla Slab SemiBold"/>
                <a:sym typeface="Zilla Slab SemiBold"/>
              </a:defRPr>
            </a:lvl9pPr>
          </a:lstStyle>
          <a:p/>
        </p:txBody>
      </p:sp>
      <p:sp>
        <p:nvSpPr>
          <p:cNvPr id="63" name="Google Shape;63;p3"/>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0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4" name="Shape 64"/>
        <p:cNvGrpSpPr/>
        <p:nvPr/>
      </p:nvGrpSpPr>
      <p:grpSpPr>
        <a:xfrm>
          <a:off x="0" y="0"/>
          <a:ext cx="0" cy="0"/>
          <a:chOff x="0" y="0"/>
          <a:chExt cx="0" cy="0"/>
        </a:xfrm>
      </p:grpSpPr>
      <p:grpSp>
        <p:nvGrpSpPr>
          <p:cNvPr id="65" name="Google Shape;65;p4"/>
          <p:cNvGrpSpPr/>
          <p:nvPr/>
        </p:nvGrpSpPr>
        <p:grpSpPr>
          <a:xfrm>
            <a:off x="2101" y="-4212"/>
            <a:ext cx="9156821" cy="5148491"/>
            <a:chOff x="12700" y="0"/>
            <a:chExt cx="12166917" cy="6858253"/>
          </a:xfrm>
        </p:grpSpPr>
        <p:sp>
          <p:nvSpPr>
            <p:cNvPr id="66" name="Google Shape;66;p4"/>
            <p:cNvSpPr/>
            <p:nvPr/>
          </p:nvSpPr>
          <p:spPr>
            <a:xfrm>
              <a:off x="12700" y="5848456"/>
              <a:ext cx="1668970" cy="1009543"/>
            </a:xfrm>
            <a:custGeom>
              <a:rect b="b" l="l" r="r" t="t"/>
              <a:pathLst>
                <a:path extrusionOk="0" h="1009543" w="1668970">
                  <a:moveTo>
                    <a:pt x="1119632" y="272943"/>
                  </a:moveTo>
                  <a:cubicBezTo>
                    <a:pt x="752793" y="57869"/>
                    <a:pt x="365697" y="-37254"/>
                    <a:pt x="0" y="13292"/>
                  </a:cubicBezTo>
                  <a:lnTo>
                    <a:pt x="0" y="1009543"/>
                  </a:lnTo>
                  <a:lnTo>
                    <a:pt x="1668970" y="1009543"/>
                  </a:lnTo>
                  <a:cubicBezTo>
                    <a:pt x="1592263" y="709252"/>
                    <a:pt x="1405700" y="441155"/>
                    <a:pt x="1119632" y="2729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7303025" y="2827152"/>
              <a:ext cx="4873992" cy="4030847"/>
            </a:xfrm>
            <a:custGeom>
              <a:rect b="b" l="l" r="r" t="t"/>
              <a:pathLst>
                <a:path extrusionOk="0" h="4030847" w="4873992">
                  <a:moveTo>
                    <a:pt x="4331826" y="341498"/>
                  </a:moveTo>
                  <a:cubicBezTo>
                    <a:pt x="3654344" y="-207142"/>
                    <a:pt x="2753470" y="-69665"/>
                    <a:pt x="2111866" y="574606"/>
                  </a:cubicBezTo>
                  <a:cubicBezTo>
                    <a:pt x="1470262" y="1218877"/>
                    <a:pt x="986392" y="2112386"/>
                    <a:pt x="386825" y="2704968"/>
                  </a:cubicBezTo>
                  <a:cubicBezTo>
                    <a:pt x="34718" y="3052948"/>
                    <a:pt x="-71836" y="3556313"/>
                    <a:pt x="46084" y="4030848"/>
                  </a:cubicBezTo>
                  <a:lnTo>
                    <a:pt x="3414822" y="4030848"/>
                  </a:lnTo>
                  <a:cubicBezTo>
                    <a:pt x="3829605" y="3568314"/>
                    <a:pt x="4267373" y="3078348"/>
                    <a:pt x="4565569" y="2561395"/>
                  </a:cubicBezTo>
                  <a:cubicBezTo>
                    <a:pt x="5009625" y="1790504"/>
                    <a:pt x="5009625" y="890074"/>
                    <a:pt x="4331826" y="34149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7656470" y="653184"/>
              <a:ext cx="1060400" cy="1021501"/>
            </a:xfrm>
            <a:custGeom>
              <a:rect b="b" l="l" r="r" t="t"/>
              <a:pathLst>
                <a:path extrusionOk="0" h="1021501" w="1060400">
                  <a:moveTo>
                    <a:pt x="198035" y="899137"/>
                  </a:moveTo>
                  <a:cubicBezTo>
                    <a:pt x="408474" y="1091859"/>
                    <a:pt x="708258" y="1049568"/>
                    <a:pt x="922507" y="824016"/>
                  </a:cubicBezTo>
                  <a:cubicBezTo>
                    <a:pt x="1136756" y="598464"/>
                    <a:pt x="1093957" y="245595"/>
                    <a:pt x="845354" y="99735"/>
                  </a:cubicBezTo>
                  <a:cubicBezTo>
                    <a:pt x="596751" y="-46124"/>
                    <a:pt x="322939" y="-40917"/>
                    <a:pt x="120883" y="174856"/>
                  </a:cubicBezTo>
                  <a:cubicBezTo>
                    <a:pt x="-81175" y="390629"/>
                    <a:pt x="-12467" y="706351"/>
                    <a:pt x="198035" y="89913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609331" y="874531"/>
              <a:ext cx="3566591" cy="3908051"/>
            </a:xfrm>
            <a:custGeom>
              <a:rect b="b" l="l" r="r" t="t"/>
              <a:pathLst>
                <a:path extrusionOk="0" h="3908051" w="3566591">
                  <a:moveTo>
                    <a:pt x="3139709" y="272025"/>
                  </a:moveTo>
                  <a:cubicBezTo>
                    <a:pt x="3633929" y="672075"/>
                    <a:pt x="3710193" y="1397436"/>
                    <a:pt x="3309889" y="1891656"/>
                  </a:cubicBezTo>
                  <a:cubicBezTo>
                    <a:pt x="2909585" y="2385877"/>
                    <a:pt x="2381519" y="2920356"/>
                    <a:pt x="2051319" y="3446136"/>
                  </a:cubicBezTo>
                  <a:cubicBezTo>
                    <a:pt x="1721119" y="3971916"/>
                    <a:pt x="877331" y="4076373"/>
                    <a:pt x="431688" y="3616379"/>
                  </a:cubicBezTo>
                  <a:cubicBezTo>
                    <a:pt x="-13955" y="3156385"/>
                    <a:pt x="-185088" y="2548119"/>
                    <a:pt x="261254" y="1996749"/>
                  </a:cubicBezTo>
                  <a:lnTo>
                    <a:pt x="1520014" y="442268"/>
                  </a:lnTo>
                  <a:cubicBezTo>
                    <a:pt x="1958609" y="-99323"/>
                    <a:pt x="2645425" y="-128216"/>
                    <a:pt x="3139709" y="27202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3018171" y="451813"/>
              <a:ext cx="6181043" cy="5954359"/>
            </a:xfrm>
            <a:custGeom>
              <a:rect b="b" l="l" r="r" t="t"/>
              <a:pathLst>
                <a:path extrusionOk="0" h="5954359" w="6181043">
                  <a:moveTo>
                    <a:pt x="5026581" y="713348"/>
                  </a:moveTo>
                  <a:cubicBezTo>
                    <a:pt x="3799760" y="-410157"/>
                    <a:pt x="2052113" y="-163587"/>
                    <a:pt x="803386" y="1151117"/>
                  </a:cubicBezTo>
                  <a:cubicBezTo>
                    <a:pt x="-445341" y="2465821"/>
                    <a:pt x="-194961" y="4522967"/>
                    <a:pt x="1253220" y="5373042"/>
                  </a:cubicBezTo>
                  <a:cubicBezTo>
                    <a:pt x="2701401" y="6223117"/>
                    <a:pt x="4298173" y="6192954"/>
                    <a:pt x="5476351" y="4935209"/>
                  </a:cubicBezTo>
                  <a:cubicBezTo>
                    <a:pt x="6654530" y="3677465"/>
                    <a:pt x="6253337" y="1836854"/>
                    <a:pt x="5026581" y="71334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2700" y="79502"/>
              <a:ext cx="1132669" cy="2211705"/>
            </a:xfrm>
            <a:custGeom>
              <a:rect b="b" l="l" r="r" t="t"/>
              <a:pathLst>
                <a:path extrusionOk="0" h="2211705" w="1132669">
                  <a:moveTo>
                    <a:pt x="845566" y="383667"/>
                  </a:moveTo>
                  <a:cubicBezTo>
                    <a:pt x="612775" y="181674"/>
                    <a:pt x="308356" y="33465"/>
                    <a:pt x="0" y="0"/>
                  </a:cubicBezTo>
                  <a:lnTo>
                    <a:pt x="0" y="2211705"/>
                  </a:lnTo>
                  <a:cubicBezTo>
                    <a:pt x="228219" y="2192655"/>
                    <a:pt x="460756" y="2117789"/>
                    <a:pt x="673545" y="2001139"/>
                  </a:cubicBezTo>
                  <a:cubicBezTo>
                    <a:pt x="1218121" y="1702626"/>
                    <a:pt x="1281811" y="762254"/>
                    <a:pt x="845566" y="3836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2761319" y="165378"/>
              <a:ext cx="1851377" cy="1857489"/>
            </a:xfrm>
            <a:custGeom>
              <a:rect b="b" l="l" r="r" t="t"/>
              <a:pathLst>
                <a:path extrusionOk="0" h="1857489" w="1851377">
                  <a:moveTo>
                    <a:pt x="97958" y="1337857"/>
                  </a:moveTo>
                  <a:cubicBezTo>
                    <a:pt x="327892" y="1813154"/>
                    <a:pt x="864086" y="1982128"/>
                    <a:pt x="1318301" y="1762354"/>
                  </a:cubicBezTo>
                  <a:cubicBezTo>
                    <a:pt x="1772517" y="1542581"/>
                    <a:pt x="2001879" y="934251"/>
                    <a:pt x="1742735" y="542012"/>
                  </a:cubicBezTo>
                  <a:cubicBezTo>
                    <a:pt x="1483592" y="149772"/>
                    <a:pt x="988355" y="-186016"/>
                    <a:pt x="522392" y="117514"/>
                  </a:cubicBezTo>
                  <a:cubicBezTo>
                    <a:pt x="56429" y="421044"/>
                    <a:pt x="-132039" y="862623"/>
                    <a:pt x="97958" y="13378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2912568" y="190"/>
              <a:ext cx="385836" cy="296343"/>
            </a:xfrm>
            <a:custGeom>
              <a:rect b="b" l="l" r="r" t="t"/>
              <a:pathLst>
                <a:path extrusionOk="0" h="296343" w="385836">
                  <a:moveTo>
                    <a:pt x="20433" y="188151"/>
                  </a:moveTo>
                  <a:cubicBezTo>
                    <a:pt x="68375" y="287147"/>
                    <a:pt x="180072" y="322326"/>
                    <a:pt x="274750" y="276479"/>
                  </a:cubicBezTo>
                  <a:cubicBezTo>
                    <a:pt x="369428" y="230632"/>
                    <a:pt x="417180" y="103950"/>
                    <a:pt x="363205" y="22479"/>
                  </a:cubicBezTo>
                  <a:cubicBezTo>
                    <a:pt x="358189" y="14859"/>
                    <a:pt x="352728" y="7302"/>
                    <a:pt x="346886" y="0"/>
                  </a:cubicBezTo>
                  <a:lnTo>
                    <a:pt x="36625" y="0"/>
                  </a:lnTo>
                  <a:cubicBezTo>
                    <a:pt x="-4269" y="54420"/>
                    <a:pt x="-12714" y="119571"/>
                    <a:pt x="20433" y="1881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516378" y="1275650"/>
              <a:ext cx="1262959" cy="1267225"/>
            </a:xfrm>
            <a:custGeom>
              <a:rect b="b" l="l" r="r" t="t"/>
              <a:pathLst>
                <a:path extrusionOk="0" h="1267225" w="1262959">
                  <a:moveTo>
                    <a:pt x="1031942" y="1122109"/>
                  </a:moveTo>
                  <a:cubicBezTo>
                    <a:pt x="748033" y="1351979"/>
                    <a:pt x="362461" y="1299909"/>
                    <a:pt x="142942" y="1028447"/>
                  </a:cubicBezTo>
                  <a:cubicBezTo>
                    <a:pt x="-76578" y="756984"/>
                    <a:pt x="-41526" y="308420"/>
                    <a:pt x="236160" y="139447"/>
                  </a:cubicBezTo>
                  <a:cubicBezTo>
                    <a:pt x="513846" y="-29527"/>
                    <a:pt x="922976" y="-94233"/>
                    <a:pt x="1125160" y="233109"/>
                  </a:cubicBezTo>
                  <a:cubicBezTo>
                    <a:pt x="1327344" y="560451"/>
                    <a:pt x="1315851" y="892239"/>
                    <a:pt x="1031942" y="112210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2708516" y="6044728"/>
              <a:ext cx="1062500" cy="813525"/>
            </a:xfrm>
            <a:custGeom>
              <a:rect b="b" l="l" r="r" t="t"/>
              <a:pathLst>
                <a:path extrusionOk="0" h="813525" w="1062500">
                  <a:moveTo>
                    <a:pt x="906348" y="65178"/>
                  </a:moveTo>
                  <a:cubicBezTo>
                    <a:pt x="729945" y="-96557"/>
                    <a:pt x="379806" y="70702"/>
                    <a:pt x="159080" y="262028"/>
                  </a:cubicBezTo>
                  <a:cubicBezTo>
                    <a:pt x="330" y="399442"/>
                    <a:pt x="-40691" y="627089"/>
                    <a:pt x="40907" y="813525"/>
                  </a:cubicBezTo>
                  <a:lnTo>
                    <a:pt x="1025284" y="813525"/>
                  </a:lnTo>
                  <a:cubicBezTo>
                    <a:pt x="1107326" y="562065"/>
                    <a:pt x="1047572" y="194591"/>
                    <a:pt x="906348" y="6517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469633" y="4440872"/>
              <a:ext cx="2073892" cy="1997784"/>
            </a:xfrm>
            <a:custGeom>
              <a:rect b="b" l="l" r="r" t="t"/>
              <a:pathLst>
                <a:path extrusionOk="0" h="1997784" w="2073892">
                  <a:moveTo>
                    <a:pt x="387616" y="1758442"/>
                  </a:moveTo>
                  <a:cubicBezTo>
                    <a:pt x="799223" y="2135378"/>
                    <a:pt x="1385582" y="2052701"/>
                    <a:pt x="1804492" y="1611567"/>
                  </a:cubicBezTo>
                  <a:cubicBezTo>
                    <a:pt x="2223402" y="1170432"/>
                    <a:pt x="2139137" y="480377"/>
                    <a:pt x="1653298" y="195072"/>
                  </a:cubicBezTo>
                  <a:cubicBezTo>
                    <a:pt x="1167460" y="-90234"/>
                    <a:pt x="631710" y="-80010"/>
                    <a:pt x="236423" y="342011"/>
                  </a:cubicBezTo>
                  <a:cubicBezTo>
                    <a:pt x="-158865" y="764032"/>
                    <a:pt x="-24308" y="1381506"/>
                    <a:pt x="387616" y="175844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9789587" y="3368567"/>
              <a:ext cx="785106" cy="756187"/>
            </a:xfrm>
            <a:custGeom>
              <a:rect b="b" l="l" r="r" t="t"/>
              <a:pathLst>
                <a:path extrusionOk="0" h="756187" w="785106">
                  <a:moveTo>
                    <a:pt x="146702" y="665587"/>
                  </a:moveTo>
                  <a:cubicBezTo>
                    <a:pt x="302468" y="808272"/>
                    <a:pt x="524464" y="776967"/>
                    <a:pt x="683023" y="610025"/>
                  </a:cubicBezTo>
                  <a:cubicBezTo>
                    <a:pt x="841582" y="443083"/>
                    <a:pt x="810023" y="181781"/>
                    <a:pt x="625873" y="73831"/>
                  </a:cubicBezTo>
                  <a:cubicBezTo>
                    <a:pt x="441723" y="-34119"/>
                    <a:pt x="239158" y="-30309"/>
                    <a:pt x="89488" y="129393"/>
                  </a:cubicBezTo>
                  <a:cubicBezTo>
                    <a:pt x="-60181" y="289096"/>
                    <a:pt x="-9127" y="522903"/>
                    <a:pt x="146702" y="66558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2108312" y="6248280"/>
              <a:ext cx="257887" cy="248311"/>
            </a:xfrm>
            <a:custGeom>
              <a:rect b="b" l="l" r="r" t="t"/>
              <a:pathLst>
                <a:path extrusionOk="0" h="248311" w="257887">
                  <a:moveTo>
                    <a:pt x="48275" y="218560"/>
                  </a:moveTo>
                  <a:cubicBezTo>
                    <a:pt x="99456" y="265423"/>
                    <a:pt x="172354" y="255136"/>
                    <a:pt x="224424" y="200272"/>
                  </a:cubicBezTo>
                  <a:cubicBezTo>
                    <a:pt x="276494" y="145408"/>
                    <a:pt x="266017" y="59683"/>
                    <a:pt x="205374" y="24250"/>
                  </a:cubicBezTo>
                  <a:cubicBezTo>
                    <a:pt x="144731" y="-11184"/>
                    <a:pt x="78374" y="-9977"/>
                    <a:pt x="29289" y="42474"/>
                  </a:cubicBezTo>
                  <a:cubicBezTo>
                    <a:pt x="-19797" y="94925"/>
                    <a:pt x="-2906" y="171570"/>
                    <a:pt x="48275" y="21856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10283937" y="4153415"/>
              <a:ext cx="257914" cy="248311"/>
            </a:xfrm>
            <a:custGeom>
              <a:rect b="b" l="l" r="r" t="t"/>
              <a:pathLst>
                <a:path extrusionOk="0" h="248311" w="257914">
                  <a:moveTo>
                    <a:pt x="48275" y="218559"/>
                  </a:moveTo>
                  <a:cubicBezTo>
                    <a:pt x="99456" y="265422"/>
                    <a:pt x="172290" y="255136"/>
                    <a:pt x="224424" y="200271"/>
                  </a:cubicBezTo>
                  <a:cubicBezTo>
                    <a:pt x="276557" y="145407"/>
                    <a:pt x="266017" y="59682"/>
                    <a:pt x="205374" y="24250"/>
                  </a:cubicBezTo>
                  <a:cubicBezTo>
                    <a:pt x="144732" y="-11184"/>
                    <a:pt x="78374" y="-9977"/>
                    <a:pt x="29288" y="42474"/>
                  </a:cubicBezTo>
                  <a:cubicBezTo>
                    <a:pt x="-19797" y="94925"/>
                    <a:pt x="-2906" y="171696"/>
                    <a:pt x="48275" y="21855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2326364" y="6045915"/>
              <a:ext cx="128851" cy="124142"/>
            </a:xfrm>
            <a:custGeom>
              <a:rect b="b" l="l" r="r" t="t"/>
              <a:pathLst>
                <a:path extrusionOk="0" h="124142" w="128851">
                  <a:moveTo>
                    <a:pt x="24024" y="109267"/>
                  </a:moveTo>
                  <a:cubicBezTo>
                    <a:pt x="49424" y="132698"/>
                    <a:pt x="86064" y="127555"/>
                    <a:pt x="112099" y="100123"/>
                  </a:cubicBezTo>
                  <a:cubicBezTo>
                    <a:pt x="138134" y="72691"/>
                    <a:pt x="132927" y="29828"/>
                    <a:pt x="102701" y="12112"/>
                  </a:cubicBezTo>
                  <a:cubicBezTo>
                    <a:pt x="72475" y="-5605"/>
                    <a:pt x="39201" y="-4970"/>
                    <a:pt x="14690" y="21256"/>
                  </a:cubicBezTo>
                  <a:cubicBezTo>
                    <a:pt x="-9821" y="47481"/>
                    <a:pt x="-1566" y="85835"/>
                    <a:pt x="24024" y="1092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8809147" y="354228"/>
              <a:ext cx="785106" cy="756208"/>
            </a:xfrm>
            <a:custGeom>
              <a:rect b="b" l="l" r="r" t="t"/>
              <a:pathLst>
                <a:path extrusionOk="0" h="756208" w="785106">
                  <a:moveTo>
                    <a:pt x="146702" y="665582"/>
                  </a:moveTo>
                  <a:cubicBezTo>
                    <a:pt x="302531" y="808330"/>
                    <a:pt x="524463" y="776961"/>
                    <a:pt x="683022" y="610019"/>
                  </a:cubicBezTo>
                  <a:cubicBezTo>
                    <a:pt x="841583" y="443078"/>
                    <a:pt x="810022" y="181775"/>
                    <a:pt x="625872" y="73825"/>
                  </a:cubicBezTo>
                  <a:cubicBezTo>
                    <a:pt x="441722" y="-34125"/>
                    <a:pt x="239158" y="-30315"/>
                    <a:pt x="89488" y="129451"/>
                  </a:cubicBezTo>
                  <a:cubicBezTo>
                    <a:pt x="-60181" y="289217"/>
                    <a:pt x="-9128" y="522897"/>
                    <a:pt x="146702" y="6655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8681831" y="5495170"/>
              <a:ext cx="257914" cy="248311"/>
            </a:xfrm>
            <a:custGeom>
              <a:rect b="b" l="l" r="r" t="t"/>
              <a:pathLst>
                <a:path extrusionOk="0" h="248311" w="257914">
                  <a:moveTo>
                    <a:pt x="48275" y="218559"/>
                  </a:moveTo>
                  <a:cubicBezTo>
                    <a:pt x="99456" y="265422"/>
                    <a:pt x="172290" y="255136"/>
                    <a:pt x="224424" y="200271"/>
                  </a:cubicBezTo>
                  <a:cubicBezTo>
                    <a:pt x="276558" y="145408"/>
                    <a:pt x="266017" y="59683"/>
                    <a:pt x="205374" y="24250"/>
                  </a:cubicBezTo>
                  <a:cubicBezTo>
                    <a:pt x="144732" y="-11184"/>
                    <a:pt x="78374" y="-9977"/>
                    <a:pt x="29288" y="42474"/>
                  </a:cubicBezTo>
                  <a:cubicBezTo>
                    <a:pt x="-19797" y="94925"/>
                    <a:pt x="-2906" y="171696"/>
                    <a:pt x="48275" y="2185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4"/>
            <p:cNvSpPr/>
            <p:nvPr/>
          </p:nvSpPr>
          <p:spPr>
            <a:xfrm>
              <a:off x="8851583" y="1132324"/>
              <a:ext cx="248377" cy="257352"/>
            </a:xfrm>
            <a:custGeom>
              <a:rect b="b" l="l" r="r" t="t"/>
              <a:pathLst>
                <a:path extrusionOk="0" h="257352" w="248377">
                  <a:moveTo>
                    <a:pt x="15937" y="70746"/>
                  </a:moveTo>
                  <a:cubicBezTo>
                    <a:pt x="-19242" y="130563"/>
                    <a:pt x="5968" y="199715"/>
                    <a:pt x="70420" y="239212"/>
                  </a:cubicBezTo>
                  <a:cubicBezTo>
                    <a:pt x="134872" y="278709"/>
                    <a:pt x="216470" y="250705"/>
                    <a:pt x="238695" y="184284"/>
                  </a:cubicBezTo>
                  <a:cubicBezTo>
                    <a:pt x="260920" y="117863"/>
                    <a:pt x="245744" y="52966"/>
                    <a:pt x="184212" y="15819"/>
                  </a:cubicBezTo>
                  <a:cubicBezTo>
                    <a:pt x="122681" y="-21329"/>
                    <a:pt x="51116" y="10993"/>
                    <a:pt x="15937" y="707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4"/>
            <p:cNvSpPr/>
            <p:nvPr/>
          </p:nvSpPr>
          <p:spPr>
            <a:xfrm>
              <a:off x="9788952" y="1717573"/>
              <a:ext cx="785106" cy="756220"/>
            </a:xfrm>
            <a:custGeom>
              <a:rect b="b" l="l" r="r" t="t"/>
              <a:pathLst>
                <a:path extrusionOk="0" h="756220" w="785106">
                  <a:moveTo>
                    <a:pt x="146702" y="665645"/>
                  </a:moveTo>
                  <a:cubicBezTo>
                    <a:pt x="302467" y="808330"/>
                    <a:pt x="524464" y="776961"/>
                    <a:pt x="683023" y="610019"/>
                  </a:cubicBezTo>
                  <a:cubicBezTo>
                    <a:pt x="841582" y="443078"/>
                    <a:pt x="810023" y="181775"/>
                    <a:pt x="625873" y="73825"/>
                  </a:cubicBezTo>
                  <a:cubicBezTo>
                    <a:pt x="441723" y="-34125"/>
                    <a:pt x="239158" y="-30315"/>
                    <a:pt x="89488" y="129451"/>
                  </a:cubicBezTo>
                  <a:cubicBezTo>
                    <a:pt x="-60181" y="289217"/>
                    <a:pt x="-9127" y="522897"/>
                    <a:pt x="146702" y="665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10280934" y="0"/>
              <a:ext cx="1898365" cy="1929701"/>
            </a:xfrm>
            <a:custGeom>
              <a:rect b="b" l="l" r="r" t="t"/>
              <a:pathLst>
                <a:path extrusionOk="0" h="1929701" w="1898365">
                  <a:moveTo>
                    <a:pt x="1898365" y="0"/>
                  </a:moveTo>
                  <a:lnTo>
                    <a:pt x="617888" y="0"/>
                  </a:lnTo>
                  <a:cubicBezTo>
                    <a:pt x="488030" y="176467"/>
                    <a:pt x="358173" y="346012"/>
                    <a:pt x="216759" y="485712"/>
                  </a:cubicBezTo>
                  <a:cubicBezTo>
                    <a:pt x="-119157" y="817690"/>
                    <a:pt x="-56291" y="1402207"/>
                    <a:pt x="347441" y="1729169"/>
                  </a:cubicBezTo>
                  <a:cubicBezTo>
                    <a:pt x="751174" y="2056130"/>
                    <a:pt x="1296068" y="1962531"/>
                    <a:pt x="1590898" y="1598486"/>
                  </a:cubicBezTo>
                  <a:cubicBezTo>
                    <a:pt x="1683862" y="1483741"/>
                    <a:pt x="1789463" y="1365631"/>
                    <a:pt x="1898365" y="1244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9903705" y="5110054"/>
              <a:ext cx="2275912" cy="1747945"/>
            </a:xfrm>
            <a:custGeom>
              <a:rect b="b" l="l" r="r" t="t"/>
              <a:pathLst>
                <a:path extrusionOk="0" h="1747945" w="2275912">
                  <a:moveTo>
                    <a:pt x="2275595" y="249854"/>
                  </a:moveTo>
                  <a:cubicBezTo>
                    <a:pt x="1605797" y="-125558"/>
                    <a:pt x="873959" y="-100349"/>
                    <a:pt x="331161" y="479089"/>
                  </a:cubicBezTo>
                  <a:cubicBezTo>
                    <a:pt x="-11739" y="845293"/>
                    <a:pt x="-70032" y="1316654"/>
                    <a:pt x="72462" y="1747946"/>
                  </a:cubicBezTo>
                  <a:lnTo>
                    <a:pt x="2275912" y="17479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4"/>
            <p:cNvSpPr/>
            <p:nvPr/>
          </p:nvSpPr>
          <p:spPr>
            <a:xfrm>
              <a:off x="156070" y="2326844"/>
              <a:ext cx="380528" cy="362923"/>
            </a:xfrm>
            <a:custGeom>
              <a:rect b="b" l="l" r="r" t="t"/>
              <a:pathLst>
                <a:path extrusionOk="0" h="362923" w="380528">
                  <a:moveTo>
                    <a:pt x="305765" y="327900"/>
                  </a:moveTo>
                  <a:cubicBezTo>
                    <a:pt x="216865" y="376541"/>
                    <a:pt x="107010" y="380795"/>
                    <a:pt x="41795" y="300277"/>
                  </a:cubicBezTo>
                  <a:cubicBezTo>
                    <a:pt x="-23407" y="219702"/>
                    <a:pt x="-10955" y="101528"/>
                    <a:pt x="69608" y="36307"/>
                  </a:cubicBezTo>
                  <a:cubicBezTo>
                    <a:pt x="150190" y="-28971"/>
                    <a:pt x="262331" y="2081"/>
                    <a:pt x="333578" y="63930"/>
                  </a:cubicBezTo>
                  <a:cubicBezTo>
                    <a:pt x="404825" y="125779"/>
                    <a:pt x="394538" y="279259"/>
                    <a:pt x="305765" y="32790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 name="Google Shape;88;p4"/>
          <p:cNvSpPr txBox="1"/>
          <p:nvPr>
            <p:ph idx="1" type="body"/>
          </p:nvPr>
        </p:nvSpPr>
        <p:spPr>
          <a:xfrm>
            <a:off x="2750325" y="2161800"/>
            <a:ext cx="3643500" cy="819900"/>
          </a:xfrm>
          <a:prstGeom prst="rect">
            <a:avLst/>
          </a:prstGeom>
        </p:spPr>
        <p:txBody>
          <a:bodyPr anchorCtr="0" anchor="ctr" bIns="0" lIns="0" spcFirstLastPara="1" rIns="0" wrap="square" tIns="0">
            <a:noAutofit/>
          </a:bodyPr>
          <a:lstStyle>
            <a:lvl1pPr indent="-355600" lvl="0" marL="457200" rtl="0" algn="ctr">
              <a:spcBef>
                <a:spcPts val="600"/>
              </a:spcBef>
              <a:spcAft>
                <a:spcPts val="0"/>
              </a:spcAft>
              <a:buSzPts val="2000"/>
              <a:buChar char="⦁"/>
              <a:defRPr/>
            </a:lvl1pPr>
            <a:lvl2pPr indent="-355600" lvl="1" marL="914400" rtl="0" algn="ctr">
              <a:spcBef>
                <a:spcPts val="0"/>
              </a:spcBef>
              <a:spcAft>
                <a:spcPts val="0"/>
              </a:spcAft>
              <a:buSzPts val="2000"/>
              <a:buChar char="⦁"/>
              <a:defRPr/>
            </a:lvl2pPr>
            <a:lvl3pPr indent="-355600" lvl="2" marL="1371600" rtl="0" algn="ctr">
              <a:spcBef>
                <a:spcPts val="0"/>
              </a:spcBef>
              <a:spcAft>
                <a:spcPts val="0"/>
              </a:spcAft>
              <a:buSzPts val="2000"/>
              <a:buChar char="⦁"/>
              <a:defRPr/>
            </a:lvl3pPr>
            <a:lvl4pPr indent="-355600" lvl="3" marL="1828800" rtl="0" algn="ctr">
              <a:spcBef>
                <a:spcPts val="0"/>
              </a:spcBef>
              <a:spcAft>
                <a:spcPts val="0"/>
              </a:spcAft>
              <a:buSzPts val="2000"/>
              <a:buChar char="●"/>
              <a:defRPr/>
            </a:lvl4pPr>
            <a:lvl5pPr indent="-355600" lvl="4" marL="2286000" rtl="0" algn="ctr">
              <a:spcBef>
                <a:spcPts val="0"/>
              </a:spcBef>
              <a:spcAft>
                <a:spcPts val="0"/>
              </a:spcAft>
              <a:buSzPts val="2000"/>
              <a:buChar char="○"/>
              <a:defRPr/>
            </a:lvl5pPr>
            <a:lvl6pPr indent="-355600" lvl="5" marL="2743200" rtl="0" algn="ctr">
              <a:spcBef>
                <a:spcPts val="0"/>
              </a:spcBef>
              <a:spcAft>
                <a:spcPts val="0"/>
              </a:spcAft>
              <a:buSzPts val="2000"/>
              <a:buChar char="■"/>
              <a:defRPr/>
            </a:lvl6pPr>
            <a:lvl7pPr indent="-355600" lvl="6" marL="3200400" rtl="0" algn="ctr">
              <a:spcBef>
                <a:spcPts val="0"/>
              </a:spcBef>
              <a:spcAft>
                <a:spcPts val="0"/>
              </a:spcAft>
              <a:buSzPts val="2000"/>
              <a:buChar char="●"/>
              <a:defRPr/>
            </a:lvl7pPr>
            <a:lvl8pPr indent="-355600" lvl="7" marL="3657600" rtl="0" algn="ctr">
              <a:spcBef>
                <a:spcPts val="0"/>
              </a:spcBef>
              <a:spcAft>
                <a:spcPts val="0"/>
              </a:spcAft>
              <a:buSzPts val="2000"/>
              <a:buChar char="○"/>
              <a:defRPr/>
            </a:lvl8pPr>
            <a:lvl9pPr indent="-355600" lvl="8" marL="4114800" algn="ctr">
              <a:spcBef>
                <a:spcPts val="0"/>
              </a:spcBef>
              <a:spcAft>
                <a:spcPts val="0"/>
              </a:spcAft>
              <a:buSzPts val="2000"/>
              <a:buChar char="■"/>
              <a:defRPr/>
            </a:lvl9pPr>
          </a:lstStyle>
          <a:p/>
        </p:txBody>
      </p:sp>
      <p:sp>
        <p:nvSpPr>
          <p:cNvPr id="89" name="Google Shape;89;p4"/>
          <p:cNvSpPr txBox="1"/>
          <p:nvPr/>
        </p:nvSpPr>
        <p:spPr>
          <a:xfrm>
            <a:off x="2279732" y="359940"/>
            <a:ext cx="930000" cy="735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latin typeface="DM Sans"/>
                <a:ea typeface="DM Sans"/>
                <a:cs typeface="DM Sans"/>
                <a:sym typeface="DM Sans"/>
              </a:rPr>
              <a:t>“</a:t>
            </a:r>
            <a:endParaRPr sz="9600">
              <a:solidFill>
                <a:schemeClr val="lt1"/>
              </a:solidFill>
              <a:latin typeface="DM Sans"/>
              <a:ea typeface="DM Sans"/>
              <a:cs typeface="DM Sans"/>
              <a:sym typeface="DM Sans"/>
            </a:endParaRPr>
          </a:p>
        </p:txBody>
      </p:sp>
      <p:sp>
        <p:nvSpPr>
          <p:cNvPr id="90" name="Google Shape;9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1" name="Shape 91"/>
        <p:cNvGrpSpPr/>
        <p:nvPr/>
      </p:nvGrpSpPr>
      <p:grpSpPr>
        <a:xfrm>
          <a:off x="0" y="0"/>
          <a:ext cx="0" cy="0"/>
          <a:chOff x="0" y="0"/>
          <a:chExt cx="0" cy="0"/>
        </a:xfrm>
      </p:grpSpPr>
      <p:grpSp>
        <p:nvGrpSpPr>
          <p:cNvPr id="92" name="Google Shape;92;p5"/>
          <p:cNvGrpSpPr/>
          <p:nvPr/>
        </p:nvGrpSpPr>
        <p:grpSpPr>
          <a:xfrm>
            <a:off x="0" y="0"/>
            <a:ext cx="9158630" cy="5151729"/>
            <a:chOff x="0" y="0"/>
            <a:chExt cx="12191999" cy="6857999"/>
          </a:xfrm>
        </p:grpSpPr>
        <p:sp>
          <p:nvSpPr>
            <p:cNvPr id="93" name="Google Shape;93;p5"/>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5"/>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5"/>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5"/>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5"/>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5"/>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6" name="Google Shape;116;p5"/>
          <p:cNvSpPr txBox="1"/>
          <p:nvPr>
            <p:ph type="title"/>
          </p:nvPr>
        </p:nvSpPr>
        <p:spPr>
          <a:xfrm>
            <a:off x="611400" y="369925"/>
            <a:ext cx="5889900" cy="641100"/>
          </a:xfrm>
          <a:prstGeom prst="rect">
            <a:avLst/>
          </a:prstGeom>
        </p:spPr>
        <p:txBody>
          <a:bodyPr anchorCtr="0" anchor="b"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 name="Google Shape;117;p5"/>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118" name="Google Shape;118;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9" name="Shape 119"/>
        <p:cNvGrpSpPr/>
        <p:nvPr/>
      </p:nvGrpSpPr>
      <p:grpSpPr>
        <a:xfrm>
          <a:off x="0" y="0"/>
          <a:ext cx="0" cy="0"/>
          <a:chOff x="0" y="0"/>
          <a:chExt cx="0" cy="0"/>
        </a:xfrm>
      </p:grpSpPr>
      <p:grpSp>
        <p:nvGrpSpPr>
          <p:cNvPr id="120" name="Google Shape;120;p6"/>
          <p:cNvGrpSpPr/>
          <p:nvPr/>
        </p:nvGrpSpPr>
        <p:grpSpPr>
          <a:xfrm>
            <a:off x="0" y="0"/>
            <a:ext cx="9158630" cy="5151729"/>
            <a:chOff x="0" y="0"/>
            <a:chExt cx="12191999" cy="6857999"/>
          </a:xfrm>
        </p:grpSpPr>
        <p:sp>
          <p:nvSpPr>
            <p:cNvPr id="121" name="Google Shape;121;p6"/>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6"/>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4" name="Google Shape;144;p6"/>
          <p:cNvSpPr txBox="1"/>
          <p:nvPr>
            <p:ph type="title"/>
          </p:nvPr>
        </p:nvSpPr>
        <p:spPr>
          <a:xfrm>
            <a:off x="611400" y="369925"/>
            <a:ext cx="5889900" cy="641100"/>
          </a:xfrm>
          <a:prstGeom prst="rect">
            <a:avLst/>
          </a:prstGeom>
        </p:spPr>
        <p:txBody>
          <a:bodyPr anchorCtr="0" anchor="b"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5" name="Google Shape;145;p6"/>
          <p:cNvSpPr txBox="1"/>
          <p:nvPr>
            <p:ph idx="1" type="body"/>
          </p:nvPr>
        </p:nvSpPr>
        <p:spPr>
          <a:xfrm>
            <a:off x="611400" y="1265775"/>
            <a:ext cx="2813100" cy="2823900"/>
          </a:xfrm>
          <a:prstGeom prst="rect">
            <a:avLst/>
          </a:prstGeom>
        </p:spPr>
        <p:txBody>
          <a:bodyPr anchorCtr="0" anchor="t" bIns="0" lIns="0" spcFirstLastPara="1" rIns="0" wrap="square" tIns="0">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46" name="Google Shape;146;p6"/>
          <p:cNvSpPr txBox="1"/>
          <p:nvPr>
            <p:ph idx="2" type="body"/>
          </p:nvPr>
        </p:nvSpPr>
        <p:spPr>
          <a:xfrm>
            <a:off x="3688194" y="1265775"/>
            <a:ext cx="2813100" cy="2823900"/>
          </a:xfrm>
          <a:prstGeom prst="rect">
            <a:avLst/>
          </a:prstGeom>
        </p:spPr>
        <p:txBody>
          <a:bodyPr anchorCtr="0" anchor="t" bIns="0" lIns="0" spcFirstLastPara="1" rIns="0" wrap="square" tIns="0">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47" name="Google Shape;147;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8" name="Shape 148"/>
        <p:cNvGrpSpPr/>
        <p:nvPr/>
      </p:nvGrpSpPr>
      <p:grpSpPr>
        <a:xfrm>
          <a:off x="0" y="0"/>
          <a:ext cx="0" cy="0"/>
          <a:chOff x="0" y="0"/>
          <a:chExt cx="0" cy="0"/>
        </a:xfrm>
      </p:grpSpPr>
      <p:grpSp>
        <p:nvGrpSpPr>
          <p:cNvPr id="149" name="Google Shape;149;p7"/>
          <p:cNvGrpSpPr/>
          <p:nvPr/>
        </p:nvGrpSpPr>
        <p:grpSpPr>
          <a:xfrm>
            <a:off x="0" y="0"/>
            <a:ext cx="9158630" cy="5151729"/>
            <a:chOff x="0" y="0"/>
            <a:chExt cx="12191999" cy="6857999"/>
          </a:xfrm>
        </p:grpSpPr>
        <p:sp>
          <p:nvSpPr>
            <p:cNvPr id="150" name="Google Shape;150;p7"/>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7"/>
            <p:cNvSpPr/>
            <p:nvPr/>
          </p:nvSpPr>
          <p:spPr>
            <a:xfrm>
              <a:off x="5819672" y="394425"/>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11515977" y="4599209"/>
              <a:ext cx="188949" cy="181872"/>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rot="1363546">
              <a:off x="10487027" y="2291608"/>
              <a:ext cx="1061767" cy="1022852"/>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rot="1363546">
              <a:off x="10291954" y="3168162"/>
              <a:ext cx="336025" cy="348229"/>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7"/>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7"/>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7"/>
          <p:cNvSpPr txBox="1"/>
          <p:nvPr>
            <p:ph type="title"/>
          </p:nvPr>
        </p:nvSpPr>
        <p:spPr>
          <a:xfrm>
            <a:off x="611400" y="369925"/>
            <a:ext cx="5889900" cy="6411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7"/>
          <p:cNvSpPr txBox="1"/>
          <p:nvPr>
            <p:ph idx="1" type="body"/>
          </p:nvPr>
        </p:nvSpPr>
        <p:spPr>
          <a:xfrm>
            <a:off x="611450" y="1265775"/>
            <a:ext cx="1991100" cy="28629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74" name="Google Shape;174;p7"/>
          <p:cNvSpPr txBox="1"/>
          <p:nvPr>
            <p:ph idx="2" type="body"/>
          </p:nvPr>
        </p:nvSpPr>
        <p:spPr>
          <a:xfrm>
            <a:off x="2971160" y="1265775"/>
            <a:ext cx="1991100" cy="28629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75" name="Google Shape;175;p7"/>
          <p:cNvSpPr txBox="1"/>
          <p:nvPr>
            <p:ph idx="3" type="body"/>
          </p:nvPr>
        </p:nvSpPr>
        <p:spPr>
          <a:xfrm>
            <a:off x="5330871" y="1265775"/>
            <a:ext cx="1991100" cy="28629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76" name="Google Shape;17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grpSp>
        <p:nvGrpSpPr>
          <p:cNvPr id="178" name="Google Shape;178;p8"/>
          <p:cNvGrpSpPr/>
          <p:nvPr/>
        </p:nvGrpSpPr>
        <p:grpSpPr>
          <a:xfrm>
            <a:off x="0" y="0"/>
            <a:ext cx="9158630" cy="5151729"/>
            <a:chOff x="0" y="0"/>
            <a:chExt cx="12191999" cy="6857999"/>
          </a:xfrm>
        </p:grpSpPr>
        <p:sp>
          <p:nvSpPr>
            <p:cNvPr id="179" name="Google Shape;179;p8"/>
            <p:cNvSpPr/>
            <p:nvPr/>
          </p:nvSpPr>
          <p:spPr>
            <a:xfrm>
              <a:off x="379256" y="0"/>
              <a:ext cx="3202074" cy="2719638"/>
            </a:xfrm>
            <a:custGeom>
              <a:rect b="b" l="l" r="r" t="t"/>
              <a:pathLst>
                <a:path extrusionOk="0" h="2719638" w="3202074">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8"/>
            <p:cNvSpPr/>
            <p:nvPr/>
          </p:nvSpPr>
          <p:spPr>
            <a:xfrm>
              <a:off x="5098126" y="509973"/>
              <a:ext cx="5085005" cy="4898812"/>
            </a:xfrm>
            <a:custGeom>
              <a:rect b="b" l="l" r="r" t="t"/>
              <a:pathLst>
                <a:path extrusionOk="0" h="4898812" w="5085005">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8"/>
            <p:cNvSpPr/>
            <p:nvPr/>
          </p:nvSpPr>
          <p:spPr>
            <a:xfrm>
              <a:off x="10580560" y="0"/>
              <a:ext cx="1611439" cy="1077905"/>
            </a:xfrm>
            <a:custGeom>
              <a:rect b="b" l="l" r="r" t="t"/>
              <a:pathLst>
                <a:path extrusionOk="0" h="1077905" w="1611439">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8"/>
            <p:cNvSpPr/>
            <p:nvPr/>
          </p:nvSpPr>
          <p:spPr>
            <a:xfrm>
              <a:off x="8893492" y="3876233"/>
              <a:ext cx="3298507" cy="2981766"/>
            </a:xfrm>
            <a:custGeom>
              <a:rect b="b" l="l" r="r" t="t"/>
              <a:pathLst>
                <a:path extrusionOk="0" h="2981766" w="3298507">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8"/>
            <p:cNvSpPr/>
            <p:nvPr/>
          </p:nvSpPr>
          <p:spPr>
            <a:xfrm>
              <a:off x="9946085" y="184703"/>
              <a:ext cx="1262894" cy="1267301"/>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8"/>
            <p:cNvSpPr/>
            <p:nvPr/>
          </p:nvSpPr>
          <p:spPr>
            <a:xfrm>
              <a:off x="8154070" y="6110888"/>
              <a:ext cx="1059589" cy="746920"/>
            </a:xfrm>
            <a:custGeom>
              <a:rect b="b" l="l" r="r" t="t"/>
              <a:pathLst>
                <a:path extrusionOk="0" h="746920" w="1059589">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8"/>
            <p:cNvSpPr/>
            <p:nvPr/>
          </p:nvSpPr>
          <p:spPr>
            <a:xfrm>
              <a:off x="11021808" y="3814317"/>
              <a:ext cx="785039" cy="756266"/>
            </a:xfrm>
            <a:custGeom>
              <a:rect b="b" l="l" r="r" t="t"/>
              <a:pathLst>
                <a:path extrusionOk="0" h="756266" w="785039">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8"/>
            <p:cNvSpPr/>
            <p:nvPr/>
          </p:nvSpPr>
          <p:spPr>
            <a:xfrm>
              <a:off x="11515984" y="4599211"/>
              <a:ext cx="257951" cy="248290"/>
            </a:xfrm>
            <a:custGeom>
              <a:rect b="b" l="l" r="r" t="t"/>
              <a:pathLst>
                <a:path extrusionOk="0" h="248290" w="257951">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8"/>
            <p:cNvSpPr/>
            <p:nvPr/>
          </p:nvSpPr>
          <p:spPr>
            <a:xfrm>
              <a:off x="9279368" y="1460372"/>
              <a:ext cx="785039" cy="756266"/>
            </a:xfrm>
            <a:custGeom>
              <a:rect b="b" l="l" r="r" t="t"/>
              <a:pathLst>
                <a:path extrusionOk="0" h="756266" w="785039">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8"/>
            <p:cNvSpPr/>
            <p:nvPr/>
          </p:nvSpPr>
          <p:spPr>
            <a:xfrm>
              <a:off x="10904678" y="5496467"/>
              <a:ext cx="257778" cy="248289"/>
            </a:xfrm>
            <a:custGeom>
              <a:rect b="b" l="l" r="r" t="t"/>
              <a:pathLst>
                <a:path extrusionOk="0" h="248289" w="257778">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8"/>
            <p:cNvSpPr/>
            <p:nvPr/>
          </p:nvSpPr>
          <p:spPr>
            <a:xfrm>
              <a:off x="9321695" y="2238468"/>
              <a:ext cx="248447" cy="257470"/>
            </a:xfrm>
            <a:custGeom>
              <a:rect b="b" l="l" r="r" t="t"/>
              <a:pathLst>
                <a:path extrusionOk="0" h="257470" w="248447">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11713296" y="1528436"/>
              <a:ext cx="478703" cy="756067"/>
            </a:xfrm>
            <a:custGeom>
              <a:rect b="b" l="l" r="r" t="t"/>
              <a:pathLst>
                <a:path extrusionOk="0" h="756067" w="478703">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0" y="5745251"/>
              <a:ext cx="2832735" cy="1112748"/>
            </a:xfrm>
            <a:custGeom>
              <a:rect b="b" l="l" r="r" t="t"/>
              <a:pathLst>
                <a:path extrusionOk="0" h="1112748" w="2832735">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998247" y="2197363"/>
              <a:ext cx="2807421" cy="3042981"/>
            </a:xfrm>
            <a:custGeom>
              <a:rect b="b" l="l" r="r" t="t"/>
              <a:pathLst>
                <a:path extrusionOk="0" h="3042981" w="2807421">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0" y="5372101"/>
              <a:ext cx="999118" cy="1485898"/>
            </a:xfrm>
            <a:custGeom>
              <a:rect b="b" l="l" r="r" t="t"/>
              <a:pathLst>
                <a:path extrusionOk="0" h="1485898" w="999118">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2321033" y="6438530"/>
              <a:ext cx="755520" cy="419469"/>
            </a:xfrm>
            <a:custGeom>
              <a:rect b="b" l="l" r="r" t="t"/>
              <a:pathLst>
                <a:path extrusionOk="0" h="419469" w="75552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3060002" y="6367255"/>
              <a:ext cx="248016" cy="25751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1335624" y="5499047"/>
              <a:ext cx="653692" cy="629771"/>
            </a:xfrm>
            <a:custGeom>
              <a:rect b="b" l="l" r="r" t="t"/>
              <a:pathLst>
                <a:path extrusionOk="0" h="629771" w="653692">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1848308" y="6135276"/>
              <a:ext cx="257880" cy="248289"/>
            </a:xfrm>
            <a:custGeom>
              <a:rect b="b" l="l" r="r" t="t"/>
              <a:pathLst>
                <a:path extrusionOk="0" h="248289" w="25788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2066201" y="5932859"/>
              <a:ext cx="128918" cy="124173"/>
            </a:xfrm>
            <a:custGeom>
              <a:rect b="b" l="l" r="r" t="t"/>
              <a:pathLst>
                <a:path extrusionOk="0" h="124173" w="128918">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11135868" y="5596064"/>
              <a:ext cx="1056131" cy="1261935"/>
            </a:xfrm>
            <a:custGeom>
              <a:rect b="b" l="l" r="r" t="t"/>
              <a:pathLst>
                <a:path extrusionOk="0" h="1261935" w="1056131">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11188871" y="1108964"/>
              <a:ext cx="380597" cy="362910"/>
            </a:xfrm>
            <a:custGeom>
              <a:rect b="b" l="l" r="r" t="t"/>
              <a:pathLst>
                <a:path extrusionOk="0" h="362910" w="380597">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9658908" y="241897"/>
              <a:ext cx="230618" cy="219842"/>
            </a:xfrm>
            <a:custGeom>
              <a:rect b="b" l="l" r="r" t="t"/>
              <a:pathLst>
                <a:path extrusionOk="0" h="219842" w="230618">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2" name="Google Shape;202;p8"/>
          <p:cNvSpPr txBox="1"/>
          <p:nvPr>
            <p:ph type="title"/>
          </p:nvPr>
        </p:nvSpPr>
        <p:spPr>
          <a:xfrm>
            <a:off x="611400" y="369925"/>
            <a:ext cx="5889900" cy="641100"/>
          </a:xfrm>
          <a:prstGeom prst="rect">
            <a:avLst/>
          </a:prstGeom>
        </p:spPr>
        <p:txBody>
          <a:bodyPr anchorCtr="0" anchor="b"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3" name="Google Shape;20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4" name="Shape 204"/>
        <p:cNvGrpSpPr/>
        <p:nvPr/>
      </p:nvGrpSpPr>
      <p:grpSpPr>
        <a:xfrm>
          <a:off x="0" y="0"/>
          <a:ext cx="0" cy="0"/>
          <a:chOff x="0" y="0"/>
          <a:chExt cx="0" cy="0"/>
        </a:xfrm>
      </p:grpSpPr>
      <p:sp>
        <p:nvSpPr>
          <p:cNvPr id="205" name="Google Shape;205;p9"/>
          <p:cNvSpPr txBox="1"/>
          <p:nvPr>
            <p:ph idx="12" type="sldNum"/>
          </p:nvPr>
        </p:nvSpPr>
        <p:spPr>
          <a:xfrm>
            <a:off x="8776516" y="4925257"/>
            <a:ext cx="309300" cy="2220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6" name="Google Shape;206;p9"/>
          <p:cNvSpPr txBox="1"/>
          <p:nvPr>
            <p:ph idx="1" type="body"/>
          </p:nvPr>
        </p:nvSpPr>
        <p:spPr>
          <a:xfrm>
            <a:off x="1579000" y="4568975"/>
            <a:ext cx="5985900" cy="357000"/>
          </a:xfrm>
          <a:prstGeom prst="rect">
            <a:avLst/>
          </a:prstGeom>
        </p:spPr>
        <p:txBody>
          <a:bodyPr anchorCtr="0" anchor="t" bIns="0" lIns="0" spcFirstLastPara="1" rIns="0" wrap="square" tIns="0">
            <a:noAutofit/>
          </a:bodyPr>
          <a:lstStyle>
            <a:lvl1pPr indent="-228600" lvl="0" marL="457200" algn="ctr">
              <a:spcBef>
                <a:spcPts val="360"/>
              </a:spcBef>
              <a:spcAft>
                <a:spcPts val="0"/>
              </a:spcAft>
              <a:buSzPts val="1400"/>
              <a:buNone/>
              <a:defRPr sz="1400"/>
            </a:lvl1pPr>
          </a:lstStyle>
          <a:p/>
        </p:txBody>
      </p:sp>
      <p:grpSp>
        <p:nvGrpSpPr>
          <p:cNvPr id="207" name="Google Shape;207;p9"/>
          <p:cNvGrpSpPr/>
          <p:nvPr/>
        </p:nvGrpSpPr>
        <p:grpSpPr>
          <a:xfrm>
            <a:off x="0" y="0"/>
            <a:ext cx="9158200" cy="5151629"/>
            <a:chOff x="0" y="0"/>
            <a:chExt cx="9158200" cy="5151629"/>
          </a:xfrm>
        </p:grpSpPr>
        <p:sp>
          <p:nvSpPr>
            <p:cNvPr id="208" name="Google Shape;208;p9"/>
            <p:cNvSpPr/>
            <p:nvPr/>
          </p:nvSpPr>
          <p:spPr>
            <a:xfrm>
              <a:off x="8070617" y="4241847"/>
              <a:ext cx="1085813" cy="908049"/>
            </a:xfrm>
            <a:custGeom>
              <a:rect b="b" l="l" r="r" t="t"/>
              <a:pathLst>
                <a:path extrusionOk="0" h="2149229" w="2569971">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9"/>
            <p:cNvSpPr/>
            <p:nvPr/>
          </p:nvSpPr>
          <p:spPr>
            <a:xfrm>
              <a:off x="7829551" y="4937303"/>
              <a:ext cx="329171" cy="214008"/>
            </a:xfrm>
            <a:custGeom>
              <a:rect b="b" l="l" r="r" t="t"/>
              <a:pathLst>
                <a:path extrusionOk="0" h="506528" w="779104">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9"/>
            <p:cNvSpPr/>
            <p:nvPr/>
          </p:nvSpPr>
          <p:spPr>
            <a:xfrm>
              <a:off x="8722038" y="4308575"/>
              <a:ext cx="243798" cy="234867"/>
            </a:xfrm>
            <a:custGeom>
              <a:rect b="b" l="l" r="r" t="t"/>
              <a:pathLst>
                <a:path extrusionOk="0" h="555898" w="577036">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9"/>
            <p:cNvSpPr/>
            <p:nvPr/>
          </p:nvSpPr>
          <p:spPr>
            <a:xfrm>
              <a:off x="8875921" y="4552778"/>
              <a:ext cx="80049" cy="77166"/>
            </a:xfrm>
            <a:custGeom>
              <a:rect b="b" l="l" r="r" t="t"/>
              <a:pathLst>
                <a:path extrusionOk="0" h="182642" w="189464">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9"/>
            <p:cNvSpPr/>
            <p:nvPr/>
          </p:nvSpPr>
          <p:spPr>
            <a:xfrm>
              <a:off x="8685611" y="4745990"/>
              <a:ext cx="80049" cy="77166"/>
            </a:xfrm>
            <a:custGeom>
              <a:rect b="b" l="l" r="r" t="t"/>
              <a:pathLst>
                <a:path extrusionOk="0" h="182642" w="189465">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9"/>
            <p:cNvSpPr/>
            <p:nvPr/>
          </p:nvSpPr>
          <p:spPr>
            <a:xfrm>
              <a:off x="8937243" y="3511160"/>
              <a:ext cx="220957" cy="234823"/>
            </a:xfrm>
            <a:custGeom>
              <a:rect b="b" l="l" r="r" t="t"/>
              <a:pathLst>
                <a:path extrusionOk="0" h="555794" w="52297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9"/>
            <p:cNvSpPr/>
            <p:nvPr/>
          </p:nvSpPr>
          <p:spPr>
            <a:xfrm>
              <a:off x="8462361" y="3342175"/>
              <a:ext cx="365886" cy="352497"/>
            </a:xfrm>
            <a:custGeom>
              <a:rect b="b" l="l" r="r" t="t"/>
              <a:pathLst>
                <a:path extrusionOk="0" h="834312" w="866003">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9"/>
            <p:cNvSpPr/>
            <p:nvPr/>
          </p:nvSpPr>
          <p:spPr>
            <a:xfrm>
              <a:off x="7908551" y="3618536"/>
              <a:ext cx="1104503" cy="1197384"/>
            </a:xfrm>
            <a:custGeom>
              <a:rect b="b" l="l" r="r" t="t"/>
              <a:pathLst>
                <a:path extrusionOk="0" h="2834046" w="2614208">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9"/>
            <p:cNvSpPr/>
            <p:nvPr/>
          </p:nvSpPr>
          <p:spPr>
            <a:xfrm>
              <a:off x="8758086" y="4765674"/>
              <a:ext cx="399748" cy="385287"/>
            </a:xfrm>
            <a:custGeom>
              <a:rect b="b" l="l" r="r" t="t"/>
              <a:pathLst>
                <a:path extrusionOk="0" h="911923" w="94615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9"/>
            <p:cNvSpPr/>
            <p:nvPr/>
          </p:nvSpPr>
          <p:spPr>
            <a:xfrm>
              <a:off x="0" y="0"/>
              <a:ext cx="928602" cy="1398829"/>
            </a:xfrm>
            <a:custGeom>
              <a:rect b="b" l="l" r="r" t="t"/>
              <a:pathLst>
                <a:path extrusionOk="0" h="3253090" w="215954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9"/>
            <p:cNvSpPr/>
            <p:nvPr/>
          </p:nvSpPr>
          <p:spPr>
            <a:xfrm>
              <a:off x="8726483" y="79572"/>
              <a:ext cx="431431" cy="822884"/>
            </a:xfrm>
            <a:custGeom>
              <a:rect b="b" l="l" r="r" t="t"/>
              <a:pathLst>
                <a:path extrusionOk="0" h="1629473" w="854318">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9"/>
            <p:cNvSpPr/>
            <p:nvPr/>
          </p:nvSpPr>
          <p:spPr>
            <a:xfrm>
              <a:off x="131373" y="0"/>
              <a:ext cx="621952" cy="416485"/>
            </a:xfrm>
            <a:custGeom>
              <a:rect b="b" l="l" r="r" t="t"/>
              <a:pathLst>
                <a:path extrusionOk="0" h="968569" w="144640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9"/>
            <p:cNvSpPr/>
            <p:nvPr/>
          </p:nvSpPr>
          <p:spPr>
            <a:xfrm>
              <a:off x="78183" y="332909"/>
              <a:ext cx="129584" cy="130031"/>
            </a:xfrm>
            <a:custGeom>
              <a:rect b="b" l="l" r="r" t="t"/>
              <a:pathLst>
                <a:path extrusionOk="0" h="302398" w="301359">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9"/>
            <p:cNvSpPr/>
            <p:nvPr/>
          </p:nvSpPr>
          <p:spPr>
            <a:xfrm>
              <a:off x="8490844" y="525033"/>
              <a:ext cx="469118" cy="470813"/>
            </a:xfrm>
            <a:custGeom>
              <a:rect b="b" l="l" r="r" t="t"/>
              <a:pathLst>
                <a:path extrusionOk="0" h="932303" w="928947">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9"/>
            <p:cNvSpPr/>
            <p:nvPr/>
          </p:nvSpPr>
          <p:spPr>
            <a:xfrm>
              <a:off x="872798" y="0"/>
              <a:ext cx="160534" cy="142556"/>
            </a:xfrm>
            <a:custGeom>
              <a:rect b="b" l="l" r="r" t="t"/>
              <a:pathLst>
                <a:path extrusionOk="0" h="331526" w="37333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9"/>
            <p:cNvSpPr/>
            <p:nvPr/>
          </p:nvSpPr>
          <p:spPr>
            <a:xfrm>
              <a:off x="1019887" y="117627"/>
              <a:ext cx="72983" cy="73218"/>
            </a:xfrm>
            <a:custGeom>
              <a:rect b="b" l="l" r="r" t="t"/>
              <a:pathLst>
                <a:path extrusionOk="0" h="170275" w="169729">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9"/>
            <p:cNvSpPr/>
            <p:nvPr/>
          </p:nvSpPr>
          <p:spPr>
            <a:xfrm>
              <a:off x="613745" y="396271"/>
              <a:ext cx="481225" cy="463494"/>
            </a:xfrm>
            <a:custGeom>
              <a:rect b="b" l="l" r="r" t="t"/>
              <a:pathLst>
                <a:path extrusionOk="0" h="1077892" w="1119129">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9"/>
            <p:cNvSpPr/>
            <p:nvPr/>
          </p:nvSpPr>
          <p:spPr>
            <a:xfrm>
              <a:off x="1012409" y="854477"/>
              <a:ext cx="81470" cy="78536"/>
            </a:xfrm>
            <a:custGeom>
              <a:rect b="b" l="l" r="r" t="t"/>
              <a:pathLst>
                <a:path extrusionOk="0" h="182642" w="189466">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9"/>
            <p:cNvSpPr/>
            <p:nvPr/>
          </p:nvSpPr>
          <p:spPr>
            <a:xfrm>
              <a:off x="1081360" y="790702"/>
              <a:ext cx="40781" cy="39267"/>
            </a:xfrm>
            <a:custGeom>
              <a:rect b="b" l="l" r="r" t="t"/>
              <a:pathLst>
                <a:path extrusionOk="0" h="91318" w="94839">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9"/>
            <p:cNvSpPr/>
            <p:nvPr/>
          </p:nvSpPr>
          <p:spPr>
            <a:xfrm>
              <a:off x="0" y="4534168"/>
              <a:ext cx="537284" cy="617461"/>
            </a:xfrm>
            <a:custGeom>
              <a:rect b="b" l="l" r="r" t="t"/>
              <a:pathLst>
                <a:path extrusionOk="0" h="1193161" w="103823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9"/>
            <p:cNvSpPr/>
            <p:nvPr/>
          </p:nvSpPr>
          <p:spPr>
            <a:xfrm>
              <a:off x="0" y="4137233"/>
              <a:ext cx="552912" cy="597004"/>
            </a:xfrm>
            <a:custGeom>
              <a:rect b="b" l="l" r="r" t="t"/>
              <a:pathLst>
                <a:path extrusionOk="0" h="1153631" w="1068429">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9"/>
            <p:cNvSpPr/>
            <p:nvPr/>
          </p:nvSpPr>
          <p:spPr>
            <a:xfrm>
              <a:off x="98370" y="1552192"/>
              <a:ext cx="305940" cy="294713"/>
            </a:xfrm>
            <a:custGeom>
              <a:rect b="b" l="l" r="r" t="t"/>
              <a:pathLst>
                <a:path extrusionOk="0" h="685378" w="71148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9"/>
            <p:cNvSpPr/>
            <p:nvPr/>
          </p:nvSpPr>
          <p:spPr>
            <a:xfrm>
              <a:off x="8952853" y="916299"/>
              <a:ext cx="141267" cy="134711"/>
            </a:xfrm>
            <a:custGeom>
              <a:rect b="b" l="l" r="r" t="t"/>
              <a:pathLst>
                <a:path extrusionOk="0" h="266755" w="279737">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9"/>
            <p:cNvSpPr/>
            <p:nvPr/>
          </p:nvSpPr>
          <p:spPr>
            <a:xfrm>
              <a:off x="8383926" y="593893"/>
              <a:ext cx="85607" cy="81645"/>
            </a:xfrm>
            <a:custGeom>
              <a:rect b="b" l="l" r="r" t="t"/>
              <a:pathLst>
                <a:path extrusionOk="0" h="161673" w="169519">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9"/>
            <p:cNvSpPr/>
            <p:nvPr/>
          </p:nvSpPr>
          <p:spPr>
            <a:xfrm>
              <a:off x="0" y="792498"/>
              <a:ext cx="613160" cy="907631"/>
            </a:xfrm>
            <a:custGeom>
              <a:rect b="b" l="l" r="r" t="t"/>
              <a:pathLst>
                <a:path extrusionOk="0" h="2110769" w="1425953">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9"/>
            <p:cNvSpPr/>
            <p:nvPr/>
          </p:nvSpPr>
          <p:spPr>
            <a:xfrm>
              <a:off x="608531" y="4607869"/>
              <a:ext cx="144771" cy="138105"/>
            </a:xfrm>
            <a:custGeom>
              <a:rect b="b" l="l" r="r" t="t"/>
              <a:pathLst>
                <a:path extrusionOk="0" h="266869" w="279751">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4" name="Google Shape;234;p9"/>
          <p:cNvSpPr txBox="1"/>
          <p:nvPr>
            <p:ph idx="2" type="sldNum"/>
          </p:nvPr>
        </p:nvSpPr>
        <p:spPr>
          <a:xfrm>
            <a:off x="8480584" y="4749851"/>
            <a:ext cx="548700" cy="393600"/>
          </a:xfrm>
          <a:prstGeom prst="rect">
            <a:avLst/>
          </a:prstGeom>
        </p:spPr>
        <p:txBody>
          <a:bodyPr anchorCtr="0" anchor="ctr" bIns="0" lIns="0" spcFirstLastPara="1" rIns="0" wrap="square" tIns="0">
            <a:noAutofit/>
          </a:bodyPr>
          <a:lstStyle>
            <a:lvl1pPr lvl="0" rtl="0" algn="r">
              <a:buNone/>
              <a:defRPr sz="1200">
                <a:solidFill>
                  <a:schemeClr val="lt1"/>
                </a:solidFill>
                <a:latin typeface="Red Hat Text"/>
                <a:ea typeface="Red Hat Text"/>
                <a:cs typeface="Red Hat Text"/>
                <a:sym typeface="Red Hat Text"/>
              </a:defRPr>
            </a:lvl1pPr>
            <a:lvl2pPr lvl="1" rtl="0" algn="r">
              <a:buNone/>
              <a:defRPr sz="1200">
                <a:solidFill>
                  <a:schemeClr val="lt1"/>
                </a:solidFill>
                <a:latin typeface="Red Hat Text"/>
                <a:ea typeface="Red Hat Text"/>
                <a:cs typeface="Red Hat Text"/>
                <a:sym typeface="Red Hat Text"/>
              </a:defRPr>
            </a:lvl2pPr>
            <a:lvl3pPr lvl="2" rtl="0" algn="r">
              <a:buNone/>
              <a:defRPr sz="1200">
                <a:solidFill>
                  <a:schemeClr val="lt1"/>
                </a:solidFill>
                <a:latin typeface="Red Hat Text"/>
                <a:ea typeface="Red Hat Text"/>
                <a:cs typeface="Red Hat Text"/>
                <a:sym typeface="Red Hat Text"/>
              </a:defRPr>
            </a:lvl3pPr>
            <a:lvl4pPr lvl="3" rtl="0" algn="r">
              <a:buNone/>
              <a:defRPr sz="1200">
                <a:solidFill>
                  <a:schemeClr val="lt1"/>
                </a:solidFill>
                <a:latin typeface="Red Hat Text"/>
                <a:ea typeface="Red Hat Text"/>
                <a:cs typeface="Red Hat Text"/>
                <a:sym typeface="Red Hat Text"/>
              </a:defRPr>
            </a:lvl4pPr>
            <a:lvl5pPr lvl="4" rtl="0" algn="r">
              <a:buNone/>
              <a:defRPr sz="1200">
                <a:solidFill>
                  <a:schemeClr val="lt1"/>
                </a:solidFill>
                <a:latin typeface="Red Hat Text"/>
                <a:ea typeface="Red Hat Text"/>
                <a:cs typeface="Red Hat Text"/>
                <a:sym typeface="Red Hat Text"/>
              </a:defRPr>
            </a:lvl5pPr>
            <a:lvl6pPr lvl="5" rtl="0" algn="r">
              <a:buNone/>
              <a:defRPr sz="1200">
                <a:solidFill>
                  <a:schemeClr val="lt1"/>
                </a:solidFill>
                <a:latin typeface="Red Hat Text"/>
                <a:ea typeface="Red Hat Text"/>
                <a:cs typeface="Red Hat Text"/>
                <a:sym typeface="Red Hat Text"/>
              </a:defRPr>
            </a:lvl6pPr>
            <a:lvl7pPr lvl="6" rtl="0" algn="r">
              <a:buNone/>
              <a:defRPr sz="1200">
                <a:solidFill>
                  <a:schemeClr val="lt1"/>
                </a:solidFill>
                <a:latin typeface="Red Hat Text"/>
                <a:ea typeface="Red Hat Text"/>
                <a:cs typeface="Red Hat Text"/>
                <a:sym typeface="Red Hat Text"/>
              </a:defRPr>
            </a:lvl7pPr>
            <a:lvl8pPr lvl="7" rtl="0" algn="r">
              <a:buNone/>
              <a:defRPr sz="1200">
                <a:solidFill>
                  <a:schemeClr val="lt1"/>
                </a:solidFill>
                <a:latin typeface="Red Hat Text"/>
                <a:ea typeface="Red Hat Text"/>
                <a:cs typeface="Red Hat Text"/>
                <a:sym typeface="Red Hat Text"/>
              </a:defRPr>
            </a:lvl8pPr>
            <a:lvl9pPr lvl="8" rtl="0" algn="r">
              <a:buNone/>
              <a:defRPr sz="1200">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5" name="Shape 235"/>
        <p:cNvGrpSpPr/>
        <p:nvPr/>
      </p:nvGrpSpPr>
      <p:grpSpPr>
        <a:xfrm>
          <a:off x="0" y="0"/>
          <a:ext cx="0" cy="0"/>
          <a:chOff x="0" y="0"/>
          <a:chExt cx="0" cy="0"/>
        </a:xfrm>
      </p:grpSpPr>
      <p:grpSp>
        <p:nvGrpSpPr>
          <p:cNvPr id="236" name="Google Shape;236;p10"/>
          <p:cNvGrpSpPr/>
          <p:nvPr/>
        </p:nvGrpSpPr>
        <p:grpSpPr>
          <a:xfrm>
            <a:off x="0" y="0"/>
            <a:ext cx="9158630" cy="5151729"/>
            <a:chOff x="0" y="0"/>
            <a:chExt cx="12192000" cy="6857999"/>
          </a:xfrm>
        </p:grpSpPr>
        <p:sp>
          <p:nvSpPr>
            <p:cNvPr id="237" name="Google Shape;237;p10"/>
            <p:cNvSpPr/>
            <p:nvPr/>
          </p:nvSpPr>
          <p:spPr>
            <a:xfrm>
              <a:off x="0" y="0"/>
              <a:ext cx="2159540" cy="3253090"/>
            </a:xfrm>
            <a:custGeom>
              <a:rect b="b" l="l" r="r" t="t"/>
              <a:pathLst>
                <a:path extrusionOk="0" h="3253090" w="215954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0"/>
            <p:cNvSpPr/>
            <p:nvPr/>
          </p:nvSpPr>
          <p:spPr>
            <a:xfrm>
              <a:off x="11337681" y="105918"/>
              <a:ext cx="854318" cy="1629473"/>
            </a:xfrm>
            <a:custGeom>
              <a:rect b="b" l="l" r="r" t="t"/>
              <a:pathLst>
                <a:path extrusionOk="0" h="1629473" w="854318">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0"/>
            <p:cNvSpPr/>
            <p:nvPr/>
          </p:nvSpPr>
          <p:spPr>
            <a:xfrm>
              <a:off x="9622028" y="4708770"/>
              <a:ext cx="2569971" cy="2149229"/>
            </a:xfrm>
            <a:custGeom>
              <a:rect b="b" l="l" r="r" t="t"/>
              <a:pathLst>
                <a:path extrusionOk="0" h="2149229" w="2569971">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0"/>
            <p:cNvSpPr/>
            <p:nvPr/>
          </p:nvSpPr>
          <p:spPr>
            <a:xfrm>
              <a:off x="305263" y="0"/>
              <a:ext cx="1446400" cy="968569"/>
            </a:xfrm>
            <a:custGeom>
              <a:rect b="b" l="l" r="r" t="t"/>
              <a:pathLst>
                <a:path extrusionOk="0" h="968569" w="144640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0"/>
            <p:cNvSpPr/>
            <p:nvPr/>
          </p:nvSpPr>
          <p:spPr>
            <a:xfrm>
              <a:off x="181668" y="773563"/>
              <a:ext cx="301359" cy="302398"/>
            </a:xfrm>
            <a:custGeom>
              <a:rect b="b" l="l" r="r" t="t"/>
              <a:pathLst>
                <a:path extrusionOk="0" h="302398" w="301359">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0"/>
            <p:cNvSpPr/>
            <p:nvPr/>
          </p:nvSpPr>
          <p:spPr>
            <a:xfrm>
              <a:off x="10871839" y="986555"/>
              <a:ext cx="928947" cy="932303"/>
            </a:xfrm>
            <a:custGeom>
              <a:rect b="b" l="l" r="r" t="t"/>
              <a:pathLst>
                <a:path extrusionOk="0" h="932303" w="928947">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0"/>
            <p:cNvSpPr/>
            <p:nvPr/>
          </p:nvSpPr>
          <p:spPr>
            <a:xfrm>
              <a:off x="2028065" y="0"/>
              <a:ext cx="373336" cy="331526"/>
            </a:xfrm>
            <a:custGeom>
              <a:rect b="b" l="l" r="r" t="t"/>
              <a:pathLst>
                <a:path extrusionOk="0" h="331526" w="373336">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0"/>
            <p:cNvSpPr/>
            <p:nvPr/>
          </p:nvSpPr>
          <p:spPr>
            <a:xfrm>
              <a:off x="2369848" y="273325"/>
              <a:ext cx="169729" cy="170275"/>
            </a:xfrm>
            <a:custGeom>
              <a:rect b="b" l="l" r="r" t="t"/>
              <a:pathLst>
                <a:path extrusionOk="0" h="170275" w="169729">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0"/>
            <p:cNvSpPr/>
            <p:nvPr/>
          </p:nvSpPr>
          <p:spPr>
            <a:xfrm>
              <a:off x="9052624" y="6351471"/>
              <a:ext cx="779104" cy="506528"/>
            </a:xfrm>
            <a:custGeom>
              <a:rect b="b" l="l" r="r" t="t"/>
              <a:pathLst>
                <a:path extrusionOk="0" h="506528" w="779104">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0"/>
            <p:cNvSpPr/>
            <p:nvPr/>
          </p:nvSpPr>
          <p:spPr>
            <a:xfrm>
              <a:off x="1426120" y="920796"/>
              <a:ext cx="1119129" cy="1077892"/>
            </a:xfrm>
            <a:custGeom>
              <a:rect b="b" l="l" r="r" t="t"/>
              <a:pathLst>
                <a:path extrusionOk="0" h="1077892" w="1119129">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0"/>
            <p:cNvSpPr/>
            <p:nvPr/>
          </p:nvSpPr>
          <p:spPr>
            <a:xfrm>
              <a:off x="11160703" y="4866386"/>
              <a:ext cx="577036" cy="555898"/>
            </a:xfrm>
            <a:custGeom>
              <a:rect b="b" l="l" r="r" t="t"/>
              <a:pathLst>
                <a:path extrusionOk="0" h="555898" w="577036">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0"/>
            <p:cNvSpPr/>
            <p:nvPr/>
          </p:nvSpPr>
          <p:spPr>
            <a:xfrm>
              <a:off x="2352471" y="1985504"/>
              <a:ext cx="189466" cy="182642"/>
            </a:xfrm>
            <a:custGeom>
              <a:rect b="b" l="l" r="r" t="t"/>
              <a:pathLst>
                <a:path extrusionOk="0" h="182642" w="189466">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0"/>
            <p:cNvSpPr/>
            <p:nvPr/>
          </p:nvSpPr>
          <p:spPr>
            <a:xfrm>
              <a:off x="11524180" y="5443206"/>
              <a:ext cx="189464" cy="182642"/>
            </a:xfrm>
            <a:custGeom>
              <a:rect b="b" l="l" r="r" t="t"/>
              <a:pathLst>
                <a:path extrusionOk="0" h="182642" w="189464">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0"/>
            <p:cNvSpPr/>
            <p:nvPr/>
          </p:nvSpPr>
          <p:spPr>
            <a:xfrm>
              <a:off x="2512688" y="1837315"/>
              <a:ext cx="94839" cy="91318"/>
            </a:xfrm>
            <a:custGeom>
              <a:rect b="b" l="l" r="r" t="t"/>
              <a:pathLst>
                <a:path extrusionOk="0" h="91318" w="94839">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0"/>
            <p:cNvSpPr/>
            <p:nvPr/>
          </p:nvSpPr>
          <p:spPr>
            <a:xfrm>
              <a:off x="11074663" y="5899581"/>
              <a:ext cx="189465" cy="182642"/>
            </a:xfrm>
            <a:custGeom>
              <a:rect b="b" l="l" r="r" t="t"/>
              <a:pathLst>
                <a:path extrusionOk="0" h="182642" w="189465">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0"/>
            <p:cNvSpPr/>
            <p:nvPr/>
          </p:nvSpPr>
          <p:spPr>
            <a:xfrm>
              <a:off x="11669025" y="2982853"/>
              <a:ext cx="522974" cy="555794"/>
            </a:xfrm>
            <a:custGeom>
              <a:rect b="b" l="l" r="r" t="t"/>
              <a:pathLst>
                <a:path extrusionOk="0" h="555794" w="522974">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0"/>
            <p:cNvSpPr/>
            <p:nvPr/>
          </p:nvSpPr>
          <p:spPr>
            <a:xfrm>
              <a:off x="0" y="5664838"/>
              <a:ext cx="1038230" cy="1193161"/>
            </a:xfrm>
            <a:custGeom>
              <a:rect b="b" l="l" r="r" t="t"/>
              <a:pathLst>
                <a:path extrusionOk="0" h="1193161" w="103823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0"/>
            <p:cNvSpPr/>
            <p:nvPr/>
          </p:nvSpPr>
          <p:spPr>
            <a:xfrm>
              <a:off x="0" y="4897936"/>
              <a:ext cx="1068429" cy="1153631"/>
            </a:xfrm>
            <a:custGeom>
              <a:rect b="b" l="l" r="r" t="t"/>
              <a:pathLst>
                <a:path extrusionOk="0" h="1153631" w="1068429">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0"/>
            <p:cNvSpPr/>
            <p:nvPr/>
          </p:nvSpPr>
          <p:spPr>
            <a:xfrm>
              <a:off x="10547338" y="2583702"/>
              <a:ext cx="866003" cy="834312"/>
            </a:xfrm>
            <a:custGeom>
              <a:rect b="b" l="l" r="r" t="t"/>
              <a:pathLst>
                <a:path extrusionOk="0" h="834312" w="866003">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0"/>
            <p:cNvSpPr/>
            <p:nvPr/>
          </p:nvSpPr>
          <p:spPr>
            <a:xfrm>
              <a:off x="9622038" y="3540800"/>
              <a:ext cx="2228612" cy="2416024"/>
            </a:xfrm>
            <a:custGeom>
              <a:rect b="b" l="l" r="r" t="t"/>
              <a:pathLst>
                <a:path extrusionOk="0" h="2834046" w="2614208">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0"/>
            <p:cNvSpPr/>
            <p:nvPr/>
          </p:nvSpPr>
          <p:spPr>
            <a:xfrm>
              <a:off x="228577" y="3606751"/>
              <a:ext cx="711488" cy="685378"/>
            </a:xfrm>
            <a:custGeom>
              <a:rect b="b" l="l" r="r" t="t"/>
              <a:pathLst>
                <a:path extrusionOk="0" h="685378" w="711488">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0"/>
            <p:cNvSpPr/>
            <p:nvPr/>
          </p:nvSpPr>
          <p:spPr>
            <a:xfrm>
              <a:off x="11245850" y="5946076"/>
              <a:ext cx="946150" cy="911923"/>
            </a:xfrm>
            <a:custGeom>
              <a:rect b="b" l="l" r="r" t="t"/>
              <a:pathLst>
                <a:path extrusionOk="0" h="911923" w="94615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0"/>
            <p:cNvSpPr/>
            <p:nvPr/>
          </p:nvSpPr>
          <p:spPr>
            <a:xfrm>
              <a:off x="11785200" y="1760054"/>
              <a:ext cx="279737" cy="266755"/>
            </a:xfrm>
            <a:custGeom>
              <a:rect b="b" l="l" r="r" t="t"/>
              <a:pathLst>
                <a:path extrusionOk="0" h="266755" w="279737">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0"/>
            <p:cNvSpPr/>
            <p:nvPr/>
          </p:nvSpPr>
          <p:spPr>
            <a:xfrm>
              <a:off x="10660470" y="1122685"/>
              <a:ext cx="169519" cy="161673"/>
            </a:xfrm>
            <a:custGeom>
              <a:rect b="b" l="l" r="r" t="t"/>
              <a:pathLst>
                <a:path extrusionOk="0" h="161673" w="169519">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0"/>
            <p:cNvSpPr/>
            <p:nvPr/>
          </p:nvSpPr>
          <p:spPr>
            <a:xfrm>
              <a:off x="0" y="1841488"/>
              <a:ext cx="1425953" cy="2110769"/>
            </a:xfrm>
            <a:custGeom>
              <a:rect b="b" l="l" r="r" t="t"/>
              <a:pathLst>
                <a:path extrusionOk="0" h="2110769" w="1425953">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0"/>
            <p:cNvSpPr/>
            <p:nvPr/>
          </p:nvSpPr>
          <p:spPr>
            <a:xfrm>
              <a:off x="1175721" y="5807234"/>
              <a:ext cx="279751" cy="266869"/>
            </a:xfrm>
            <a:custGeom>
              <a:rect b="b" l="l" r="r" t="t"/>
              <a:pathLst>
                <a:path extrusionOk="0" h="266869" w="279751">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3" name="Google Shape;263;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1400" y="369925"/>
            <a:ext cx="5889900" cy="641100"/>
          </a:xfrm>
          <a:prstGeom prst="rect">
            <a:avLst/>
          </a:prstGeom>
          <a:noFill/>
          <a:ln>
            <a:noFill/>
          </a:ln>
        </p:spPr>
        <p:txBody>
          <a:bodyPr anchorCtr="0" anchor="b" bIns="0" lIns="0" spcFirstLastPara="1" rIns="0" wrap="square" tIns="0">
            <a:noAutofit/>
          </a:bodyPr>
          <a:lstStyle>
            <a:lvl1pPr lvl="0">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1pPr>
            <a:lvl2pPr lvl="1">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2pPr>
            <a:lvl3pPr lvl="2">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3pPr>
            <a:lvl4pPr lvl="3">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4pPr>
            <a:lvl5pPr lvl="4">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5pPr>
            <a:lvl6pPr lvl="5">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6pPr>
            <a:lvl7pPr lvl="6">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7pPr>
            <a:lvl8pPr lvl="7">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8pPr>
            <a:lvl9pPr lvl="8">
              <a:lnSpc>
                <a:spcPct val="90000"/>
              </a:lnSpc>
              <a:spcBef>
                <a:spcPts val="0"/>
              </a:spcBef>
              <a:spcAft>
                <a:spcPts val="0"/>
              </a:spcAft>
              <a:buClr>
                <a:schemeClr val="accent3"/>
              </a:buClr>
              <a:buSzPts val="2800"/>
              <a:buFont typeface="Zilla Slab"/>
              <a:buNone/>
              <a:defRPr b="1" sz="2800">
                <a:solidFill>
                  <a:schemeClr val="accent3"/>
                </a:solidFill>
                <a:latin typeface="Zilla Slab"/>
                <a:ea typeface="Zilla Slab"/>
                <a:cs typeface="Zilla Slab"/>
                <a:sym typeface="Zilla Slab"/>
              </a:defRPr>
            </a:lvl9pPr>
          </a:lstStyle>
          <a:p/>
        </p:txBody>
      </p:sp>
      <p:sp>
        <p:nvSpPr>
          <p:cNvPr id="7" name="Google Shape;7;p1"/>
          <p:cNvSpPr txBox="1"/>
          <p:nvPr>
            <p:ph idx="1" type="body"/>
          </p:nvPr>
        </p:nvSpPr>
        <p:spPr>
          <a:xfrm>
            <a:off x="611400" y="1265783"/>
            <a:ext cx="5889900" cy="2786100"/>
          </a:xfrm>
          <a:prstGeom prst="rect">
            <a:avLst/>
          </a:prstGeom>
          <a:noFill/>
          <a:ln>
            <a:noFill/>
          </a:ln>
        </p:spPr>
        <p:txBody>
          <a:bodyPr anchorCtr="0" anchor="t" bIns="0" lIns="0" spcFirstLastPara="1" rIns="0" wrap="square" tIns="0">
            <a:noAutofit/>
          </a:bodyPr>
          <a:lstStyle>
            <a:lvl1pPr indent="-355600" lvl="0" marL="457200">
              <a:lnSpc>
                <a:spcPct val="115000"/>
              </a:lnSpc>
              <a:spcBef>
                <a:spcPts val="600"/>
              </a:spcBef>
              <a:spcAft>
                <a:spcPts val="0"/>
              </a:spcAft>
              <a:buClr>
                <a:schemeClr val="accent2"/>
              </a:buClr>
              <a:buSzPts val="2000"/>
              <a:buFont typeface="Red Hat Text"/>
              <a:buChar char="⦁"/>
              <a:defRPr sz="2000">
                <a:solidFill>
                  <a:schemeClr val="dk1"/>
                </a:solidFill>
                <a:latin typeface="Red Hat Text"/>
                <a:ea typeface="Red Hat Text"/>
                <a:cs typeface="Red Hat Text"/>
                <a:sym typeface="Red Hat Text"/>
              </a:defRPr>
            </a:lvl1pPr>
            <a:lvl2pPr indent="-355600" lvl="1" marL="914400">
              <a:lnSpc>
                <a:spcPct val="115000"/>
              </a:lnSpc>
              <a:spcBef>
                <a:spcPts val="0"/>
              </a:spcBef>
              <a:spcAft>
                <a:spcPts val="0"/>
              </a:spcAft>
              <a:buClr>
                <a:schemeClr val="accent3"/>
              </a:buClr>
              <a:buSzPts val="2000"/>
              <a:buFont typeface="Red Hat Text"/>
              <a:buChar char="⦁"/>
              <a:defRPr sz="2000">
                <a:solidFill>
                  <a:schemeClr val="dk1"/>
                </a:solidFill>
                <a:latin typeface="Red Hat Text"/>
                <a:ea typeface="Red Hat Text"/>
                <a:cs typeface="Red Hat Text"/>
                <a:sym typeface="Red Hat Text"/>
              </a:defRPr>
            </a:lvl2pPr>
            <a:lvl3pPr indent="-355600" lvl="2" marL="1371600">
              <a:lnSpc>
                <a:spcPct val="115000"/>
              </a:lnSpc>
              <a:spcBef>
                <a:spcPts val="0"/>
              </a:spcBef>
              <a:spcAft>
                <a:spcPts val="0"/>
              </a:spcAft>
              <a:buClr>
                <a:schemeClr val="accent4"/>
              </a:buClr>
              <a:buSzPts val="2000"/>
              <a:buFont typeface="Red Hat Text"/>
              <a:buChar char="⦁"/>
              <a:defRPr sz="2000">
                <a:solidFill>
                  <a:schemeClr val="dk1"/>
                </a:solidFill>
                <a:latin typeface="Red Hat Text"/>
                <a:ea typeface="Red Hat Text"/>
                <a:cs typeface="Red Hat Text"/>
                <a:sym typeface="Red Hat Text"/>
              </a:defRPr>
            </a:lvl3pPr>
            <a:lvl4pPr indent="-355600" lvl="3" marL="18288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4pPr>
            <a:lvl5pPr indent="-355600" lvl="4" marL="22860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5pPr>
            <a:lvl6pPr indent="-355600" lvl="5" marL="27432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6pPr>
            <a:lvl7pPr indent="-355600" lvl="6" marL="32004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7pPr>
            <a:lvl8pPr indent="-355600" lvl="7" marL="3657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8pPr>
            <a:lvl9pPr indent="-355600" lvl="8" marL="41148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200">
                <a:solidFill>
                  <a:schemeClr val="lt1"/>
                </a:solidFill>
                <a:latin typeface="Red Hat Text"/>
                <a:ea typeface="Red Hat Text"/>
                <a:cs typeface="Red Hat Text"/>
                <a:sym typeface="Red Hat Text"/>
              </a:defRPr>
            </a:lvl1pPr>
            <a:lvl2pPr lvl="1" algn="r">
              <a:buNone/>
              <a:defRPr sz="1200">
                <a:solidFill>
                  <a:schemeClr val="lt1"/>
                </a:solidFill>
                <a:latin typeface="Red Hat Text"/>
                <a:ea typeface="Red Hat Text"/>
                <a:cs typeface="Red Hat Text"/>
                <a:sym typeface="Red Hat Text"/>
              </a:defRPr>
            </a:lvl2pPr>
            <a:lvl3pPr lvl="2" algn="r">
              <a:buNone/>
              <a:defRPr sz="1200">
                <a:solidFill>
                  <a:schemeClr val="lt1"/>
                </a:solidFill>
                <a:latin typeface="Red Hat Text"/>
                <a:ea typeface="Red Hat Text"/>
                <a:cs typeface="Red Hat Text"/>
                <a:sym typeface="Red Hat Text"/>
              </a:defRPr>
            </a:lvl3pPr>
            <a:lvl4pPr lvl="3" algn="r">
              <a:buNone/>
              <a:defRPr sz="1200">
                <a:solidFill>
                  <a:schemeClr val="lt1"/>
                </a:solidFill>
                <a:latin typeface="Red Hat Text"/>
                <a:ea typeface="Red Hat Text"/>
                <a:cs typeface="Red Hat Text"/>
                <a:sym typeface="Red Hat Text"/>
              </a:defRPr>
            </a:lvl4pPr>
            <a:lvl5pPr lvl="4" algn="r">
              <a:buNone/>
              <a:defRPr sz="1200">
                <a:solidFill>
                  <a:schemeClr val="lt1"/>
                </a:solidFill>
                <a:latin typeface="Red Hat Text"/>
                <a:ea typeface="Red Hat Text"/>
                <a:cs typeface="Red Hat Text"/>
                <a:sym typeface="Red Hat Text"/>
              </a:defRPr>
            </a:lvl5pPr>
            <a:lvl6pPr lvl="5" algn="r">
              <a:buNone/>
              <a:defRPr sz="1200">
                <a:solidFill>
                  <a:schemeClr val="lt1"/>
                </a:solidFill>
                <a:latin typeface="Red Hat Text"/>
                <a:ea typeface="Red Hat Text"/>
                <a:cs typeface="Red Hat Text"/>
                <a:sym typeface="Red Hat Text"/>
              </a:defRPr>
            </a:lvl6pPr>
            <a:lvl7pPr lvl="6" algn="r">
              <a:buNone/>
              <a:defRPr sz="1200">
                <a:solidFill>
                  <a:schemeClr val="lt1"/>
                </a:solidFill>
                <a:latin typeface="Red Hat Text"/>
                <a:ea typeface="Red Hat Text"/>
                <a:cs typeface="Red Hat Text"/>
                <a:sym typeface="Red Hat Text"/>
              </a:defRPr>
            </a:lvl7pPr>
            <a:lvl8pPr lvl="7" algn="r">
              <a:buNone/>
              <a:defRPr sz="1200">
                <a:solidFill>
                  <a:schemeClr val="lt1"/>
                </a:solidFill>
                <a:latin typeface="Red Hat Text"/>
                <a:ea typeface="Red Hat Text"/>
                <a:cs typeface="Red Hat Text"/>
                <a:sym typeface="Red Hat Text"/>
              </a:defRPr>
            </a:lvl8pPr>
            <a:lvl9pPr lvl="8" algn="r">
              <a:buNone/>
              <a:defRPr sz="1200">
                <a:solidFill>
                  <a:schemeClr val="lt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2"/>
          <p:cNvSpPr txBox="1"/>
          <p:nvPr>
            <p:ph type="ctrTitle"/>
          </p:nvPr>
        </p:nvSpPr>
        <p:spPr>
          <a:xfrm>
            <a:off x="1419825" y="2220425"/>
            <a:ext cx="4993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More About Debate</a:t>
            </a:r>
            <a:endParaRPr/>
          </a:p>
        </p:txBody>
      </p:sp>
      <p:sp>
        <p:nvSpPr>
          <p:cNvPr id="295" name="Google Shape;295;p12"/>
          <p:cNvSpPr txBox="1"/>
          <p:nvPr/>
        </p:nvSpPr>
        <p:spPr>
          <a:xfrm>
            <a:off x="1449900" y="3537750"/>
            <a:ext cx="41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&lt;Coach Name&gt;</a:t>
            </a:r>
            <a:endParaRPr>
              <a:solidFill>
                <a:schemeClr val="lt1"/>
              </a:solidFill>
              <a:latin typeface="Red Hat Text"/>
              <a:ea typeface="Red Hat Text"/>
              <a:cs typeface="Red Hat Text"/>
              <a:sym typeface="Red Hat Tex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1"/>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Answering crossfire questions</a:t>
            </a:r>
            <a:endParaRPr/>
          </a:p>
        </p:txBody>
      </p:sp>
      <p:sp>
        <p:nvSpPr>
          <p:cNvPr id="357" name="Google Shape;357;p21"/>
          <p:cNvSpPr txBox="1"/>
          <p:nvPr>
            <p:ph idx="1" type="body"/>
          </p:nvPr>
        </p:nvSpPr>
        <p:spPr>
          <a:xfrm>
            <a:off x="611400" y="1265775"/>
            <a:ext cx="3292200" cy="282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Dos</a:t>
            </a:r>
            <a:endParaRPr/>
          </a:p>
          <a:p>
            <a:pPr indent="-330200" lvl="0" marL="457200" rtl="0" algn="l">
              <a:spcBef>
                <a:spcPts val="0"/>
              </a:spcBef>
              <a:spcAft>
                <a:spcPts val="0"/>
              </a:spcAft>
              <a:buSzPts val="1600"/>
              <a:buChar char="-"/>
            </a:pPr>
            <a:r>
              <a:rPr lang="en"/>
              <a:t>Actually answer the question, if possible–dodging the question makes you seem unsure or unconfident. </a:t>
            </a:r>
            <a:endParaRPr/>
          </a:p>
          <a:p>
            <a:pPr indent="-330200" lvl="0" marL="457200" rtl="0" algn="l">
              <a:spcBef>
                <a:spcPts val="0"/>
              </a:spcBef>
              <a:spcAft>
                <a:spcPts val="0"/>
              </a:spcAft>
              <a:buSzPts val="1600"/>
              <a:buChar char="-"/>
            </a:pPr>
            <a:r>
              <a:rPr lang="en"/>
              <a:t>Keep your answers short and sweet.</a:t>
            </a:r>
            <a:endParaRPr/>
          </a:p>
          <a:p>
            <a:pPr indent="-330200" lvl="0" marL="457200" marR="0" rtl="0" algn="l">
              <a:lnSpc>
                <a:spcPct val="115000"/>
              </a:lnSpc>
              <a:spcBef>
                <a:spcPts val="0"/>
              </a:spcBef>
              <a:spcAft>
                <a:spcPts val="0"/>
              </a:spcAft>
              <a:buSzPts val="1600"/>
              <a:buChar char="-"/>
            </a:pPr>
            <a:r>
              <a:rPr lang="en"/>
              <a:t>Reference your evidence. Not only will this help you answer questions effectively, but this also shows the judge that you know your speech inside and out, which boosts speaker points.</a:t>
            </a:r>
            <a:endParaRPr/>
          </a:p>
        </p:txBody>
      </p:sp>
      <p:sp>
        <p:nvSpPr>
          <p:cNvPr id="358" name="Google Shape;358;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21"/>
          <p:cNvSpPr txBox="1"/>
          <p:nvPr>
            <p:ph idx="2" type="body"/>
          </p:nvPr>
        </p:nvSpPr>
        <p:spPr>
          <a:xfrm>
            <a:off x="4043800" y="1265775"/>
            <a:ext cx="3030000" cy="282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Donts</a:t>
            </a:r>
            <a:endParaRPr sz="1400">
              <a:solidFill>
                <a:schemeClr val="lt1"/>
              </a:solidFill>
              <a:latin typeface="Open Sans"/>
              <a:ea typeface="Open Sans"/>
              <a:cs typeface="Open Sans"/>
              <a:sym typeface="Open Sans"/>
            </a:endParaRPr>
          </a:p>
          <a:p>
            <a:pPr indent="-330200" lvl="0" marL="457200" marR="0" rtl="0" algn="l">
              <a:lnSpc>
                <a:spcPct val="115000"/>
              </a:lnSpc>
              <a:spcBef>
                <a:spcPts val="0"/>
              </a:spcBef>
              <a:spcAft>
                <a:spcPts val="0"/>
              </a:spcAft>
              <a:buSzPts val="1600"/>
              <a:buChar char="-"/>
            </a:pPr>
            <a:r>
              <a:rPr lang="en"/>
              <a:t>Don’t be afraid to admit you don't know something. If your opponent asks you something that both you and your partner don't know, it's better to admit you don't know than to lie about it. You can always argue later that it's not an important element of the debate anyways.</a:t>
            </a:r>
            <a:endParaRPr/>
          </a:p>
          <a:p>
            <a:pPr indent="-330200" lvl="0" marL="457200" marR="0" rtl="0" algn="l">
              <a:lnSpc>
                <a:spcPct val="115000"/>
              </a:lnSpc>
              <a:spcBef>
                <a:spcPts val="0"/>
              </a:spcBef>
              <a:spcAft>
                <a:spcPts val="0"/>
              </a:spcAft>
              <a:buSzPts val="1600"/>
              <a:buChar char="-"/>
            </a:pPr>
            <a:r>
              <a:rPr lang="en"/>
              <a:t>Answer irrelevant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03 Impact Weighing</a:t>
            </a:r>
            <a:endParaRPr/>
          </a:p>
        </p:txBody>
      </p:sp>
      <p:sp>
        <p:nvSpPr>
          <p:cNvPr id="365" name="Google Shape;365;p22"/>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This will be very important throughout all the speeches of the round!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3"/>
          <p:cNvSpPr txBox="1"/>
          <p:nvPr>
            <p:ph idx="1" type="body"/>
          </p:nvPr>
        </p:nvSpPr>
        <p:spPr>
          <a:xfrm>
            <a:off x="2750325" y="2161800"/>
            <a:ext cx="3643500" cy="8199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Clr>
                <a:srgbClr val="273D40"/>
              </a:buClr>
              <a:buSzPts val="1100"/>
              <a:buFont typeface="Arial"/>
              <a:buNone/>
            </a:pPr>
            <a:r>
              <a:rPr lang="en">
                <a:solidFill>
                  <a:schemeClr val="lt1"/>
                </a:solidFill>
                <a:latin typeface="Open Sans"/>
                <a:ea typeface="Open Sans"/>
                <a:cs typeface="Open Sans"/>
                <a:sym typeface="Open Sans"/>
              </a:rPr>
              <a:t>Weighing is a way of comparing impacts! </a:t>
            </a:r>
            <a:endParaRPr>
              <a:solidFill>
                <a:schemeClr val="lt1"/>
              </a:solidFill>
              <a:latin typeface="Open Sans"/>
              <a:ea typeface="Open Sans"/>
              <a:cs typeface="Open Sans"/>
              <a:sym typeface="Open Sans"/>
            </a:endParaRPr>
          </a:p>
          <a:p>
            <a:pPr indent="0" lvl="0" marL="0" rtl="0" algn="ctr">
              <a:spcBef>
                <a:spcPts val="0"/>
              </a:spcBef>
              <a:spcAft>
                <a:spcPts val="0"/>
              </a:spcAft>
              <a:buNone/>
            </a:pPr>
            <a:r>
              <a:rPr lang="en">
                <a:solidFill>
                  <a:schemeClr val="lt1"/>
                </a:solidFill>
                <a:latin typeface="Open Sans"/>
                <a:ea typeface="Open Sans"/>
                <a:cs typeface="Open Sans"/>
                <a:sym typeface="Open Sans"/>
              </a:rPr>
              <a:t>Usually, both teams win some part of their arguments... but weighing is how you make sure yours matter (weigh) more so that you win the round!</a:t>
            </a:r>
            <a:endParaRPr/>
          </a:p>
        </p:txBody>
      </p:sp>
      <p:sp>
        <p:nvSpPr>
          <p:cNvPr id="371" name="Google Shape;37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idx="1" type="body"/>
          </p:nvPr>
        </p:nvSpPr>
        <p:spPr>
          <a:xfrm>
            <a:off x="398975" y="1114825"/>
            <a:ext cx="6728700" cy="2786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AutoNum type="arabicPeriod"/>
            </a:pPr>
            <a:r>
              <a:rPr lang="en"/>
              <a:t>Probability</a:t>
            </a:r>
            <a:endParaRPr/>
          </a:p>
          <a:p>
            <a:pPr indent="-317500" lvl="1" marL="914400" rtl="0" algn="l">
              <a:spcBef>
                <a:spcPts val="0"/>
              </a:spcBef>
              <a:spcAft>
                <a:spcPts val="0"/>
              </a:spcAft>
              <a:buSzPts val="1400"/>
              <a:buAutoNum type="alphaLcPeriod"/>
            </a:pPr>
            <a:r>
              <a:rPr lang="en" sz="1400"/>
              <a:t>My argument is more probable/more likely to happen than my opponent’s for x reason. </a:t>
            </a:r>
            <a:endParaRPr sz="1400"/>
          </a:p>
          <a:p>
            <a:pPr indent="-355600" lvl="0" marL="457200" rtl="0" algn="l">
              <a:spcBef>
                <a:spcPts val="0"/>
              </a:spcBef>
              <a:spcAft>
                <a:spcPts val="0"/>
              </a:spcAft>
              <a:buSzPts val="2000"/>
              <a:buAutoNum type="arabicPeriod"/>
            </a:pPr>
            <a:r>
              <a:rPr lang="en"/>
              <a:t>Magnitude</a:t>
            </a:r>
            <a:endParaRPr/>
          </a:p>
          <a:p>
            <a:pPr indent="-317500" lvl="1" marL="914400" rtl="0" algn="l">
              <a:spcBef>
                <a:spcPts val="0"/>
              </a:spcBef>
              <a:spcAft>
                <a:spcPts val="0"/>
              </a:spcAft>
              <a:buSzPts val="1400"/>
              <a:buAutoNum type="alphaLcPeriod"/>
            </a:pPr>
            <a:r>
              <a:rPr lang="en" sz="1400"/>
              <a:t>How severe is the impact? For example, a global plague is more severe than a person falling and scraping their knee.</a:t>
            </a:r>
            <a:endParaRPr sz="1400"/>
          </a:p>
          <a:p>
            <a:pPr indent="-355600" lvl="0" marL="457200" rtl="0" algn="l">
              <a:spcBef>
                <a:spcPts val="0"/>
              </a:spcBef>
              <a:spcAft>
                <a:spcPts val="0"/>
              </a:spcAft>
              <a:buSzPts val="2000"/>
              <a:buAutoNum type="arabicPeriod"/>
            </a:pPr>
            <a:r>
              <a:rPr lang="en"/>
              <a:t>Timeframe</a:t>
            </a:r>
            <a:endParaRPr/>
          </a:p>
          <a:p>
            <a:pPr indent="-317500" lvl="1" marL="914400" marR="0" rtl="0" algn="l">
              <a:lnSpc>
                <a:spcPct val="115000"/>
              </a:lnSpc>
              <a:spcBef>
                <a:spcPts val="0"/>
              </a:spcBef>
              <a:spcAft>
                <a:spcPts val="0"/>
              </a:spcAft>
              <a:buSzPts val="1400"/>
              <a:buAutoNum type="alphaLcPeriod"/>
            </a:pPr>
            <a:r>
              <a:rPr lang="en" sz="1400"/>
              <a:t>Does your impact happen today? Does my impact happen in 20 years? Does your impact last for a decade? Does mine last for 2 minutes? Short term vs. long term time frame evaluation!</a:t>
            </a:r>
            <a:endParaRPr sz="1400"/>
          </a:p>
          <a:p>
            <a:pPr indent="-355600" lvl="0" marL="457200" marR="0" rtl="0" algn="l">
              <a:lnSpc>
                <a:spcPct val="115000"/>
              </a:lnSpc>
              <a:spcBef>
                <a:spcPts val="0"/>
              </a:spcBef>
              <a:spcAft>
                <a:spcPts val="0"/>
              </a:spcAft>
              <a:buSzPts val="2000"/>
              <a:buAutoNum type="arabicPeriod"/>
            </a:pPr>
            <a:r>
              <a:rPr lang="en"/>
              <a:t>Reversibility</a:t>
            </a:r>
            <a:r>
              <a:rPr lang="en"/>
              <a:t> </a:t>
            </a:r>
            <a:endParaRPr/>
          </a:p>
          <a:p>
            <a:pPr indent="-317500" lvl="1" marL="914400" marR="0" rtl="0" algn="l">
              <a:lnSpc>
                <a:spcPct val="115000"/>
              </a:lnSpc>
              <a:spcBef>
                <a:spcPts val="0"/>
              </a:spcBef>
              <a:spcAft>
                <a:spcPts val="0"/>
              </a:spcAft>
              <a:buSzPts val="1400"/>
              <a:buAutoNum type="alphaLcPeriod"/>
            </a:pPr>
            <a:r>
              <a:rPr lang="en" sz="1400"/>
              <a:t>Can your impact be reversed? For example, impacts like climate change or a nuclear bomb detonating cannot be “reversed”-- their effects cannot be undone.</a:t>
            </a:r>
            <a:endParaRPr sz="1400"/>
          </a:p>
        </p:txBody>
      </p:sp>
      <p:sp>
        <p:nvSpPr>
          <p:cNvPr id="377" name="Google Shape;377;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24"/>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Common ways to weigh impacts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ph idx="1" type="body"/>
          </p:nvPr>
        </p:nvSpPr>
        <p:spPr>
          <a:xfrm>
            <a:off x="2750325" y="2161800"/>
            <a:ext cx="3643500" cy="8199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Let’s practice with Weighing Wars!</a:t>
            </a:r>
            <a:endParaRPr/>
          </a:p>
        </p:txBody>
      </p:sp>
      <p:sp>
        <p:nvSpPr>
          <p:cNvPr id="384" name="Google Shape;38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lang="en"/>
              <a:t>Some common impacts…</a:t>
            </a:r>
            <a:endParaRPr/>
          </a:p>
          <a:p>
            <a:pPr indent="-355600" lvl="0" marL="457200" marR="0" rtl="0" algn="l">
              <a:lnSpc>
                <a:spcPct val="115000"/>
              </a:lnSpc>
              <a:spcBef>
                <a:spcPts val="600"/>
              </a:spcBef>
              <a:spcAft>
                <a:spcPts val="0"/>
              </a:spcAft>
              <a:buSzPts val="2000"/>
              <a:buAutoNum type="arabicPeriod"/>
            </a:pPr>
            <a:r>
              <a:rPr lang="en"/>
              <a:t>Income Inequality vs. Global Warming</a:t>
            </a:r>
            <a:endParaRPr/>
          </a:p>
          <a:p>
            <a:pPr indent="-355600" lvl="0" marL="457200" marR="0" rtl="0" algn="l">
              <a:lnSpc>
                <a:spcPct val="115000"/>
              </a:lnSpc>
              <a:spcBef>
                <a:spcPts val="0"/>
              </a:spcBef>
              <a:spcAft>
                <a:spcPts val="0"/>
              </a:spcAft>
              <a:buSzPts val="2000"/>
              <a:buAutoNum type="arabicPeriod"/>
            </a:pPr>
            <a:r>
              <a:rPr lang="en"/>
              <a:t>Economic Decline vs. Environmental Disaster</a:t>
            </a:r>
            <a:endParaRPr/>
          </a:p>
          <a:p>
            <a:pPr indent="-355600" lvl="0" marL="457200" marR="0" rtl="0" algn="l">
              <a:lnSpc>
                <a:spcPct val="115000"/>
              </a:lnSpc>
              <a:spcBef>
                <a:spcPts val="0"/>
              </a:spcBef>
              <a:spcAft>
                <a:spcPts val="0"/>
              </a:spcAft>
              <a:buSzPts val="2000"/>
              <a:buAutoNum type="arabicPeriod"/>
            </a:pPr>
            <a:r>
              <a:rPr lang="en"/>
              <a:t>Disease Spread vs. Democracy Decline</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rPr lang="en"/>
              <a:t>Practice weighing on PROBABILITY, MAGNITUDE, TIMEFRAME, and REVERSIBILITY!</a:t>
            </a:r>
            <a:endParaRPr/>
          </a:p>
        </p:txBody>
      </p:sp>
      <p:sp>
        <p:nvSpPr>
          <p:cNvPr id="390" name="Google Shape;390;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26"/>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Weighing Practice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04 Spar Debates </a:t>
            </a:r>
            <a:endParaRPr/>
          </a:p>
        </p:txBody>
      </p:sp>
      <p:sp>
        <p:nvSpPr>
          <p:cNvPr id="397" name="Google Shape;397;p27"/>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(SP)</a:t>
            </a:r>
            <a:r>
              <a:rPr lang="en"/>
              <a:t>ontaneous</a:t>
            </a:r>
            <a:r>
              <a:rPr lang="en"/>
              <a:t> AR(gumentation)</a:t>
            </a:r>
            <a:endParaRPr/>
          </a:p>
          <a:p>
            <a:pPr indent="0" lvl="0" marL="0" rtl="0" algn="l">
              <a:spcBef>
                <a:spcPts val="0"/>
              </a:spcBef>
              <a:spcAft>
                <a:spcPts val="0"/>
              </a:spcAft>
              <a:buNone/>
            </a:pPr>
            <a:r>
              <a:rPr lang="en"/>
              <a:t>Only if time allows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8"/>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SPAR Format</a:t>
            </a:r>
            <a:endParaRPr/>
          </a:p>
        </p:txBody>
      </p:sp>
      <p:sp>
        <p:nvSpPr>
          <p:cNvPr id="403" name="Google Shape;403;p28"/>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Select speakers or take volunteers</a:t>
            </a:r>
            <a:endParaRPr/>
          </a:p>
          <a:p>
            <a:pPr indent="-355600" lvl="0" marL="457200" rtl="0" algn="l">
              <a:spcBef>
                <a:spcPts val="0"/>
              </a:spcBef>
              <a:spcAft>
                <a:spcPts val="0"/>
              </a:spcAft>
              <a:buSzPts val="2000"/>
              <a:buChar char="-"/>
            </a:pPr>
            <a:r>
              <a:rPr lang="en"/>
              <a:t>2 minutes of preparation time</a:t>
            </a:r>
            <a:endParaRPr/>
          </a:p>
          <a:p>
            <a:pPr indent="-355600" lvl="0" marL="457200" rtl="0" algn="l">
              <a:spcBef>
                <a:spcPts val="0"/>
              </a:spcBef>
              <a:spcAft>
                <a:spcPts val="0"/>
              </a:spcAft>
              <a:buSzPts val="2000"/>
              <a:buChar char="-"/>
            </a:pPr>
            <a:r>
              <a:rPr lang="en"/>
              <a:t>Affirmative constructive=2 minutes</a:t>
            </a:r>
            <a:endParaRPr/>
          </a:p>
          <a:p>
            <a:pPr indent="-355600" lvl="0" marL="457200" rtl="0" algn="l">
              <a:spcBef>
                <a:spcPts val="0"/>
              </a:spcBef>
              <a:spcAft>
                <a:spcPts val="0"/>
              </a:spcAft>
              <a:buSzPts val="2000"/>
              <a:buChar char="-"/>
            </a:pPr>
            <a:r>
              <a:rPr lang="en"/>
              <a:t>Negative constructive=2 minutes</a:t>
            </a:r>
            <a:endParaRPr/>
          </a:p>
          <a:p>
            <a:pPr indent="-355600" lvl="0" marL="457200" rtl="0" algn="l">
              <a:spcBef>
                <a:spcPts val="0"/>
              </a:spcBef>
              <a:spcAft>
                <a:spcPts val="0"/>
              </a:spcAft>
              <a:buSzPts val="2000"/>
              <a:buChar char="-"/>
            </a:pPr>
            <a:r>
              <a:rPr lang="en"/>
              <a:t>2 minutes of crossfire</a:t>
            </a:r>
            <a:endParaRPr/>
          </a:p>
          <a:p>
            <a:pPr indent="-355600" lvl="0" marL="457200" rtl="0" algn="l">
              <a:spcBef>
                <a:spcPts val="0"/>
              </a:spcBef>
              <a:spcAft>
                <a:spcPts val="0"/>
              </a:spcAft>
              <a:buSzPts val="2000"/>
              <a:buChar char="-"/>
            </a:pPr>
            <a:r>
              <a:rPr lang="en"/>
              <a:t>Affirmative rebuttal=2 minutes</a:t>
            </a:r>
            <a:endParaRPr/>
          </a:p>
          <a:p>
            <a:pPr indent="-355600" lvl="0" marL="457200" rtl="0" algn="l">
              <a:spcBef>
                <a:spcPts val="0"/>
              </a:spcBef>
              <a:spcAft>
                <a:spcPts val="0"/>
              </a:spcAft>
              <a:buSzPts val="2000"/>
              <a:buChar char="-"/>
            </a:pPr>
            <a:r>
              <a:rPr lang="en"/>
              <a:t>Negative rebuttal=2 minutes</a:t>
            </a:r>
            <a:endParaRPr/>
          </a:p>
        </p:txBody>
      </p:sp>
      <p:sp>
        <p:nvSpPr>
          <p:cNvPr id="404" name="Google Shape;404;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Helpful reminders for SPAR debates</a:t>
            </a:r>
            <a:endParaRPr/>
          </a:p>
        </p:txBody>
      </p:sp>
      <p:sp>
        <p:nvSpPr>
          <p:cNvPr id="410" name="Google Shape;410;p29"/>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Use what we have already learned, including:</a:t>
            </a:r>
            <a:endParaRPr/>
          </a:p>
          <a:p>
            <a:pPr indent="-355600" lvl="1" marL="914400" rtl="0" algn="l">
              <a:spcBef>
                <a:spcPts val="0"/>
              </a:spcBef>
              <a:spcAft>
                <a:spcPts val="0"/>
              </a:spcAft>
              <a:buSzPts val="2000"/>
              <a:buChar char="-"/>
            </a:pPr>
            <a:r>
              <a:rPr lang="en"/>
              <a:t>Claim,warrant,impact structure for arguments</a:t>
            </a:r>
            <a:endParaRPr/>
          </a:p>
          <a:p>
            <a:pPr indent="-355600" lvl="1" marL="914400" rtl="0" algn="l">
              <a:spcBef>
                <a:spcPts val="0"/>
              </a:spcBef>
              <a:spcAft>
                <a:spcPts val="0"/>
              </a:spcAft>
              <a:buSzPts val="2000"/>
              <a:buChar char="-"/>
            </a:pPr>
            <a:r>
              <a:rPr lang="en"/>
              <a:t>How to properly ask questions in crossfire</a:t>
            </a:r>
            <a:endParaRPr/>
          </a:p>
          <a:p>
            <a:pPr indent="-355600" lvl="1" marL="914400" rtl="0" algn="l">
              <a:spcBef>
                <a:spcPts val="0"/>
              </a:spcBef>
              <a:spcAft>
                <a:spcPts val="0"/>
              </a:spcAft>
              <a:buSzPts val="2000"/>
              <a:buChar char="-"/>
            </a:pPr>
            <a:r>
              <a:rPr lang="en"/>
              <a:t>Impact weighing in rebuttal speeches</a:t>
            </a:r>
            <a:endParaRPr/>
          </a:p>
        </p:txBody>
      </p:sp>
      <p:sp>
        <p:nvSpPr>
          <p:cNvPr id="411" name="Google Shape;411;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Sample topics</a:t>
            </a:r>
            <a:endParaRPr/>
          </a:p>
        </p:txBody>
      </p:sp>
      <p:sp>
        <p:nvSpPr>
          <p:cNvPr id="417" name="Google Shape;417;p30"/>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355600" lvl="0" marL="457200" marR="0" rtl="0" algn="l">
              <a:lnSpc>
                <a:spcPct val="115000"/>
              </a:lnSpc>
              <a:spcBef>
                <a:spcPts val="600"/>
              </a:spcBef>
              <a:spcAft>
                <a:spcPts val="0"/>
              </a:spcAft>
              <a:buSzPts val="2000"/>
              <a:buAutoNum type="arabicPeriod"/>
            </a:pPr>
            <a:r>
              <a:rPr lang="en"/>
              <a:t>Students should be required to wear uniforms to school</a:t>
            </a:r>
            <a:endParaRPr/>
          </a:p>
          <a:p>
            <a:pPr indent="-355600" lvl="0" marL="457200" marR="0" rtl="0" algn="l">
              <a:lnSpc>
                <a:spcPct val="115000"/>
              </a:lnSpc>
              <a:spcBef>
                <a:spcPts val="0"/>
              </a:spcBef>
              <a:spcAft>
                <a:spcPts val="0"/>
              </a:spcAft>
              <a:buSzPts val="2000"/>
              <a:buAutoNum type="arabicPeriod"/>
            </a:pPr>
            <a:r>
              <a:rPr lang="en"/>
              <a:t>All Americans should have universal healthcare</a:t>
            </a:r>
            <a:endParaRPr/>
          </a:p>
          <a:p>
            <a:pPr indent="-355600" lvl="0" marL="457200" marR="0" rtl="0" algn="l">
              <a:lnSpc>
                <a:spcPct val="115000"/>
              </a:lnSpc>
              <a:spcBef>
                <a:spcPts val="0"/>
              </a:spcBef>
              <a:spcAft>
                <a:spcPts val="0"/>
              </a:spcAft>
              <a:buSzPts val="2000"/>
              <a:buAutoNum type="arabicPeriod"/>
            </a:pPr>
            <a:r>
              <a:rPr lang="en"/>
              <a:t>All Student Resource Officers  should be removed from public schools. </a:t>
            </a:r>
            <a:endParaRPr/>
          </a:p>
          <a:p>
            <a:pPr indent="0" lvl="0" marL="0" marR="0" rtl="0" algn="l">
              <a:lnSpc>
                <a:spcPct val="115000"/>
              </a:lnSpc>
              <a:spcBef>
                <a:spcPts val="600"/>
              </a:spcBef>
              <a:spcAft>
                <a:spcPts val="0"/>
              </a:spcAft>
              <a:buNone/>
            </a:pPr>
            <a:r>
              <a:rPr lang="en"/>
              <a:t>Also feel free to determine your own topics with the students!</a:t>
            </a:r>
            <a:endParaRPr/>
          </a:p>
        </p:txBody>
      </p:sp>
      <p:sp>
        <p:nvSpPr>
          <p:cNvPr id="418" name="Google Shape;418;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3"/>
          <p:cNvSpPr txBox="1"/>
          <p:nvPr>
            <p:ph idx="1" type="body"/>
          </p:nvPr>
        </p:nvSpPr>
        <p:spPr>
          <a:xfrm>
            <a:off x="2750325" y="2161800"/>
            <a:ext cx="3643500" cy="8199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Quick review!</a:t>
            </a:r>
            <a:endParaRPr/>
          </a:p>
          <a:p>
            <a:pPr indent="0" lvl="0" marL="0" rtl="0" algn="ctr">
              <a:spcBef>
                <a:spcPts val="600"/>
              </a:spcBef>
              <a:spcAft>
                <a:spcPts val="0"/>
              </a:spcAft>
              <a:buNone/>
            </a:pPr>
            <a:r>
              <a:rPr lang="en"/>
              <a:t>What are the 3 main parts of an argument?</a:t>
            </a:r>
            <a:endParaRPr/>
          </a:p>
          <a:p>
            <a:pPr indent="0" lvl="0" marL="0" rtl="0" algn="ctr">
              <a:spcBef>
                <a:spcPts val="600"/>
              </a:spcBef>
              <a:spcAft>
                <a:spcPts val="0"/>
              </a:spcAft>
              <a:buNone/>
            </a:pPr>
            <a:r>
              <a:rPr lang="en"/>
              <a:t>To practice, can you provide these 3 parts for the argument: </a:t>
            </a:r>
            <a:r>
              <a:rPr lang="en"/>
              <a:t>“Apple is better than Samsung.” </a:t>
            </a:r>
            <a:endParaRPr/>
          </a:p>
          <a:p>
            <a:pPr indent="0" lvl="0" marL="0" rtl="0" algn="ctr">
              <a:spcBef>
                <a:spcPts val="600"/>
              </a:spcBef>
              <a:spcAft>
                <a:spcPts val="0"/>
              </a:spcAft>
              <a:buNone/>
            </a:pPr>
            <a:r>
              <a:t/>
            </a:r>
            <a:endParaRPr/>
          </a:p>
        </p:txBody>
      </p:sp>
      <p:sp>
        <p:nvSpPr>
          <p:cNvPr id="301" name="Google Shape;301;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22" name="Shape 422"/>
        <p:cNvGrpSpPr/>
        <p:nvPr/>
      </p:nvGrpSpPr>
      <p:grpSpPr>
        <a:xfrm>
          <a:off x="0" y="0"/>
          <a:ext cx="0" cy="0"/>
          <a:chOff x="0" y="0"/>
          <a:chExt cx="0" cy="0"/>
        </a:xfrm>
      </p:grpSpPr>
      <p:sp>
        <p:nvSpPr>
          <p:cNvPr id="423" name="Google Shape;423;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31"/>
          <p:cNvSpPr txBox="1"/>
          <p:nvPr>
            <p:ph idx="4294967295" type="ctrTitle"/>
          </p:nvPr>
        </p:nvSpPr>
        <p:spPr>
          <a:xfrm>
            <a:off x="3240775" y="1475375"/>
            <a:ext cx="4872000" cy="1220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sz="9600">
                <a:solidFill>
                  <a:schemeClr val="lt1"/>
                </a:solidFill>
                <a:latin typeface="Zilla Slab SemiBold"/>
                <a:ea typeface="Zilla Slab SemiBold"/>
                <a:cs typeface="Zilla Slab SemiBold"/>
                <a:sym typeface="Zilla Slab SemiBold"/>
              </a:rPr>
              <a:t>Thanks!</a:t>
            </a:r>
            <a:endParaRPr b="0" sz="9600">
              <a:solidFill>
                <a:schemeClr val="lt1"/>
              </a:solidFill>
              <a:latin typeface="Zilla Slab SemiBold"/>
              <a:ea typeface="Zilla Slab SemiBold"/>
              <a:cs typeface="Zilla Slab SemiBold"/>
              <a:sym typeface="Zilla Slab SemiBold"/>
            </a:endParaRPr>
          </a:p>
        </p:txBody>
      </p:sp>
      <p:sp>
        <p:nvSpPr>
          <p:cNvPr id="425" name="Google Shape;425;p31"/>
          <p:cNvSpPr txBox="1"/>
          <p:nvPr>
            <p:ph idx="4294967295" type="subTitle"/>
          </p:nvPr>
        </p:nvSpPr>
        <p:spPr>
          <a:xfrm>
            <a:off x="3240775" y="2645250"/>
            <a:ext cx="4872000" cy="102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t>Any questions?</a:t>
            </a:r>
            <a:endParaRPr b="1" sz="1800"/>
          </a:p>
          <a:p>
            <a:pPr indent="0" lvl="0" marL="0" rtl="0" algn="l">
              <a:spcBef>
                <a:spcPts val="600"/>
              </a:spcBef>
              <a:spcAft>
                <a:spcPts val="0"/>
              </a:spcAft>
              <a:buNone/>
            </a:pPr>
            <a:r>
              <a:t/>
            </a:r>
            <a:endParaRPr sz="1800"/>
          </a:p>
        </p:txBody>
      </p:sp>
      <p:sp>
        <p:nvSpPr>
          <p:cNvPr id="426" name="Google Shape;426;p31"/>
          <p:cNvSpPr/>
          <p:nvPr/>
        </p:nvSpPr>
        <p:spPr>
          <a:xfrm>
            <a:off x="1234450" y="1149387"/>
            <a:ext cx="1806651" cy="1811815"/>
          </a:xfrm>
          <a:custGeom>
            <a:rect b="b" l="l" r="r" t="t"/>
            <a:pathLst>
              <a:path extrusionOk="0" h="925576" w="922938">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1"/>
          <p:cNvSpPr/>
          <p:nvPr/>
        </p:nvSpPr>
        <p:spPr>
          <a:xfrm>
            <a:off x="1705484" y="1566670"/>
            <a:ext cx="864587" cy="798592"/>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4"/>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01 YFD Debate Format</a:t>
            </a:r>
            <a:endParaRPr/>
          </a:p>
        </p:txBody>
      </p:sp>
      <p:sp>
        <p:nvSpPr>
          <p:cNvPr id="307" name="Google Shape;307;p14"/>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Last class we introduced the general structure of a debate, but today we will introduce the Youth for Debate format.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611400" y="20817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debate format</a:t>
            </a:r>
            <a:endParaRPr/>
          </a:p>
        </p:txBody>
      </p:sp>
      <p:sp>
        <p:nvSpPr>
          <p:cNvPr id="313" name="Google Shape;313;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15"/>
          <p:cNvPicPr preferRelativeResize="0"/>
          <p:nvPr/>
        </p:nvPicPr>
        <p:blipFill>
          <a:blip r:embed="rId3">
            <a:alphaModFix/>
          </a:blip>
          <a:stretch>
            <a:fillRect/>
          </a:stretch>
        </p:blipFill>
        <p:spPr>
          <a:xfrm>
            <a:off x="611400" y="849275"/>
            <a:ext cx="4466018" cy="411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6"/>
          <p:cNvSpPr txBox="1"/>
          <p:nvPr>
            <p:ph idx="1" type="subTitle"/>
          </p:nvPr>
        </p:nvSpPr>
        <p:spPr>
          <a:xfrm>
            <a:off x="1419825" y="3221050"/>
            <a:ext cx="4575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Last time we introduced crossfire, and today we will dive more into the details.</a:t>
            </a:r>
            <a:endParaRPr/>
          </a:p>
        </p:txBody>
      </p:sp>
      <p:sp>
        <p:nvSpPr>
          <p:cNvPr id="320" name="Google Shape;320;p16"/>
          <p:cNvSpPr txBox="1"/>
          <p:nvPr>
            <p:ph type="ctrTitle"/>
          </p:nvPr>
        </p:nvSpPr>
        <p:spPr>
          <a:xfrm>
            <a:off x="1419825" y="1964350"/>
            <a:ext cx="4575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02 Expanding on Crossfire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7"/>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types of questions should you ask in </a:t>
            </a:r>
            <a:r>
              <a:rPr lang="en"/>
              <a:t>crossfire</a:t>
            </a:r>
            <a:r>
              <a:rPr lang="en"/>
              <a:t>? </a:t>
            </a:r>
            <a:endParaRPr/>
          </a:p>
        </p:txBody>
      </p:sp>
      <p:sp>
        <p:nvSpPr>
          <p:cNvPr id="326" name="Google Shape;326;p17"/>
          <p:cNvSpPr txBox="1"/>
          <p:nvPr>
            <p:ph idx="1" type="body"/>
          </p:nvPr>
        </p:nvSpPr>
        <p:spPr>
          <a:xfrm>
            <a:off x="611450" y="1265775"/>
            <a:ext cx="1991100" cy="28629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2000">
                <a:solidFill>
                  <a:schemeClr val="accent3"/>
                </a:solidFill>
                <a:latin typeface="Zilla Slab"/>
                <a:ea typeface="Zilla Slab"/>
                <a:cs typeface="Zilla Slab"/>
                <a:sym typeface="Zilla Slab"/>
              </a:rPr>
              <a:t>CLARIFICATION</a:t>
            </a:r>
            <a:endParaRPr b="1" sz="1200">
              <a:solidFill>
                <a:srgbClr val="B6D7A8"/>
              </a:solidFill>
              <a:latin typeface="Sue Ellen Francisco"/>
              <a:ea typeface="Sue Ellen Francisco"/>
              <a:cs typeface="Sue Ellen Francisco"/>
              <a:sym typeface="Sue Ellen Francisco"/>
            </a:endParaRPr>
          </a:p>
          <a:p>
            <a:pPr indent="0" lvl="0" marL="0" marR="0" rtl="0" algn="ctr">
              <a:lnSpc>
                <a:spcPct val="115000"/>
              </a:lnSpc>
              <a:spcBef>
                <a:spcPts val="600"/>
              </a:spcBef>
              <a:spcAft>
                <a:spcPts val="0"/>
              </a:spcAft>
              <a:buNone/>
            </a:pPr>
            <a:r>
              <a:rPr lang="en"/>
              <a:t>Was there something confusing in their case? If you could clarify what they mean, it might help you to make stronger arguments against them later…. </a:t>
            </a:r>
            <a:endParaRPr/>
          </a:p>
          <a:p>
            <a:pPr indent="0" lvl="0" marL="0" rtl="0" algn="ctr">
              <a:lnSpc>
                <a:spcPct val="100000"/>
              </a:lnSpc>
              <a:spcBef>
                <a:spcPts val="0"/>
              </a:spcBef>
              <a:spcAft>
                <a:spcPts val="0"/>
              </a:spcAft>
              <a:buNone/>
            </a:pPr>
            <a:r>
              <a:t/>
            </a:r>
            <a:endParaRPr b="1" sz="2000">
              <a:solidFill>
                <a:srgbClr val="B6D7A8"/>
              </a:solidFill>
              <a:latin typeface="Sue Ellen Francisco"/>
              <a:ea typeface="Sue Ellen Francisco"/>
              <a:cs typeface="Sue Ellen Francisco"/>
              <a:sym typeface="Sue Ellen Francisco"/>
            </a:endParaRPr>
          </a:p>
        </p:txBody>
      </p:sp>
      <p:sp>
        <p:nvSpPr>
          <p:cNvPr id="327" name="Google Shape;327;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17"/>
          <p:cNvSpPr txBox="1"/>
          <p:nvPr>
            <p:ph idx="2" type="body"/>
          </p:nvPr>
        </p:nvSpPr>
        <p:spPr>
          <a:xfrm>
            <a:off x="2971160" y="1265775"/>
            <a:ext cx="1991100" cy="2862900"/>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2000">
                <a:solidFill>
                  <a:schemeClr val="accent3"/>
                </a:solidFill>
                <a:latin typeface="Zilla Slab"/>
                <a:ea typeface="Zilla Slab"/>
                <a:cs typeface="Zilla Slab"/>
                <a:sym typeface="Zilla Slab"/>
              </a:rPr>
              <a:t>EVIDENCE</a:t>
            </a:r>
            <a:r>
              <a:rPr lang="en" sz="2000">
                <a:solidFill>
                  <a:srgbClr val="FFE599"/>
                </a:solidFill>
                <a:latin typeface="Sue Ellen Francisco"/>
                <a:ea typeface="Sue Ellen Francisco"/>
                <a:cs typeface="Sue Ellen Francisco"/>
                <a:sym typeface="Sue Ellen Francisco"/>
              </a:rPr>
              <a:t> </a:t>
            </a:r>
            <a:endParaRPr sz="2000">
              <a:solidFill>
                <a:srgbClr val="FFE599"/>
              </a:solidFill>
              <a:latin typeface="Sue Ellen Francisco"/>
              <a:ea typeface="Sue Ellen Francisco"/>
              <a:cs typeface="Sue Ellen Francisco"/>
              <a:sym typeface="Sue Ellen Francisco"/>
            </a:endParaRPr>
          </a:p>
          <a:p>
            <a:pPr indent="0" lvl="0" marL="0" rtl="0" algn="ctr">
              <a:lnSpc>
                <a:spcPct val="100000"/>
              </a:lnSpc>
              <a:spcBef>
                <a:spcPts val="0"/>
              </a:spcBef>
              <a:spcAft>
                <a:spcPts val="0"/>
              </a:spcAft>
              <a:buNone/>
            </a:pPr>
            <a:r>
              <a:rPr b="1" lang="en" sz="2000">
                <a:solidFill>
                  <a:schemeClr val="accent3"/>
                </a:solidFill>
                <a:latin typeface="Zilla Slab"/>
                <a:ea typeface="Zilla Slab"/>
                <a:cs typeface="Zilla Slab"/>
                <a:sym typeface="Zilla Slab"/>
              </a:rPr>
              <a:t>QUALITY</a:t>
            </a:r>
            <a:endParaRPr b="1" sz="2000">
              <a:solidFill>
                <a:schemeClr val="accent3"/>
              </a:solidFill>
              <a:latin typeface="Zilla Slab"/>
              <a:ea typeface="Zilla Slab"/>
              <a:cs typeface="Zilla Slab"/>
              <a:sym typeface="Zilla Slab"/>
            </a:endParaRPr>
          </a:p>
          <a:p>
            <a:pPr indent="0" lvl="0" marL="0" marR="0" rtl="0" algn="ctr">
              <a:lnSpc>
                <a:spcPct val="115000"/>
              </a:lnSpc>
              <a:spcBef>
                <a:spcPts val="600"/>
              </a:spcBef>
              <a:spcAft>
                <a:spcPts val="0"/>
              </a:spcAft>
              <a:buNone/>
            </a:pPr>
            <a:r>
              <a:rPr lang="en"/>
              <a:t>Who wrote their evidence? What is the date? Is this source TIMELY? Is this author biased? Are they qualified?</a:t>
            </a:r>
            <a:endParaRPr sz="1200">
              <a:solidFill>
                <a:srgbClr val="F3F3F3"/>
              </a:solidFill>
              <a:latin typeface="Barlow Semi Condensed Light"/>
              <a:ea typeface="Barlow Semi Condensed Light"/>
              <a:cs typeface="Barlow Semi Condensed Light"/>
              <a:sym typeface="Barlow Semi Condensed Light"/>
            </a:endParaRPr>
          </a:p>
          <a:p>
            <a:pPr indent="0" lvl="0" marL="0" rtl="0" algn="ctr">
              <a:lnSpc>
                <a:spcPct val="100000"/>
              </a:lnSpc>
              <a:spcBef>
                <a:spcPts val="0"/>
              </a:spcBef>
              <a:spcAft>
                <a:spcPts val="0"/>
              </a:spcAft>
              <a:buClr>
                <a:srgbClr val="000000"/>
              </a:buClr>
              <a:buFont typeface="Arial"/>
              <a:buNone/>
            </a:pPr>
            <a:r>
              <a:t/>
            </a:r>
            <a:endParaRPr b="1" sz="2000">
              <a:solidFill>
                <a:schemeClr val="accent3"/>
              </a:solidFill>
              <a:latin typeface="Zilla Slab"/>
              <a:ea typeface="Zilla Slab"/>
              <a:cs typeface="Zilla Slab"/>
              <a:sym typeface="Zilla Slab"/>
            </a:endParaRPr>
          </a:p>
        </p:txBody>
      </p:sp>
      <p:sp>
        <p:nvSpPr>
          <p:cNvPr id="329" name="Google Shape;329;p17"/>
          <p:cNvSpPr txBox="1"/>
          <p:nvPr>
            <p:ph idx="3" type="body"/>
          </p:nvPr>
        </p:nvSpPr>
        <p:spPr>
          <a:xfrm>
            <a:off x="5330871" y="1265775"/>
            <a:ext cx="1991100" cy="2862900"/>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2000">
                <a:solidFill>
                  <a:schemeClr val="accent3"/>
                </a:solidFill>
                <a:latin typeface="Zilla Slab"/>
                <a:ea typeface="Zilla Slab"/>
                <a:cs typeface="Zilla Slab"/>
                <a:sym typeface="Zilla Slab"/>
              </a:rPr>
              <a:t>POKING HOLES</a:t>
            </a:r>
            <a:endParaRPr/>
          </a:p>
          <a:p>
            <a:pPr indent="0" lvl="0" marL="0" marR="0" rtl="0" algn="ctr">
              <a:lnSpc>
                <a:spcPct val="115000"/>
              </a:lnSpc>
              <a:spcBef>
                <a:spcPts val="600"/>
              </a:spcBef>
              <a:spcAft>
                <a:spcPts val="0"/>
              </a:spcAft>
              <a:buNone/>
            </a:pPr>
            <a:r>
              <a:rPr lang="en"/>
              <a:t>Set up your later speeches by asking questions you can exploit in your later speeches. It is especially good to point out contradictions and logical inconsistencies in the case if you find them.</a:t>
            </a:r>
            <a:endParaRPr/>
          </a:p>
          <a:p>
            <a:pPr indent="0" lvl="0" marL="0" marR="0" rtl="0" algn="ctr">
              <a:lnSpc>
                <a:spcPct val="115000"/>
              </a:lnSpc>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8"/>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When does </a:t>
            </a:r>
            <a:r>
              <a:rPr lang="en"/>
              <a:t>crossfire</a:t>
            </a:r>
            <a:r>
              <a:rPr lang="en"/>
              <a:t> happen in our debate?</a:t>
            </a:r>
            <a:endParaRPr/>
          </a:p>
        </p:txBody>
      </p:sp>
      <p:sp>
        <p:nvSpPr>
          <p:cNvPr id="335" name="Google Shape;335;p18"/>
          <p:cNvSpPr txBox="1"/>
          <p:nvPr>
            <p:ph idx="1" type="body"/>
          </p:nvPr>
        </p:nvSpPr>
        <p:spPr>
          <a:xfrm>
            <a:off x="4569600" y="1265775"/>
            <a:ext cx="2310000" cy="2786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Crossfire happens in the green highlighted sections! </a:t>
            </a:r>
            <a:endParaRPr/>
          </a:p>
        </p:txBody>
      </p:sp>
      <p:sp>
        <p:nvSpPr>
          <p:cNvPr id="336" name="Google Shape;336;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37" name="Google Shape;337;p18"/>
          <p:cNvPicPr preferRelativeResize="0"/>
          <p:nvPr/>
        </p:nvPicPr>
        <p:blipFill>
          <a:blip r:embed="rId3">
            <a:alphaModFix/>
          </a:blip>
          <a:stretch>
            <a:fillRect/>
          </a:stretch>
        </p:blipFill>
        <p:spPr>
          <a:xfrm>
            <a:off x="351500" y="1011025"/>
            <a:ext cx="4138068" cy="380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Example: you try! </a:t>
            </a:r>
            <a:endParaRPr/>
          </a:p>
        </p:txBody>
      </p:sp>
      <p:sp>
        <p:nvSpPr>
          <p:cNvPr id="343" name="Google Shape;343;p19"/>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lang="en"/>
              <a:t>Y</a:t>
            </a:r>
            <a:r>
              <a:rPr lang="en"/>
              <a:t>our opponents read a piece of evidence that 900 million people will enter extreme poverty in the event of a global recession.</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rPr lang="en"/>
              <a:t>What can you ask them to point out the problems with this argument?</a:t>
            </a:r>
            <a:endParaRPr/>
          </a:p>
          <a:p>
            <a:pPr indent="0" lvl="0" marL="0" rtl="0" algn="l">
              <a:spcBef>
                <a:spcPts val="600"/>
              </a:spcBef>
              <a:spcAft>
                <a:spcPts val="0"/>
              </a:spcAft>
              <a:buNone/>
            </a:pPr>
            <a:r>
              <a:t/>
            </a:r>
            <a:endParaRPr/>
          </a:p>
        </p:txBody>
      </p:sp>
      <p:sp>
        <p:nvSpPr>
          <p:cNvPr id="344" name="Google Shape;344;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txBox="1"/>
          <p:nvPr>
            <p:ph type="title"/>
          </p:nvPr>
        </p:nvSpPr>
        <p:spPr>
          <a:xfrm>
            <a:off x="611400" y="369925"/>
            <a:ext cx="5889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Example questions to ask</a:t>
            </a:r>
            <a:endParaRPr/>
          </a:p>
        </p:txBody>
      </p:sp>
      <p:sp>
        <p:nvSpPr>
          <p:cNvPr id="350" name="Google Shape;350;p20"/>
          <p:cNvSpPr txBox="1"/>
          <p:nvPr>
            <p:ph idx="1" type="body"/>
          </p:nvPr>
        </p:nvSpPr>
        <p:spPr>
          <a:xfrm>
            <a:off x="611400" y="1265783"/>
            <a:ext cx="5889900" cy="2786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lang="en"/>
              <a:t>Why didn’t we see this during the COVID-recession of 2020? Or the recession of 2008?</a:t>
            </a:r>
            <a:endParaRPr/>
          </a:p>
          <a:p>
            <a:pPr indent="0" lvl="0" marL="0" marR="0" rtl="0" algn="l">
              <a:lnSpc>
                <a:spcPct val="115000"/>
              </a:lnSpc>
              <a:spcBef>
                <a:spcPts val="600"/>
              </a:spcBef>
              <a:spcAft>
                <a:spcPts val="0"/>
              </a:spcAft>
              <a:buNone/>
            </a:pPr>
            <a:r>
              <a:rPr lang="en"/>
              <a:t>How can we know with any accuracy that this is the correct number? </a:t>
            </a:r>
            <a:endParaRPr/>
          </a:p>
          <a:p>
            <a:pPr indent="0" lvl="0" marL="0" marR="0" rtl="0" algn="l">
              <a:lnSpc>
                <a:spcPct val="115000"/>
              </a:lnSpc>
              <a:spcBef>
                <a:spcPts val="600"/>
              </a:spcBef>
              <a:spcAft>
                <a:spcPts val="0"/>
              </a:spcAft>
              <a:buNone/>
            </a:pPr>
            <a:r>
              <a:rPr lang="en"/>
              <a:t>How did the author(s) reach this number?</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p:txBody>
      </p:sp>
      <p:sp>
        <p:nvSpPr>
          <p:cNvPr id="351" name="Google Shape;351;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Hume template">
  <a:themeElements>
    <a:clrScheme name="Custom 347">
      <a:dk1>
        <a:srgbClr val="56051A"/>
      </a:dk1>
      <a:lt1>
        <a:srgbClr val="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