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reepster"/>
      <p:regular r:id="rId29"/>
    </p:embeddedFont>
    <p:embeddedFont>
      <p:font typeface="Raleway"/>
      <p:regular r:id="rId30"/>
      <p:bold r:id="rId31"/>
      <p:italic r:id="rId32"/>
      <p:boldItalic r:id="rId33"/>
    </p:embeddedFont>
    <p:embeddedFont>
      <p:font typeface="Patrick Hand"/>
      <p:regular r:id="rId34"/>
    </p:embeddedFont>
    <p:embeddedFont>
      <p:font typeface="Montserrat"/>
      <p:regular r:id="rId35"/>
      <p:bold r:id="rId36"/>
      <p:italic r:id="rId37"/>
      <p:boldItalic r:id="rId38"/>
    </p:embeddedFont>
    <p:embeddedFont>
      <p:font typeface="Montserrat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E1EAC2-C8B7-4C8D-BB1A-3D1F588B8F44}">
  <a:tblStyle styleId="{66E1EAC2-C8B7-4C8D-BB1A-3D1F588B8F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bold.fntdata"/><Relationship Id="rId20" Type="http://schemas.openxmlformats.org/officeDocument/2006/relationships/slide" Target="slides/slide14.xml"/><Relationship Id="rId42" Type="http://schemas.openxmlformats.org/officeDocument/2006/relationships/font" Target="fonts/MontserratLight-boldItalic.fntdata"/><Relationship Id="rId41" Type="http://schemas.openxmlformats.org/officeDocument/2006/relationships/font" Target="fonts/Montserrat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reepst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PatrickHand-regular.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Light-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6288c38a5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6288c38a5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6288c38a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6288c38a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understand how a debate round works, let’s talk about this year’s resolution!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6288c38a5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6288c38a5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this year’s resolution! “On balance, the benefits of social media to democracy outweigh the harms.”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16288c38a5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16288c38a5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down important terms in the resolution!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a:t>
            </a:r>
            <a:endParaRPr/>
          </a:p>
          <a:p>
            <a:pPr indent="0" lvl="0" marL="0" rtl="0" algn="l">
              <a:spcBef>
                <a:spcPts val="0"/>
              </a:spcBef>
              <a:spcAft>
                <a:spcPts val="0"/>
              </a:spcAft>
              <a:buNone/>
            </a:pPr>
            <a:r>
              <a:rPr lang="en"/>
              <a:t>The first group of words we will consider is “on balance” and “outweigh”. Although this is pretty self-explanatory, I want to re-emphasize that this is super </a:t>
            </a:r>
            <a:r>
              <a:rPr lang="en"/>
              <a:t>important in terms of debate. These terms show that cost-benefit analysis (argument comparison) is required! The only way that you will be able to defend/negate the resolution is to interact with your opponent’s arguments and weigh them against your 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The second word we will consider is democracy. There are a lot of definitions of democracy, and as long as you find supportive research, you are able to use any one that you like. This means that other forms of democracy could also probably - think outside of the “Americanized” bubble and consider other democratic related governments and functions!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Benefits/Harms is the third word that we’ll consider. Since benefits/harms are such broad terms, this really relies on you to do the research. It’s an “ok” to be creative - and you should take that literally, helping find creative ways and impacts to justify your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Social Media. Think of big tech giants like Facebook, Twitter, Instagram, Snapchat, Reddit - but also think of more radicalized sites like 4Chan, Telegram, Rumble, etc. These are all considered social media, and talk about how they influence.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6288c38a5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6288c38a5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in these next sections, we are going to consider why social media is both good and bad for democracy. We will start with the good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Democracy relies on some “forum” for voters and participants to talk. It’s a “government for the people, by the people,” which means that any platform that supports a discussion of information would be important to maximize the effectiveness of democracy. As a result, it’s important to recognize the good role that social media plays in democracy.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01</a:t>
            </a:r>
            <a:endParaRPr>
              <a:solidFill>
                <a:schemeClr val="dk1"/>
              </a:solidFill>
            </a:endParaRPr>
          </a:p>
          <a:p>
            <a:pPr indent="0" lvl="0" marL="0" rtl="0" algn="l">
              <a:spcBef>
                <a:spcPts val="0"/>
              </a:spcBef>
              <a:spcAft>
                <a:spcPts val="0"/>
              </a:spcAft>
              <a:buNone/>
            </a:pPr>
            <a:r>
              <a:rPr lang="en">
                <a:solidFill>
                  <a:schemeClr val="dk1"/>
                </a:solidFill>
              </a:rPr>
              <a:t>Exposing injustices! Especially recently, we’ve seen an increase in the usage of social media for activism and the exposure of injustices in the communities around us. In fact, social media has been a driving factor in movements like BLM that use the platforms as a method for spreading awareness about police brutality - a large step in government accountability.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02 </a:t>
            </a:r>
            <a:endParaRPr>
              <a:solidFill>
                <a:schemeClr val="dk1"/>
              </a:solidFill>
            </a:endParaRPr>
          </a:p>
          <a:p>
            <a:pPr indent="0" lvl="0" marL="0" rtl="0" algn="l">
              <a:spcBef>
                <a:spcPts val="0"/>
              </a:spcBef>
              <a:spcAft>
                <a:spcPts val="0"/>
              </a:spcAft>
              <a:buNone/>
            </a:pPr>
            <a:r>
              <a:rPr lang="en">
                <a:solidFill>
                  <a:schemeClr val="dk1"/>
                </a:solidFill>
              </a:rPr>
              <a:t>Along the same lines, we’ve seen social media been used as a method to share news and information to make voters more informed. This is really important in a democracy because social media serves as a global town forum - for discussion about how to improve governmental operations.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03 </a:t>
            </a:r>
            <a:endParaRPr>
              <a:solidFill>
                <a:schemeClr val="dk1"/>
              </a:solidFill>
            </a:endParaRPr>
          </a:p>
          <a:p>
            <a:pPr indent="0" lvl="0" marL="0" rtl="0" algn="l">
              <a:spcBef>
                <a:spcPts val="0"/>
              </a:spcBef>
              <a:spcAft>
                <a:spcPts val="0"/>
              </a:spcAft>
              <a:buNone/>
            </a:pPr>
            <a:r>
              <a:rPr lang="en">
                <a:solidFill>
                  <a:schemeClr val="dk1"/>
                </a:solidFill>
              </a:rPr>
              <a:t>This also plays into the dynamic of being exposed to more cultures/information that will be more likely to build community. It 1 - connects isolated people with community groups that they may relate with and 2 - fosters general acceptance of new ideas and perspectives.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6288c38a5d_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6288c38a5d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social media’s algorithms also feed into extremism and radicalism.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a:t>
            </a:r>
            <a:endParaRPr/>
          </a:p>
          <a:p>
            <a:pPr indent="0" lvl="0" marL="0" rtl="0" algn="l">
              <a:spcBef>
                <a:spcPts val="0"/>
              </a:spcBef>
              <a:spcAft>
                <a:spcPts val="0"/>
              </a:spcAft>
              <a:buNone/>
            </a:pPr>
            <a:r>
              <a:rPr lang="en"/>
              <a:t>Consider Voter Misinformation. </a:t>
            </a:r>
            <a:r>
              <a:rPr lang="en"/>
              <a:t>Machines</a:t>
            </a:r>
            <a:r>
              <a:rPr lang="en"/>
              <a:t> and bots on these social media sites can flood the platform with fake information in support of a certain worldview - and echo-chambers of misinformation happen. This is all based on an algorithm that is built to show you more extreme and extreme views of what you are interested in - which creates what we call “echo chambers of </a:t>
            </a:r>
            <a:r>
              <a:rPr lang="en"/>
              <a:t>misinformation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The right to privacy. Since the government and companies protect the right to privacy as a democratic principle, they are unable to regulate what is being said on </a:t>
            </a:r>
            <a:r>
              <a:rPr lang="en"/>
              <a:t>platforms. As a result, it’s really easy to find extremely radical viewpoints from any perspective, which only feeds back into the echo chamber. Also, it’s interesting to think about the converse - which is that a government with complete regulation on social media can’t be a democracy - because it would crack down on any anti-governmental speech!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Finally, it’s important to note that these companies are all private companies - which means they have their investors interests at mind. This means perfecting the formula I described above, and supporting a platform with absolutely no built-in content regulations!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16288c38a5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16288c38a5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examples of bad things that have happened as a result of social media are as follows:</a:t>
            </a:r>
            <a:endParaRPr/>
          </a:p>
          <a:p>
            <a:pPr indent="-298450" lvl="0" marL="457200" rtl="0" algn="l">
              <a:spcBef>
                <a:spcPts val="0"/>
              </a:spcBef>
              <a:spcAft>
                <a:spcPts val="0"/>
              </a:spcAft>
              <a:buSzPts val="1100"/>
              <a:buChar char="-"/>
            </a:pPr>
            <a:r>
              <a:rPr lang="en"/>
              <a:t>January 6th Capital Riots</a:t>
            </a:r>
            <a:endParaRPr/>
          </a:p>
          <a:p>
            <a:pPr indent="-298450" lvl="0" marL="457200" rtl="0" algn="l">
              <a:spcBef>
                <a:spcPts val="0"/>
              </a:spcBef>
              <a:spcAft>
                <a:spcPts val="0"/>
              </a:spcAft>
              <a:buSzPts val="1100"/>
              <a:buChar char="-"/>
            </a:pPr>
            <a:r>
              <a:rPr lang="en"/>
              <a:t>Rohingya genocide</a:t>
            </a:r>
            <a:endParaRPr/>
          </a:p>
          <a:p>
            <a:pPr indent="-298450" lvl="0" marL="457200" rtl="0" algn="l">
              <a:spcBef>
                <a:spcPts val="0"/>
              </a:spcBef>
              <a:spcAft>
                <a:spcPts val="0"/>
              </a:spcAft>
              <a:buSzPts val="1100"/>
              <a:buChar char="-"/>
            </a:pPr>
            <a:r>
              <a:rPr lang="en"/>
              <a:t>Ethiopian ethnic violence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6288c38a5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16288c38a5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6288c38a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6288c38a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how the individual arguments in a debate round work</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6288c38a5d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6288c38a5d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6288c38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6288c38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yourself! Make it fun (and spooky)!</a:t>
            </a:r>
            <a:endParaRPr/>
          </a:p>
          <a:p>
            <a:pPr indent="-298450" lvl="0" marL="457200" rtl="0" algn="l">
              <a:spcBef>
                <a:spcPts val="0"/>
              </a:spcBef>
              <a:spcAft>
                <a:spcPts val="0"/>
              </a:spcAft>
              <a:buSzPts val="1100"/>
              <a:buChar char="-"/>
            </a:pPr>
            <a:r>
              <a:rPr lang="en"/>
              <a:t>If you have debate experience, mention it!</a:t>
            </a:r>
            <a:endParaRPr/>
          </a:p>
          <a:p>
            <a:pPr indent="-298450" lvl="0" marL="457200" rtl="0" algn="l">
              <a:spcBef>
                <a:spcPts val="0"/>
              </a:spcBef>
              <a:spcAft>
                <a:spcPts val="0"/>
              </a:spcAft>
              <a:buSzPts val="1100"/>
              <a:buChar char="-"/>
            </a:pPr>
            <a:r>
              <a:rPr lang="en"/>
              <a:t>Include (fun) facts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HAVE YOUR STUDENTS INTRODUCE THEMSELVES (names only!) Icebreakers are coming later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16288c38a5d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16288c38a5d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6288c38a5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6288c38a5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6288c38a5d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6288c38a5d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6288c38a5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6288c38a5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Youth for Debate?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Important points</a:t>
            </a:r>
            <a:endParaRPr/>
          </a:p>
          <a:p>
            <a:pPr indent="-298450" lvl="1" marL="914400" rtl="0" algn="l">
              <a:spcBef>
                <a:spcPts val="0"/>
              </a:spcBef>
              <a:spcAft>
                <a:spcPts val="0"/>
              </a:spcAft>
              <a:buSzPts val="1100"/>
              <a:buChar char="○"/>
            </a:pPr>
            <a:r>
              <a:rPr lang="en"/>
              <a:t>We are a club at Columbia University up in Morningside Heights that’s been doing this for a while! </a:t>
            </a:r>
            <a:endParaRPr/>
          </a:p>
          <a:p>
            <a:pPr indent="-298450" lvl="1" marL="914400" rtl="0" algn="l">
              <a:spcBef>
                <a:spcPts val="0"/>
              </a:spcBef>
              <a:spcAft>
                <a:spcPts val="0"/>
              </a:spcAft>
              <a:buSzPts val="1100"/>
              <a:buChar char="○"/>
            </a:pPr>
            <a:r>
              <a:rPr lang="en"/>
              <a:t>Essentially, we are a group of Columbia students that run “debate classes” to help other students around NYC hone their public speaking and debate skills. </a:t>
            </a:r>
            <a:endParaRPr/>
          </a:p>
          <a:p>
            <a:pPr indent="-298450" lvl="1" marL="914400" rtl="0" algn="l">
              <a:spcBef>
                <a:spcPts val="0"/>
              </a:spcBef>
              <a:spcAft>
                <a:spcPts val="0"/>
              </a:spcAft>
              <a:buSzPts val="1100"/>
              <a:buChar char="○"/>
            </a:pPr>
            <a:r>
              <a:rPr lang="en"/>
              <a:t>Specifically, we work with classrooms like (this one/teacher’s name)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6288c38a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6288c38a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Preview (coach only): There are 4 icebreakers scattered throughout the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6288c38a5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6288c38a5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 classes/learning debate, it’s important to remember the code of conduct!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1) Debate ideas, not people! This means that </a:t>
            </a:r>
            <a:r>
              <a:rPr lang="en"/>
              <a:t>you</a:t>
            </a:r>
            <a:r>
              <a:rPr lang="en"/>
              <a:t> MUST maintain respect for your opponents and your partner. Debate is civil and requires sportsmanship. It is not an aggressive verbal fight!</a:t>
            </a:r>
            <a:endParaRPr/>
          </a:p>
          <a:p>
            <a:pPr indent="-298450" lvl="0" marL="457200" rtl="0" algn="l">
              <a:spcBef>
                <a:spcPts val="0"/>
              </a:spcBef>
              <a:spcAft>
                <a:spcPts val="0"/>
              </a:spcAft>
              <a:buSzPts val="1100"/>
              <a:buChar char="-"/>
            </a:pPr>
            <a:r>
              <a:rPr lang="en"/>
              <a:t>2) Be open minded! </a:t>
            </a:r>
            <a:r>
              <a:rPr lang="en"/>
              <a:t>Debate</a:t>
            </a:r>
            <a:r>
              <a:rPr lang="en"/>
              <a:t> requires you to defend both sides of an argument to win - so even if you disagree with the position you are defending, research and debate with an open-mind, it will help you win close debate rounds! Judges want to vote for debaters who seem passionate about their arguments.</a:t>
            </a:r>
            <a:endParaRPr/>
          </a:p>
          <a:p>
            <a:pPr indent="-298450" lvl="0" marL="457200" rtl="0" algn="l">
              <a:spcBef>
                <a:spcPts val="0"/>
              </a:spcBef>
              <a:spcAft>
                <a:spcPts val="0"/>
              </a:spcAft>
              <a:buSzPts val="1100"/>
              <a:buChar char="-"/>
            </a:pPr>
            <a:r>
              <a:rPr lang="en"/>
              <a:t>3) Participate in class! Whether that means answering </a:t>
            </a:r>
            <a:r>
              <a:rPr lang="en"/>
              <a:t>questions</a:t>
            </a:r>
            <a:r>
              <a:rPr lang="en"/>
              <a:t>, asking questions, or debating - be sure that you are always engaged :)</a:t>
            </a:r>
            <a:endParaRPr/>
          </a:p>
          <a:p>
            <a:pPr indent="-298450" lvl="0" marL="457200" rtl="0" algn="l">
              <a:spcBef>
                <a:spcPts val="0"/>
              </a:spcBef>
              <a:spcAft>
                <a:spcPts val="0"/>
              </a:spcAft>
              <a:buSzPts val="1100"/>
              <a:buChar char="-"/>
            </a:pPr>
            <a:r>
              <a:rPr lang="en"/>
              <a:t>4) Respect your teacher and coach!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ca99cc6d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ca99cc6d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started today, let’s talk about the structure of debate!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6288c38a5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6288c38a5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with any debate, there are 2 sides - the pro and the con!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debate centers around the resolution, which is a statement defending one side of an argument. For example, “cereal first is better than milk first” is an example of a resolution - but don’t worry, we’ll cover that soon!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Anyway, the pro side defends the resolution! They have to defend why the </a:t>
            </a:r>
            <a:r>
              <a:rPr lang="en"/>
              <a:t>resolution</a:t>
            </a:r>
            <a:r>
              <a:rPr lang="en"/>
              <a:t> is a good idea and come up with creative ways of explaining why, which includes extensive research and familiarity with the topic of the resolution.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other hand, the con defends against the resolution! Just as the pro’s job is to prove the resolution is a good idea, the con’s job is to prove that it is a bad one. This also includes heavy research to find creative ways to disprove the </a:t>
            </a:r>
            <a:r>
              <a:rPr lang="en"/>
              <a:t>resolution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 note: sides are decided at random! So be prepared to defend both sides, because you want to win!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6288c38a5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6288c38a5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speech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we know that one team will defend the pro side and the other will defend the con side. Well, now we get to see how this plays out in a debate round - specifically through 4 really important speeches!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 Constructive</a:t>
            </a:r>
            <a:endParaRPr/>
          </a:p>
          <a:p>
            <a:pPr indent="0" lvl="0" marL="0" rtl="0" algn="l">
              <a:spcBef>
                <a:spcPts val="0"/>
              </a:spcBef>
              <a:spcAft>
                <a:spcPts val="0"/>
              </a:spcAft>
              <a:buNone/>
            </a:pPr>
            <a:r>
              <a:rPr lang="en"/>
              <a:t>This speech is for introducing your case and position! You want to provide a clear explanation of your main points and back it up with EVIDENCE! Constructives are very important because you must introduce evidence that you will use later to respond to their arguments. Essentially, you want to think of this as an organized dump of information to support your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02 - Rebuttal</a:t>
            </a:r>
            <a:endParaRPr/>
          </a:p>
          <a:p>
            <a:pPr indent="0" lvl="0" marL="0" rtl="0" algn="l">
              <a:spcBef>
                <a:spcPts val="0"/>
              </a:spcBef>
              <a:spcAft>
                <a:spcPts val="0"/>
              </a:spcAft>
              <a:buNone/>
            </a:pPr>
            <a:r>
              <a:rPr lang="en"/>
              <a:t>This speech is the first place where you get to refute your opponent’s claims. You need to introduce evidence and prove why your opponents claims are wrong/less </a:t>
            </a:r>
            <a:r>
              <a:rPr lang="en"/>
              <a:t>important</a:t>
            </a:r>
            <a:r>
              <a:rPr lang="en"/>
              <a:t> than yours, and also develop your own arguments in the process. This seems complicated, but essentially you are just reasserting your position and answering your opponent’s constructive arguments. From this point on, every speech will involve both refuting your opponent’s claims and developing your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03 - Summary</a:t>
            </a:r>
            <a:endParaRPr/>
          </a:p>
          <a:p>
            <a:pPr indent="0" lvl="0" marL="0" rtl="0" algn="l">
              <a:spcBef>
                <a:spcPts val="0"/>
              </a:spcBef>
              <a:spcAft>
                <a:spcPts val="0"/>
              </a:spcAft>
              <a:buNone/>
            </a:pPr>
            <a:r>
              <a:rPr lang="en"/>
              <a:t>This the first “big picture speech.” During the summary, you need to begin crystallizing the main issues in the round. This includes a recap of your position, defending against your opponent’s rebuttal, and continue weighing your arguments against theirs. This speech is where you start to pick your winning points and develop a </a:t>
            </a:r>
            <a:r>
              <a:rPr lang="en"/>
              <a:t>cohesive</a:t>
            </a:r>
            <a:r>
              <a:rPr lang="en"/>
              <a:t> story to tell the judge! New arguments and new evidence is frowned at during this speech!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04 - Final Focus</a:t>
            </a:r>
            <a:endParaRPr/>
          </a:p>
          <a:p>
            <a:pPr indent="0" lvl="0" marL="0" rtl="0" algn="l">
              <a:spcBef>
                <a:spcPts val="0"/>
              </a:spcBef>
              <a:spcAft>
                <a:spcPts val="0"/>
              </a:spcAft>
              <a:buNone/>
            </a:pPr>
            <a:r>
              <a:rPr lang="en"/>
              <a:t>In this speech, there is NO NEW EVIDENCE OR ARGUMENTS! This is the final speech, so you can imagine it’s importance/function in the round. In this speech, you need to lay out a clear storyline to the judge for why you should win! This includes an overview of your arguments, how your arguments interact/beat your opponent’s arguments, and why that matters to the judge!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6288c38a5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6288c38a5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Crossfire is a chance to ask questions about your opponent’s arguments and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Crossfire is civil debate, do not get mean or aggressive during crossfire. Being rude makes you look bad! When asking a question, you can ask the other team to clarify confusing things. Or, you can point out flaws in their argument and make them “stuck” When answering a question, you want to make your case look good and support your answers with evidence from your research!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1873083" y="268433"/>
            <a:ext cx="5499153" cy="5115560"/>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 name="Google Shape;10;p2"/>
          <p:cNvSpPr/>
          <p:nvPr/>
        </p:nvSpPr>
        <p:spPr>
          <a:xfrm>
            <a:off x="7479340" y="2826181"/>
            <a:ext cx="32664" cy="31826"/>
          </a:xfrm>
          <a:custGeom>
            <a:rect b="b" l="l" r="r" t="t"/>
            <a:pathLst>
              <a:path extrusionOk="0" h="245" w="245">
                <a:moveTo>
                  <a:pt x="124" y="1"/>
                </a:moveTo>
                <a:cubicBezTo>
                  <a:pt x="103" y="1"/>
                  <a:pt x="89" y="4"/>
                  <a:pt x="75" y="12"/>
                </a:cubicBezTo>
                <a:cubicBezTo>
                  <a:pt x="60" y="15"/>
                  <a:pt x="49" y="27"/>
                  <a:pt x="37" y="35"/>
                </a:cubicBezTo>
                <a:cubicBezTo>
                  <a:pt x="26" y="47"/>
                  <a:pt x="14" y="61"/>
                  <a:pt x="12" y="75"/>
                </a:cubicBezTo>
                <a:cubicBezTo>
                  <a:pt x="3" y="90"/>
                  <a:pt x="0" y="104"/>
                  <a:pt x="0" y="121"/>
                </a:cubicBezTo>
                <a:cubicBezTo>
                  <a:pt x="0" y="133"/>
                  <a:pt x="3" y="144"/>
                  <a:pt x="3" y="156"/>
                </a:cubicBezTo>
                <a:cubicBezTo>
                  <a:pt x="12" y="176"/>
                  <a:pt x="23" y="193"/>
                  <a:pt x="37" y="208"/>
                </a:cubicBezTo>
                <a:cubicBezTo>
                  <a:pt x="43" y="216"/>
                  <a:pt x="55" y="222"/>
                  <a:pt x="63" y="228"/>
                </a:cubicBezTo>
                <a:cubicBezTo>
                  <a:pt x="81" y="236"/>
                  <a:pt x="101" y="245"/>
                  <a:pt x="124" y="245"/>
                </a:cubicBezTo>
                <a:cubicBezTo>
                  <a:pt x="141" y="245"/>
                  <a:pt x="155" y="242"/>
                  <a:pt x="170" y="234"/>
                </a:cubicBezTo>
                <a:cubicBezTo>
                  <a:pt x="184" y="231"/>
                  <a:pt x="198" y="219"/>
                  <a:pt x="210" y="208"/>
                </a:cubicBezTo>
                <a:cubicBezTo>
                  <a:pt x="218" y="199"/>
                  <a:pt x="230" y="185"/>
                  <a:pt x="236" y="170"/>
                </a:cubicBezTo>
                <a:cubicBezTo>
                  <a:pt x="241" y="156"/>
                  <a:pt x="244" y="142"/>
                  <a:pt x="244" y="121"/>
                </a:cubicBezTo>
                <a:cubicBezTo>
                  <a:pt x="244" y="113"/>
                  <a:pt x="244" y="101"/>
                  <a:pt x="241" y="90"/>
                </a:cubicBezTo>
                <a:cubicBezTo>
                  <a:pt x="236" y="70"/>
                  <a:pt x="224" y="50"/>
                  <a:pt x="210" y="35"/>
                </a:cubicBezTo>
                <a:cubicBezTo>
                  <a:pt x="201" y="30"/>
                  <a:pt x="193" y="21"/>
                  <a:pt x="184" y="18"/>
                </a:cubicBezTo>
                <a:cubicBezTo>
                  <a:pt x="167" y="7"/>
                  <a:pt x="144" y="1"/>
                  <a:pt x="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00059" y="-415625"/>
            <a:ext cx="9427101" cy="5736754"/>
          </a:xfrm>
          <a:custGeom>
            <a:rect b="b" l="l" r="r" t="t"/>
            <a:pathLst>
              <a:path extrusionOk="0" h="44162" w="70709">
                <a:moveTo>
                  <a:pt x="67649" y="17501"/>
                </a:moveTo>
                <a:cubicBezTo>
                  <a:pt x="67663" y="17505"/>
                  <a:pt x="67675" y="17508"/>
                  <a:pt x="67685" y="17511"/>
                </a:cubicBezTo>
                <a:lnTo>
                  <a:pt x="67685" y="17511"/>
                </a:lnTo>
                <a:cubicBezTo>
                  <a:pt x="67672" y="17508"/>
                  <a:pt x="67660" y="17504"/>
                  <a:pt x="67649" y="17501"/>
                </a:cubicBezTo>
                <a:close/>
                <a:moveTo>
                  <a:pt x="5540" y="12171"/>
                </a:moveTo>
                <a:lnTo>
                  <a:pt x="5540" y="12171"/>
                </a:lnTo>
                <a:cubicBezTo>
                  <a:pt x="5488" y="12355"/>
                  <a:pt x="5442" y="12533"/>
                  <a:pt x="5388" y="12717"/>
                </a:cubicBezTo>
                <a:cubicBezTo>
                  <a:pt x="5161" y="13498"/>
                  <a:pt x="4922" y="14283"/>
                  <a:pt x="4715" y="15067"/>
                </a:cubicBezTo>
                <a:cubicBezTo>
                  <a:pt x="4621" y="15449"/>
                  <a:pt x="4537" y="15837"/>
                  <a:pt x="4497" y="16225"/>
                </a:cubicBezTo>
                <a:cubicBezTo>
                  <a:pt x="4463" y="16587"/>
                  <a:pt x="4497" y="16969"/>
                  <a:pt x="4319" y="17317"/>
                </a:cubicBezTo>
                <a:cubicBezTo>
                  <a:pt x="4276" y="17400"/>
                  <a:pt x="4210" y="17463"/>
                  <a:pt x="4124" y="17527"/>
                </a:cubicBezTo>
                <a:cubicBezTo>
                  <a:pt x="4040" y="17587"/>
                  <a:pt x="3951" y="17613"/>
                  <a:pt x="3848" y="17647"/>
                </a:cubicBezTo>
                <a:cubicBezTo>
                  <a:pt x="3717" y="17698"/>
                  <a:pt x="3588" y="17706"/>
                  <a:pt x="3455" y="17706"/>
                </a:cubicBezTo>
                <a:cubicBezTo>
                  <a:pt x="3389" y="17706"/>
                  <a:pt x="3322" y="17704"/>
                  <a:pt x="3253" y="17704"/>
                </a:cubicBezTo>
                <a:cubicBezTo>
                  <a:pt x="3231" y="17704"/>
                  <a:pt x="3209" y="17704"/>
                  <a:pt x="3187" y="17705"/>
                </a:cubicBezTo>
                <a:cubicBezTo>
                  <a:pt x="3155" y="17705"/>
                  <a:pt x="3118" y="17708"/>
                  <a:pt x="3086" y="17710"/>
                </a:cubicBezTo>
                <a:cubicBezTo>
                  <a:pt x="3092" y="17685"/>
                  <a:pt x="3101" y="17656"/>
                  <a:pt x="3106" y="17630"/>
                </a:cubicBezTo>
                <a:cubicBezTo>
                  <a:pt x="3213" y="17228"/>
                  <a:pt x="3313" y="16828"/>
                  <a:pt x="3400" y="16423"/>
                </a:cubicBezTo>
                <a:cubicBezTo>
                  <a:pt x="3489" y="16009"/>
                  <a:pt x="3589" y="15601"/>
                  <a:pt x="3658" y="15185"/>
                </a:cubicBezTo>
                <a:cubicBezTo>
                  <a:pt x="3724" y="14783"/>
                  <a:pt x="3796" y="14375"/>
                  <a:pt x="3868" y="13972"/>
                </a:cubicBezTo>
                <a:cubicBezTo>
                  <a:pt x="3940" y="13584"/>
                  <a:pt x="4009" y="13196"/>
                  <a:pt x="4092" y="12809"/>
                </a:cubicBezTo>
                <a:cubicBezTo>
                  <a:pt x="4118" y="12685"/>
                  <a:pt x="4124" y="12493"/>
                  <a:pt x="4264" y="12401"/>
                </a:cubicBezTo>
                <a:cubicBezTo>
                  <a:pt x="4397" y="12312"/>
                  <a:pt x="4644" y="12297"/>
                  <a:pt x="4813" y="12271"/>
                </a:cubicBezTo>
                <a:cubicBezTo>
                  <a:pt x="5055" y="12231"/>
                  <a:pt x="5296" y="12199"/>
                  <a:pt x="5540" y="12171"/>
                </a:cubicBezTo>
                <a:close/>
                <a:moveTo>
                  <a:pt x="16371" y="35065"/>
                </a:moveTo>
                <a:cubicBezTo>
                  <a:pt x="16371" y="35065"/>
                  <a:pt x="16371" y="35066"/>
                  <a:pt x="16371" y="35066"/>
                </a:cubicBezTo>
                <a:lnTo>
                  <a:pt x="16371" y="35066"/>
                </a:lnTo>
                <a:cubicBezTo>
                  <a:pt x="16371" y="35066"/>
                  <a:pt x="16371" y="35066"/>
                  <a:pt x="16371" y="35065"/>
                </a:cubicBezTo>
                <a:close/>
                <a:moveTo>
                  <a:pt x="16371" y="35066"/>
                </a:moveTo>
                <a:cubicBezTo>
                  <a:pt x="16370" y="35067"/>
                  <a:pt x="16370" y="35069"/>
                  <a:pt x="16369" y="35070"/>
                </a:cubicBezTo>
                <a:lnTo>
                  <a:pt x="16369" y="35070"/>
                </a:lnTo>
                <a:cubicBezTo>
                  <a:pt x="16370" y="35068"/>
                  <a:pt x="16370" y="35067"/>
                  <a:pt x="16371" y="35066"/>
                </a:cubicBezTo>
                <a:close/>
                <a:moveTo>
                  <a:pt x="54690" y="35071"/>
                </a:moveTo>
                <a:cubicBezTo>
                  <a:pt x="54690" y="35073"/>
                  <a:pt x="54690" y="35076"/>
                  <a:pt x="54693" y="35084"/>
                </a:cubicBezTo>
                <a:lnTo>
                  <a:pt x="54693" y="35084"/>
                </a:lnTo>
                <a:cubicBezTo>
                  <a:pt x="54692" y="35079"/>
                  <a:pt x="54690" y="35075"/>
                  <a:pt x="54690" y="35071"/>
                </a:cubicBezTo>
                <a:close/>
                <a:moveTo>
                  <a:pt x="54386" y="34341"/>
                </a:moveTo>
                <a:cubicBezTo>
                  <a:pt x="54558" y="34364"/>
                  <a:pt x="54733" y="34384"/>
                  <a:pt x="54906" y="34401"/>
                </a:cubicBezTo>
                <a:cubicBezTo>
                  <a:pt x="54880" y="34496"/>
                  <a:pt x="54851" y="34588"/>
                  <a:pt x="54825" y="34683"/>
                </a:cubicBezTo>
                <a:cubicBezTo>
                  <a:pt x="54805" y="34755"/>
                  <a:pt x="54788" y="34829"/>
                  <a:pt x="54768" y="34901"/>
                </a:cubicBezTo>
                <a:cubicBezTo>
                  <a:pt x="54754" y="34901"/>
                  <a:pt x="54736" y="34901"/>
                  <a:pt x="54722" y="34904"/>
                </a:cubicBezTo>
                <a:cubicBezTo>
                  <a:pt x="54705" y="34913"/>
                  <a:pt x="54687" y="34918"/>
                  <a:pt x="54676" y="34933"/>
                </a:cubicBezTo>
                <a:cubicBezTo>
                  <a:pt x="54664" y="34947"/>
                  <a:pt x="54659" y="34970"/>
                  <a:pt x="54664" y="34987"/>
                </a:cubicBezTo>
                <a:cubicBezTo>
                  <a:pt x="54673" y="34999"/>
                  <a:pt x="54676" y="35013"/>
                  <a:pt x="54679" y="35028"/>
                </a:cubicBezTo>
                <a:cubicBezTo>
                  <a:pt x="54682" y="35039"/>
                  <a:pt x="54687" y="35048"/>
                  <a:pt x="54690" y="35062"/>
                </a:cubicBezTo>
                <a:cubicBezTo>
                  <a:pt x="54690" y="35070"/>
                  <a:pt x="54693" y="35075"/>
                  <a:pt x="54693" y="35085"/>
                </a:cubicBezTo>
                <a:lnTo>
                  <a:pt x="54693" y="35085"/>
                </a:lnTo>
                <a:cubicBezTo>
                  <a:pt x="54693" y="35084"/>
                  <a:pt x="54693" y="35084"/>
                  <a:pt x="54693" y="35084"/>
                </a:cubicBezTo>
                <a:lnTo>
                  <a:pt x="54693" y="35084"/>
                </a:lnTo>
                <a:cubicBezTo>
                  <a:pt x="54693" y="35085"/>
                  <a:pt x="54693" y="35087"/>
                  <a:pt x="54693" y="35088"/>
                </a:cubicBezTo>
                <a:cubicBezTo>
                  <a:pt x="54630" y="35082"/>
                  <a:pt x="54564" y="35076"/>
                  <a:pt x="54501" y="35071"/>
                </a:cubicBezTo>
                <a:cubicBezTo>
                  <a:pt x="54504" y="35062"/>
                  <a:pt x="54504" y="35059"/>
                  <a:pt x="54504" y="35053"/>
                </a:cubicBezTo>
                <a:lnTo>
                  <a:pt x="54504" y="35042"/>
                </a:lnTo>
                <a:cubicBezTo>
                  <a:pt x="54504" y="35033"/>
                  <a:pt x="54501" y="35025"/>
                  <a:pt x="54495" y="35016"/>
                </a:cubicBezTo>
                <a:cubicBezTo>
                  <a:pt x="54492" y="35010"/>
                  <a:pt x="54489" y="35005"/>
                  <a:pt x="54489" y="35002"/>
                </a:cubicBezTo>
                <a:cubicBezTo>
                  <a:pt x="54486" y="34999"/>
                  <a:pt x="54481" y="34990"/>
                  <a:pt x="54478" y="34987"/>
                </a:cubicBezTo>
                <a:cubicBezTo>
                  <a:pt x="54472" y="34976"/>
                  <a:pt x="54460" y="34967"/>
                  <a:pt x="54446" y="34959"/>
                </a:cubicBezTo>
                <a:cubicBezTo>
                  <a:pt x="54435" y="34953"/>
                  <a:pt x="54420" y="34944"/>
                  <a:pt x="54406" y="34941"/>
                </a:cubicBezTo>
                <a:cubicBezTo>
                  <a:pt x="54397" y="34940"/>
                  <a:pt x="54389" y="34939"/>
                  <a:pt x="54381" y="34939"/>
                </a:cubicBezTo>
                <a:cubicBezTo>
                  <a:pt x="54374" y="34939"/>
                  <a:pt x="54366" y="34940"/>
                  <a:pt x="54357" y="34941"/>
                </a:cubicBezTo>
                <a:cubicBezTo>
                  <a:pt x="54334" y="34944"/>
                  <a:pt x="54314" y="34956"/>
                  <a:pt x="54300" y="34973"/>
                </a:cubicBezTo>
                <a:cubicBezTo>
                  <a:pt x="54288" y="34987"/>
                  <a:pt x="54285" y="35010"/>
                  <a:pt x="54288" y="35025"/>
                </a:cubicBezTo>
                <a:cubicBezTo>
                  <a:pt x="54291" y="35033"/>
                  <a:pt x="54299" y="35044"/>
                  <a:pt x="54312" y="35053"/>
                </a:cubicBezTo>
                <a:lnTo>
                  <a:pt x="54312" y="35053"/>
                </a:lnTo>
                <a:cubicBezTo>
                  <a:pt x="54289" y="35048"/>
                  <a:pt x="54269" y="35048"/>
                  <a:pt x="54245" y="35045"/>
                </a:cubicBezTo>
                <a:cubicBezTo>
                  <a:pt x="54248" y="35025"/>
                  <a:pt x="54251" y="34999"/>
                  <a:pt x="54259" y="34976"/>
                </a:cubicBezTo>
                <a:cubicBezTo>
                  <a:pt x="54285" y="34852"/>
                  <a:pt x="54308" y="34729"/>
                  <a:pt x="54334" y="34602"/>
                </a:cubicBezTo>
                <a:cubicBezTo>
                  <a:pt x="54351" y="34516"/>
                  <a:pt x="54366" y="34430"/>
                  <a:pt x="54386" y="34341"/>
                </a:cubicBezTo>
                <a:close/>
                <a:moveTo>
                  <a:pt x="54693" y="35085"/>
                </a:moveTo>
                <a:lnTo>
                  <a:pt x="54693" y="35085"/>
                </a:lnTo>
                <a:cubicBezTo>
                  <a:pt x="54693" y="35085"/>
                  <a:pt x="54693" y="35085"/>
                  <a:pt x="54693" y="35085"/>
                </a:cubicBezTo>
                <a:lnTo>
                  <a:pt x="54693" y="35088"/>
                </a:lnTo>
                <a:cubicBezTo>
                  <a:pt x="54693" y="35087"/>
                  <a:pt x="54693" y="35086"/>
                  <a:pt x="54693" y="35085"/>
                </a:cubicBezTo>
                <a:close/>
                <a:moveTo>
                  <a:pt x="17415" y="34212"/>
                </a:moveTo>
                <a:cubicBezTo>
                  <a:pt x="17410" y="34295"/>
                  <a:pt x="17398" y="34378"/>
                  <a:pt x="17392" y="34459"/>
                </a:cubicBezTo>
                <a:cubicBezTo>
                  <a:pt x="17384" y="34556"/>
                  <a:pt x="17378" y="34654"/>
                  <a:pt x="17372" y="34752"/>
                </a:cubicBezTo>
                <a:cubicBezTo>
                  <a:pt x="17352" y="34760"/>
                  <a:pt x="17338" y="34780"/>
                  <a:pt x="17341" y="34798"/>
                </a:cubicBezTo>
                <a:cubicBezTo>
                  <a:pt x="17349" y="34852"/>
                  <a:pt x="17358" y="34904"/>
                  <a:pt x="17367" y="34959"/>
                </a:cubicBezTo>
                <a:cubicBezTo>
                  <a:pt x="17364" y="35002"/>
                  <a:pt x="17364" y="35045"/>
                  <a:pt x="17364" y="35088"/>
                </a:cubicBezTo>
                <a:cubicBezTo>
                  <a:pt x="17254" y="35099"/>
                  <a:pt x="17151" y="35105"/>
                  <a:pt x="17042" y="35117"/>
                </a:cubicBezTo>
                <a:cubicBezTo>
                  <a:pt x="17039" y="35099"/>
                  <a:pt x="17033" y="35085"/>
                  <a:pt x="17025" y="35068"/>
                </a:cubicBezTo>
                <a:cubicBezTo>
                  <a:pt x="17022" y="35059"/>
                  <a:pt x="17019" y="35053"/>
                  <a:pt x="17010" y="35045"/>
                </a:cubicBezTo>
                <a:lnTo>
                  <a:pt x="17004" y="35039"/>
                </a:lnTo>
                <a:cubicBezTo>
                  <a:pt x="17004" y="35033"/>
                  <a:pt x="16999" y="35033"/>
                  <a:pt x="16999" y="35033"/>
                </a:cubicBezTo>
                <a:cubicBezTo>
                  <a:pt x="16996" y="35028"/>
                  <a:pt x="16990" y="35019"/>
                  <a:pt x="16990" y="35019"/>
                </a:cubicBezTo>
                <a:cubicBezTo>
                  <a:pt x="16984" y="35013"/>
                  <a:pt x="16979" y="35010"/>
                  <a:pt x="16967" y="35002"/>
                </a:cubicBezTo>
                <a:cubicBezTo>
                  <a:pt x="16956" y="34994"/>
                  <a:pt x="16942" y="34991"/>
                  <a:pt x="16928" y="34991"/>
                </a:cubicBezTo>
                <a:cubicBezTo>
                  <a:pt x="16909" y="34991"/>
                  <a:pt x="16891" y="34997"/>
                  <a:pt x="16881" y="35010"/>
                </a:cubicBezTo>
                <a:cubicBezTo>
                  <a:pt x="16878" y="35016"/>
                  <a:pt x="16869" y="35025"/>
                  <a:pt x="16869" y="35030"/>
                </a:cubicBezTo>
                <a:cubicBezTo>
                  <a:pt x="16869" y="35030"/>
                  <a:pt x="16869" y="35030"/>
                  <a:pt x="16869" y="35030"/>
                </a:cubicBezTo>
                <a:cubicBezTo>
                  <a:pt x="16869" y="35030"/>
                  <a:pt x="16869" y="35042"/>
                  <a:pt x="16867" y="35048"/>
                </a:cubicBezTo>
                <a:lnTo>
                  <a:pt x="16867" y="35053"/>
                </a:lnTo>
                <a:cubicBezTo>
                  <a:pt x="16867" y="35056"/>
                  <a:pt x="16867" y="35056"/>
                  <a:pt x="16864" y="35059"/>
                </a:cubicBezTo>
                <a:cubicBezTo>
                  <a:pt x="16858" y="35068"/>
                  <a:pt x="16858" y="35074"/>
                  <a:pt x="16858" y="35082"/>
                </a:cubicBezTo>
                <a:cubicBezTo>
                  <a:pt x="16858" y="35097"/>
                  <a:pt x="16864" y="35114"/>
                  <a:pt x="16867" y="35128"/>
                </a:cubicBezTo>
                <a:cubicBezTo>
                  <a:pt x="16849" y="35128"/>
                  <a:pt x="16835" y="35131"/>
                  <a:pt x="16815" y="35131"/>
                </a:cubicBezTo>
                <a:cubicBezTo>
                  <a:pt x="16812" y="35099"/>
                  <a:pt x="16809" y="35071"/>
                  <a:pt x="16806" y="35039"/>
                </a:cubicBezTo>
                <a:cubicBezTo>
                  <a:pt x="16786" y="34895"/>
                  <a:pt x="16777" y="34752"/>
                  <a:pt x="16763" y="34611"/>
                </a:cubicBezTo>
                <a:cubicBezTo>
                  <a:pt x="16752" y="34499"/>
                  <a:pt x="16743" y="34387"/>
                  <a:pt x="16737" y="34278"/>
                </a:cubicBezTo>
                <a:cubicBezTo>
                  <a:pt x="16844" y="34266"/>
                  <a:pt x="16956" y="34258"/>
                  <a:pt x="17065" y="34249"/>
                </a:cubicBezTo>
                <a:cubicBezTo>
                  <a:pt x="17183" y="34237"/>
                  <a:pt x="17300" y="34226"/>
                  <a:pt x="17415" y="34212"/>
                </a:cubicBezTo>
                <a:close/>
                <a:moveTo>
                  <a:pt x="55055" y="34413"/>
                </a:moveTo>
                <a:cubicBezTo>
                  <a:pt x="55268" y="34436"/>
                  <a:pt x="55483" y="34456"/>
                  <a:pt x="55696" y="34479"/>
                </a:cubicBezTo>
                <a:cubicBezTo>
                  <a:pt x="55774" y="34485"/>
                  <a:pt x="55848" y="34496"/>
                  <a:pt x="55929" y="34502"/>
                </a:cubicBezTo>
                <a:cubicBezTo>
                  <a:pt x="55900" y="34588"/>
                  <a:pt x="55880" y="34671"/>
                  <a:pt x="55857" y="34755"/>
                </a:cubicBezTo>
                <a:cubicBezTo>
                  <a:pt x="55831" y="34847"/>
                  <a:pt x="55811" y="34944"/>
                  <a:pt x="55794" y="35036"/>
                </a:cubicBezTo>
                <a:cubicBezTo>
                  <a:pt x="55779" y="35048"/>
                  <a:pt x="55765" y="35059"/>
                  <a:pt x="55756" y="35074"/>
                </a:cubicBezTo>
                <a:cubicBezTo>
                  <a:pt x="55751" y="35091"/>
                  <a:pt x="55753" y="35114"/>
                  <a:pt x="55768" y="35131"/>
                </a:cubicBezTo>
                <a:lnTo>
                  <a:pt x="55768" y="35134"/>
                </a:lnTo>
                <a:cubicBezTo>
                  <a:pt x="55765" y="35157"/>
                  <a:pt x="55759" y="35174"/>
                  <a:pt x="55753" y="35197"/>
                </a:cubicBezTo>
                <a:cubicBezTo>
                  <a:pt x="55650" y="35186"/>
                  <a:pt x="55541" y="35174"/>
                  <a:pt x="55437" y="35163"/>
                </a:cubicBezTo>
                <a:cubicBezTo>
                  <a:pt x="55437" y="35163"/>
                  <a:pt x="55437" y="35160"/>
                  <a:pt x="55435" y="35160"/>
                </a:cubicBezTo>
                <a:lnTo>
                  <a:pt x="55435" y="35145"/>
                </a:lnTo>
                <a:cubicBezTo>
                  <a:pt x="55435" y="35143"/>
                  <a:pt x="55429" y="35140"/>
                  <a:pt x="55429" y="35134"/>
                </a:cubicBezTo>
                <a:cubicBezTo>
                  <a:pt x="55429" y="35131"/>
                  <a:pt x="55426" y="35128"/>
                  <a:pt x="55426" y="35125"/>
                </a:cubicBezTo>
                <a:lnTo>
                  <a:pt x="55426" y="35102"/>
                </a:lnTo>
                <a:cubicBezTo>
                  <a:pt x="55426" y="35099"/>
                  <a:pt x="55429" y="35097"/>
                  <a:pt x="55429" y="35088"/>
                </a:cubicBezTo>
                <a:cubicBezTo>
                  <a:pt x="55437" y="35074"/>
                  <a:pt x="55435" y="35048"/>
                  <a:pt x="55420" y="35039"/>
                </a:cubicBezTo>
                <a:cubicBezTo>
                  <a:pt x="55409" y="35028"/>
                  <a:pt x="55394" y="35016"/>
                  <a:pt x="55377" y="35010"/>
                </a:cubicBezTo>
                <a:cubicBezTo>
                  <a:pt x="55366" y="35007"/>
                  <a:pt x="55354" y="35005"/>
                  <a:pt x="55342" y="35005"/>
                </a:cubicBezTo>
                <a:cubicBezTo>
                  <a:pt x="55310" y="35005"/>
                  <a:pt x="55279" y="35018"/>
                  <a:pt x="55262" y="35039"/>
                </a:cubicBezTo>
                <a:cubicBezTo>
                  <a:pt x="55239" y="35062"/>
                  <a:pt x="55228" y="35091"/>
                  <a:pt x="55228" y="35120"/>
                </a:cubicBezTo>
                <a:cubicBezTo>
                  <a:pt x="55228" y="35128"/>
                  <a:pt x="55228" y="35134"/>
                  <a:pt x="55233" y="35140"/>
                </a:cubicBezTo>
                <a:cubicBezTo>
                  <a:pt x="55185" y="35134"/>
                  <a:pt x="55136" y="35128"/>
                  <a:pt x="55090" y="35125"/>
                </a:cubicBezTo>
                <a:cubicBezTo>
                  <a:pt x="55095" y="35111"/>
                  <a:pt x="55098" y="35091"/>
                  <a:pt x="55107" y="35076"/>
                </a:cubicBezTo>
                <a:cubicBezTo>
                  <a:pt x="55110" y="35062"/>
                  <a:pt x="55110" y="35048"/>
                  <a:pt x="55098" y="35039"/>
                </a:cubicBezTo>
                <a:cubicBezTo>
                  <a:pt x="55093" y="35028"/>
                  <a:pt x="55075" y="35016"/>
                  <a:pt x="55055" y="35013"/>
                </a:cubicBezTo>
                <a:cubicBezTo>
                  <a:pt x="55048" y="35012"/>
                  <a:pt x="55040" y="35011"/>
                  <a:pt x="55033" y="35011"/>
                </a:cubicBezTo>
                <a:cubicBezTo>
                  <a:pt x="55022" y="35011"/>
                  <a:pt x="55012" y="35013"/>
                  <a:pt x="55004" y="35016"/>
                </a:cubicBezTo>
                <a:cubicBezTo>
                  <a:pt x="54986" y="35025"/>
                  <a:pt x="54975" y="35033"/>
                  <a:pt x="54969" y="35048"/>
                </a:cubicBezTo>
                <a:cubicBezTo>
                  <a:pt x="54963" y="35071"/>
                  <a:pt x="54955" y="35088"/>
                  <a:pt x="54949" y="35111"/>
                </a:cubicBezTo>
                <a:cubicBezTo>
                  <a:pt x="54937" y="35111"/>
                  <a:pt x="54926" y="35105"/>
                  <a:pt x="54914" y="35105"/>
                </a:cubicBezTo>
                <a:cubicBezTo>
                  <a:pt x="54920" y="35091"/>
                  <a:pt x="54923" y="35074"/>
                  <a:pt x="54926" y="35059"/>
                </a:cubicBezTo>
                <a:cubicBezTo>
                  <a:pt x="54952" y="34933"/>
                  <a:pt x="54978" y="34812"/>
                  <a:pt x="55001" y="34686"/>
                </a:cubicBezTo>
                <a:cubicBezTo>
                  <a:pt x="55021" y="34597"/>
                  <a:pt x="55038" y="34508"/>
                  <a:pt x="55055" y="34413"/>
                </a:cubicBezTo>
                <a:close/>
                <a:moveTo>
                  <a:pt x="16571" y="34301"/>
                </a:moveTo>
                <a:cubicBezTo>
                  <a:pt x="16576" y="34421"/>
                  <a:pt x="16582" y="34539"/>
                  <a:pt x="16585" y="34654"/>
                </a:cubicBezTo>
                <a:cubicBezTo>
                  <a:pt x="16594" y="34798"/>
                  <a:pt x="16605" y="34941"/>
                  <a:pt x="16619" y="35082"/>
                </a:cubicBezTo>
                <a:cubicBezTo>
                  <a:pt x="16622" y="35105"/>
                  <a:pt x="16625" y="35134"/>
                  <a:pt x="16625" y="35160"/>
                </a:cubicBezTo>
                <a:cubicBezTo>
                  <a:pt x="16618" y="35157"/>
                  <a:pt x="16612" y="35156"/>
                  <a:pt x="16607" y="35156"/>
                </a:cubicBezTo>
                <a:cubicBezTo>
                  <a:pt x="16602" y="35156"/>
                  <a:pt x="16596" y="35157"/>
                  <a:pt x="16591" y="35157"/>
                </a:cubicBezTo>
                <a:cubicBezTo>
                  <a:pt x="16588" y="35148"/>
                  <a:pt x="16588" y="35140"/>
                  <a:pt x="16588" y="35131"/>
                </a:cubicBezTo>
                <a:cubicBezTo>
                  <a:pt x="16582" y="35120"/>
                  <a:pt x="16579" y="35105"/>
                  <a:pt x="16576" y="35097"/>
                </a:cubicBezTo>
                <a:cubicBezTo>
                  <a:pt x="16568" y="35071"/>
                  <a:pt x="16562" y="35048"/>
                  <a:pt x="16559" y="35025"/>
                </a:cubicBezTo>
                <a:lnTo>
                  <a:pt x="16559" y="35016"/>
                </a:lnTo>
                <a:cubicBezTo>
                  <a:pt x="16553" y="35002"/>
                  <a:pt x="16551" y="34990"/>
                  <a:pt x="16545" y="34982"/>
                </a:cubicBezTo>
                <a:cubicBezTo>
                  <a:pt x="16528" y="34961"/>
                  <a:pt x="16501" y="34950"/>
                  <a:pt x="16472" y="34950"/>
                </a:cubicBezTo>
                <a:cubicBezTo>
                  <a:pt x="16460" y="34950"/>
                  <a:pt x="16447" y="34952"/>
                  <a:pt x="16436" y="34956"/>
                </a:cubicBezTo>
                <a:cubicBezTo>
                  <a:pt x="16392" y="34970"/>
                  <a:pt x="16381" y="34996"/>
                  <a:pt x="16375" y="35028"/>
                </a:cubicBezTo>
                <a:cubicBezTo>
                  <a:pt x="16375" y="35033"/>
                  <a:pt x="16372" y="35042"/>
                  <a:pt x="16372" y="35048"/>
                </a:cubicBezTo>
                <a:cubicBezTo>
                  <a:pt x="16372" y="35053"/>
                  <a:pt x="16372" y="35060"/>
                  <a:pt x="16371" y="35065"/>
                </a:cubicBezTo>
                <a:lnTo>
                  <a:pt x="16371" y="35065"/>
                </a:lnTo>
                <a:cubicBezTo>
                  <a:pt x="16371" y="35065"/>
                  <a:pt x="16371" y="35065"/>
                  <a:pt x="16371" y="35065"/>
                </a:cubicBezTo>
                <a:lnTo>
                  <a:pt x="16371" y="35065"/>
                </a:lnTo>
                <a:cubicBezTo>
                  <a:pt x="16371" y="35065"/>
                  <a:pt x="16369" y="35068"/>
                  <a:pt x="16367" y="35074"/>
                </a:cubicBezTo>
                <a:cubicBezTo>
                  <a:pt x="16368" y="35073"/>
                  <a:pt x="16369" y="35071"/>
                  <a:pt x="16369" y="35070"/>
                </a:cubicBezTo>
                <a:lnTo>
                  <a:pt x="16369" y="35070"/>
                </a:lnTo>
                <a:cubicBezTo>
                  <a:pt x="16369" y="35072"/>
                  <a:pt x="16368" y="35074"/>
                  <a:pt x="16367" y="35076"/>
                </a:cubicBezTo>
                <a:cubicBezTo>
                  <a:pt x="16367" y="35082"/>
                  <a:pt x="16364" y="35088"/>
                  <a:pt x="16364" y="35091"/>
                </a:cubicBezTo>
                <a:lnTo>
                  <a:pt x="16364" y="35114"/>
                </a:lnTo>
                <a:cubicBezTo>
                  <a:pt x="16364" y="35128"/>
                  <a:pt x="16367" y="35143"/>
                  <a:pt x="16369" y="35154"/>
                </a:cubicBezTo>
                <a:cubicBezTo>
                  <a:pt x="16369" y="35160"/>
                  <a:pt x="16375" y="35171"/>
                  <a:pt x="16378" y="35177"/>
                </a:cubicBezTo>
                <a:cubicBezTo>
                  <a:pt x="16349" y="35183"/>
                  <a:pt x="16321" y="35183"/>
                  <a:pt x="16295" y="35186"/>
                </a:cubicBezTo>
                <a:lnTo>
                  <a:pt x="16295" y="35177"/>
                </a:lnTo>
                <a:lnTo>
                  <a:pt x="16269" y="35085"/>
                </a:lnTo>
                <a:cubicBezTo>
                  <a:pt x="16263" y="35053"/>
                  <a:pt x="16249" y="35019"/>
                  <a:pt x="16234" y="34987"/>
                </a:cubicBezTo>
                <a:cubicBezTo>
                  <a:pt x="16224" y="34961"/>
                  <a:pt x="16186" y="34944"/>
                  <a:pt x="16148" y="34944"/>
                </a:cubicBezTo>
                <a:cubicBezTo>
                  <a:pt x="16145" y="34944"/>
                  <a:pt x="16143" y="34944"/>
                  <a:pt x="16140" y="34944"/>
                </a:cubicBezTo>
                <a:cubicBezTo>
                  <a:pt x="16102" y="34947"/>
                  <a:pt x="16065" y="34973"/>
                  <a:pt x="16065" y="35005"/>
                </a:cubicBezTo>
                <a:cubicBezTo>
                  <a:pt x="16068" y="35030"/>
                  <a:pt x="16068" y="35056"/>
                  <a:pt x="16074" y="35085"/>
                </a:cubicBezTo>
                <a:cubicBezTo>
                  <a:pt x="16076" y="35114"/>
                  <a:pt x="16082" y="35143"/>
                  <a:pt x="16091" y="35171"/>
                </a:cubicBezTo>
                <a:cubicBezTo>
                  <a:pt x="16094" y="35183"/>
                  <a:pt x="16094" y="35197"/>
                  <a:pt x="16097" y="35206"/>
                </a:cubicBezTo>
                <a:cubicBezTo>
                  <a:pt x="16091" y="35206"/>
                  <a:pt x="16082" y="35206"/>
                  <a:pt x="16076" y="35211"/>
                </a:cubicBezTo>
                <a:cubicBezTo>
                  <a:pt x="16048" y="35016"/>
                  <a:pt x="16019" y="34824"/>
                  <a:pt x="15996" y="34628"/>
                </a:cubicBezTo>
                <a:cubicBezTo>
                  <a:pt x="15987" y="34536"/>
                  <a:pt x="15979" y="34439"/>
                  <a:pt x="15967" y="34344"/>
                </a:cubicBezTo>
                <a:cubicBezTo>
                  <a:pt x="16005" y="34341"/>
                  <a:pt x="16039" y="34341"/>
                  <a:pt x="16074" y="34338"/>
                </a:cubicBezTo>
                <a:cubicBezTo>
                  <a:pt x="16237" y="34327"/>
                  <a:pt x="16407" y="34312"/>
                  <a:pt x="16571" y="34301"/>
                </a:cubicBezTo>
                <a:close/>
                <a:moveTo>
                  <a:pt x="15792" y="34344"/>
                </a:moveTo>
                <a:cubicBezTo>
                  <a:pt x="15792" y="34433"/>
                  <a:pt x="15798" y="34528"/>
                  <a:pt x="15801" y="34617"/>
                </a:cubicBezTo>
                <a:lnTo>
                  <a:pt x="15821" y="34907"/>
                </a:lnTo>
                <a:cubicBezTo>
                  <a:pt x="15819" y="34912"/>
                  <a:pt x="15817" y="34913"/>
                  <a:pt x="15816" y="34913"/>
                </a:cubicBezTo>
                <a:cubicBezTo>
                  <a:pt x="15814" y="34913"/>
                  <a:pt x="15813" y="34913"/>
                  <a:pt x="15812" y="34913"/>
                </a:cubicBezTo>
                <a:cubicBezTo>
                  <a:pt x="15775" y="34916"/>
                  <a:pt x="15732" y="34941"/>
                  <a:pt x="15740" y="34973"/>
                </a:cubicBezTo>
                <a:cubicBezTo>
                  <a:pt x="15749" y="35033"/>
                  <a:pt x="15760" y="35099"/>
                  <a:pt x="15772" y="35160"/>
                </a:cubicBezTo>
                <a:cubicBezTo>
                  <a:pt x="15775" y="35186"/>
                  <a:pt x="15778" y="35209"/>
                  <a:pt x="15786" y="35232"/>
                </a:cubicBezTo>
                <a:cubicBezTo>
                  <a:pt x="15666" y="35243"/>
                  <a:pt x="15551" y="35252"/>
                  <a:pt x="15433" y="35266"/>
                </a:cubicBezTo>
                <a:cubicBezTo>
                  <a:pt x="15430" y="35260"/>
                  <a:pt x="15430" y="35257"/>
                  <a:pt x="15427" y="35249"/>
                </a:cubicBezTo>
                <a:cubicBezTo>
                  <a:pt x="15416" y="35223"/>
                  <a:pt x="15404" y="35200"/>
                  <a:pt x="15390" y="35177"/>
                </a:cubicBezTo>
                <a:cubicBezTo>
                  <a:pt x="15384" y="35166"/>
                  <a:pt x="15375" y="35160"/>
                  <a:pt x="15370" y="35148"/>
                </a:cubicBezTo>
                <a:cubicBezTo>
                  <a:pt x="15364" y="35143"/>
                  <a:pt x="15358" y="35137"/>
                  <a:pt x="15349" y="35131"/>
                </a:cubicBezTo>
                <a:cubicBezTo>
                  <a:pt x="15346" y="35129"/>
                  <a:pt x="15344" y="35128"/>
                  <a:pt x="15342" y="35126"/>
                </a:cubicBezTo>
                <a:lnTo>
                  <a:pt x="15342" y="35126"/>
                </a:lnTo>
                <a:lnTo>
                  <a:pt x="15335" y="35120"/>
                </a:lnTo>
                <a:cubicBezTo>
                  <a:pt x="15327" y="35112"/>
                  <a:pt x="15313" y="35109"/>
                  <a:pt x="15300" y="35109"/>
                </a:cubicBezTo>
                <a:cubicBezTo>
                  <a:pt x="15276" y="35109"/>
                  <a:pt x="15251" y="35119"/>
                  <a:pt x="15246" y="35137"/>
                </a:cubicBezTo>
                <a:lnTo>
                  <a:pt x="15246" y="35145"/>
                </a:lnTo>
                <a:cubicBezTo>
                  <a:pt x="15249" y="35142"/>
                  <a:pt x="15250" y="35141"/>
                  <a:pt x="15250" y="35141"/>
                </a:cubicBezTo>
                <a:lnTo>
                  <a:pt x="15250" y="35141"/>
                </a:lnTo>
                <a:cubicBezTo>
                  <a:pt x="15251" y="35141"/>
                  <a:pt x="15247" y="35146"/>
                  <a:pt x="15243" y="35151"/>
                </a:cubicBezTo>
                <a:cubicBezTo>
                  <a:pt x="15240" y="35160"/>
                  <a:pt x="15240" y="35166"/>
                  <a:pt x="15240" y="35174"/>
                </a:cubicBezTo>
                <a:cubicBezTo>
                  <a:pt x="15240" y="35186"/>
                  <a:pt x="15243" y="35194"/>
                  <a:pt x="15243" y="35206"/>
                </a:cubicBezTo>
                <a:cubicBezTo>
                  <a:pt x="15243" y="35209"/>
                  <a:pt x="15246" y="35217"/>
                  <a:pt x="15246" y="35220"/>
                </a:cubicBezTo>
                <a:cubicBezTo>
                  <a:pt x="15077" y="34947"/>
                  <a:pt x="14916" y="34674"/>
                  <a:pt x="14766" y="34398"/>
                </a:cubicBezTo>
                <a:cubicBezTo>
                  <a:pt x="15111" y="34390"/>
                  <a:pt x="15456" y="34370"/>
                  <a:pt x="15792" y="34344"/>
                </a:cubicBezTo>
                <a:close/>
                <a:moveTo>
                  <a:pt x="56064" y="34525"/>
                </a:moveTo>
                <a:cubicBezTo>
                  <a:pt x="56265" y="34545"/>
                  <a:pt x="56472" y="34571"/>
                  <a:pt x="56673" y="34591"/>
                </a:cubicBezTo>
                <a:cubicBezTo>
                  <a:pt x="56736" y="34599"/>
                  <a:pt x="56796" y="34605"/>
                  <a:pt x="56863" y="34614"/>
                </a:cubicBezTo>
                <a:cubicBezTo>
                  <a:pt x="56837" y="34700"/>
                  <a:pt x="56817" y="34783"/>
                  <a:pt x="56794" y="34867"/>
                </a:cubicBezTo>
                <a:cubicBezTo>
                  <a:pt x="56765" y="34976"/>
                  <a:pt x="56742" y="35088"/>
                  <a:pt x="56716" y="35200"/>
                </a:cubicBezTo>
                <a:cubicBezTo>
                  <a:pt x="56716" y="35206"/>
                  <a:pt x="56713" y="35214"/>
                  <a:pt x="56713" y="35226"/>
                </a:cubicBezTo>
                <a:cubicBezTo>
                  <a:pt x="56707" y="35226"/>
                  <a:pt x="56705" y="35229"/>
                  <a:pt x="56702" y="35229"/>
                </a:cubicBezTo>
                <a:cubicBezTo>
                  <a:pt x="56690" y="35234"/>
                  <a:pt x="56684" y="35246"/>
                  <a:pt x="56679" y="35255"/>
                </a:cubicBezTo>
                <a:cubicBezTo>
                  <a:pt x="56676" y="35263"/>
                  <a:pt x="56676" y="35275"/>
                  <a:pt x="56679" y="35286"/>
                </a:cubicBezTo>
                <a:lnTo>
                  <a:pt x="56679" y="35292"/>
                </a:lnTo>
                <a:lnTo>
                  <a:pt x="56486" y="35272"/>
                </a:lnTo>
                <a:cubicBezTo>
                  <a:pt x="56483" y="35252"/>
                  <a:pt x="56478" y="35232"/>
                  <a:pt x="56475" y="35214"/>
                </a:cubicBezTo>
                <a:cubicBezTo>
                  <a:pt x="56475" y="35206"/>
                  <a:pt x="56472" y="35200"/>
                  <a:pt x="56472" y="35191"/>
                </a:cubicBezTo>
                <a:cubicBezTo>
                  <a:pt x="56472" y="35174"/>
                  <a:pt x="56472" y="35151"/>
                  <a:pt x="56475" y="35134"/>
                </a:cubicBezTo>
                <a:lnTo>
                  <a:pt x="56475" y="35137"/>
                </a:lnTo>
                <a:cubicBezTo>
                  <a:pt x="56478" y="35122"/>
                  <a:pt x="56478" y="35108"/>
                  <a:pt x="56469" y="35094"/>
                </a:cubicBezTo>
                <a:cubicBezTo>
                  <a:pt x="56457" y="35079"/>
                  <a:pt x="56440" y="35071"/>
                  <a:pt x="56417" y="35065"/>
                </a:cubicBezTo>
                <a:cubicBezTo>
                  <a:pt x="56411" y="35064"/>
                  <a:pt x="56405" y="35064"/>
                  <a:pt x="56400" y="35064"/>
                </a:cubicBezTo>
                <a:cubicBezTo>
                  <a:pt x="56361" y="35064"/>
                  <a:pt x="56326" y="35080"/>
                  <a:pt x="56314" y="35108"/>
                </a:cubicBezTo>
                <a:cubicBezTo>
                  <a:pt x="56302" y="35134"/>
                  <a:pt x="56297" y="35160"/>
                  <a:pt x="56291" y="35186"/>
                </a:cubicBezTo>
                <a:cubicBezTo>
                  <a:pt x="56288" y="35206"/>
                  <a:pt x="56285" y="35229"/>
                  <a:pt x="56291" y="35249"/>
                </a:cubicBezTo>
                <a:cubicBezTo>
                  <a:pt x="56199" y="35237"/>
                  <a:pt x="56101" y="35229"/>
                  <a:pt x="56009" y="35217"/>
                </a:cubicBezTo>
                <a:cubicBezTo>
                  <a:pt x="56009" y="35214"/>
                  <a:pt x="56012" y="35211"/>
                  <a:pt x="56012" y="35206"/>
                </a:cubicBezTo>
                <a:cubicBezTo>
                  <a:pt x="56012" y="35180"/>
                  <a:pt x="56009" y="35151"/>
                  <a:pt x="55998" y="35128"/>
                </a:cubicBezTo>
                <a:cubicBezTo>
                  <a:pt x="55989" y="35105"/>
                  <a:pt x="55975" y="35088"/>
                  <a:pt x="55960" y="35071"/>
                </a:cubicBezTo>
                <a:cubicBezTo>
                  <a:pt x="55978" y="34964"/>
                  <a:pt x="55998" y="34861"/>
                  <a:pt x="56018" y="34758"/>
                </a:cubicBezTo>
                <a:cubicBezTo>
                  <a:pt x="56032" y="34677"/>
                  <a:pt x="56049" y="34602"/>
                  <a:pt x="56064" y="34525"/>
                </a:cubicBezTo>
                <a:close/>
                <a:moveTo>
                  <a:pt x="10784" y="35698"/>
                </a:moveTo>
                <a:cubicBezTo>
                  <a:pt x="10784" y="35698"/>
                  <a:pt x="10786" y="35700"/>
                  <a:pt x="10789" y="35702"/>
                </a:cubicBezTo>
                <a:lnTo>
                  <a:pt x="10789" y="35702"/>
                </a:lnTo>
                <a:cubicBezTo>
                  <a:pt x="10785" y="35699"/>
                  <a:pt x="10784" y="35698"/>
                  <a:pt x="10784" y="35698"/>
                </a:cubicBezTo>
                <a:close/>
                <a:moveTo>
                  <a:pt x="10789" y="35702"/>
                </a:moveTo>
                <a:cubicBezTo>
                  <a:pt x="10789" y="35702"/>
                  <a:pt x="10789" y="35703"/>
                  <a:pt x="10790" y="35703"/>
                </a:cubicBezTo>
                <a:cubicBezTo>
                  <a:pt x="10789" y="35703"/>
                  <a:pt x="10789" y="35703"/>
                  <a:pt x="10789" y="35703"/>
                </a:cubicBezTo>
                <a:lnTo>
                  <a:pt x="10789" y="35703"/>
                </a:lnTo>
                <a:cubicBezTo>
                  <a:pt x="10789" y="35702"/>
                  <a:pt x="10789" y="35702"/>
                  <a:pt x="10789" y="35702"/>
                </a:cubicBezTo>
                <a:close/>
                <a:moveTo>
                  <a:pt x="62248" y="36003"/>
                </a:moveTo>
                <a:lnTo>
                  <a:pt x="62250" y="36007"/>
                </a:lnTo>
                <a:cubicBezTo>
                  <a:pt x="62249" y="36006"/>
                  <a:pt x="62248" y="36005"/>
                  <a:pt x="62248" y="36003"/>
                </a:cubicBezTo>
                <a:close/>
                <a:moveTo>
                  <a:pt x="112" y="0"/>
                </a:moveTo>
                <a:cubicBezTo>
                  <a:pt x="58" y="0"/>
                  <a:pt x="0" y="26"/>
                  <a:pt x="0" y="71"/>
                </a:cubicBezTo>
                <a:cubicBezTo>
                  <a:pt x="12" y="649"/>
                  <a:pt x="92" y="1221"/>
                  <a:pt x="161" y="1795"/>
                </a:cubicBezTo>
                <a:lnTo>
                  <a:pt x="365" y="3539"/>
                </a:lnTo>
                <a:cubicBezTo>
                  <a:pt x="434" y="4114"/>
                  <a:pt x="506" y="4689"/>
                  <a:pt x="575" y="5263"/>
                </a:cubicBezTo>
                <a:cubicBezTo>
                  <a:pt x="610" y="5551"/>
                  <a:pt x="653" y="5838"/>
                  <a:pt x="676" y="6125"/>
                </a:cubicBezTo>
                <a:cubicBezTo>
                  <a:pt x="696" y="6401"/>
                  <a:pt x="704" y="6683"/>
                  <a:pt x="745" y="6959"/>
                </a:cubicBezTo>
                <a:cubicBezTo>
                  <a:pt x="765" y="7099"/>
                  <a:pt x="805" y="7229"/>
                  <a:pt x="862" y="7361"/>
                </a:cubicBezTo>
                <a:cubicBezTo>
                  <a:pt x="868" y="7384"/>
                  <a:pt x="880" y="7401"/>
                  <a:pt x="891" y="7421"/>
                </a:cubicBezTo>
                <a:cubicBezTo>
                  <a:pt x="855" y="7413"/>
                  <a:pt x="818" y="7409"/>
                  <a:pt x="782" y="7409"/>
                </a:cubicBezTo>
                <a:cubicBezTo>
                  <a:pt x="561" y="7409"/>
                  <a:pt x="357" y="7556"/>
                  <a:pt x="429" y="7732"/>
                </a:cubicBezTo>
                <a:cubicBezTo>
                  <a:pt x="506" y="7921"/>
                  <a:pt x="495" y="8111"/>
                  <a:pt x="480" y="8309"/>
                </a:cubicBezTo>
                <a:cubicBezTo>
                  <a:pt x="463" y="8536"/>
                  <a:pt x="446" y="8763"/>
                  <a:pt x="423" y="8987"/>
                </a:cubicBezTo>
                <a:cubicBezTo>
                  <a:pt x="394" y="9274"/>
                  <a:pt x="371" y="9559"/>
                  <a:pt x="345" y="9846"/>
                </a:cubicBezTo>
                <a:cubicBezTo>
                  <a:pt x="285" y="9717"/>
                  <a:pt x="216" y="9591"/>
                  <a:pt x="135" y="9467"/>
                </a:cubicBezTo>
                <a:cubicBezTo>
                  <a:pt x="128" y="9453"/>
                  <a:pt x="111" y="9447"/>
                  <a:pt x="94" y="9447"/>
                </a:cubicBezTo>
                <a:cubicBezTo>
                  <a:pt x="69" y="9447"/>
                  <a:pt x="42" y="9462"/>
                  <a:pt x="44" y="9484"/>
                </a:cubicBezTo>
                <a:cubicBezTo>
                  <a:pt x="78" y="9863"/>
                  <a:pt x="184" y="10237"/>
                  <a:pt x="291" y="10611"/>
                </a:cubicBezTo>
                <a:cubicBezTo>
                  <a:pt x="256" y="11326"/>
                  <a:pt x="262" y="12041"/>
                  <a:pt x="391" y="12748"/>
                </a:cubicBezTo>
                <a:cubicBezTo>
                  <a:pt x="342" y="12794"/>
                  <a:pt x="308" y="12852"/>
                  <a:pt x="308" y="12918"/>
                </a:cubicBezTo>
                <a:cubicBezTo>
                  <a:pt x="334" y="13751"/>
                  <a:pt x="408" y="14581"/>
                  <a:pt x="460" y="15415"/>
                </a:cubicBezTo>
                <a:cubicBezTo>
                  <a:pt x="515" y="16248"/>
                  <a:pt x="561" y="17081"/>
                  <a:pt x="604" y="17909"/>
                </a:cubicBezTo>
                <a:cubicBezTo>
                  <a:pt x="693" y="19575"/>
                  <a:pt x="762" y="21239"/>
                  <a:pt x="819" y="22905"/>
                </a:cubicBezTo>
                <a:cubicBezTo>
                  <a:pt x="874" y="24543"/>
                  <a:pt x="908" y="26184"/>
                  <a:pt x="931" y="27821"/>
                </a:cubicBezTo>
                <a:cubicBezTo>
                  <a:pt x="888" y="27123"/>
                  <a:pt x="848" y="26422"/>
                  <a:pt x="811" y="25721"/>
                </a:cubicBezTo>
                <a:cubicBezTo>
                  <a:pt x="736" y="24267"/>
                  <a:pt x="690" y="22813"/>
                  <a:pt x="630" y="21357"/>
                </a:cubicBezTo>
                <a:cubicBezTo>
                  <a:pt x="566" y="19903"/>
                  <a:pt x="589" y="18449"/>
                  <a:pt x="489" y="16995"/>
                </a:cubicBezTo>
                <a:cubicBezTo>
                  <a:pt x="475" y="16814"/>
                  <a:pt x="460" y="16636"/>
                  <a:pt x="431" y="16455"/>
                </a:cubicBezTo>
                <a:cubicBezTo>
                  <a:pt x="426" y="16423"/>
                  <a:pt x="384" y="16402"/>
                  <a:pt x="347" y="16402"/>
                </a:cubicBezTo>
                <a:cubicBezTo>
                  <a:pt x="319" y="16402"/>
                  <a:pt x="294" y="16414"/>
                  <a:pt x="288" y="16440"/>
                </a:cubicBezTo>
                <a:cubicBezTo>
                  <a:pt x="147" y="17116"/>
                  <a:pt x="144" y="17805"/>
                  <a:pt x="113" y="18483"/>
                </a:cubicBezTo>
                <a:cubicBezTo>
                  <a:pt x="78" y="19173"/>
                  <a:pt x="61" y="19868"/>
                  <a:pt x="49" y="20558"/>
                </a:cubicBezTo>
                <a:cubicBezTo>
                  <a:pt x="29" y="21940"/>
                  <a:pt x="21" y="23322"/>
                  <a:pt x="49" y="24704"/>
                </a:cubicBezTo>
                <a:cubicBezTo>
                  <a:pt x="115" y="27471"/>
                  <a:pt x="265" y="30232"/>
                  <a:pt x="495" y="32990"/>
                </a:cubicBezTo>
                <a:cubicBezTo>
                  <a:pt x="561" y="33766"/>
                  <a:pt x="633" y="34542"/>
                  <a:pt x="707" y="35318"/>
                </a:cubicBezTo>
                <a:lnTo>
                  <a:pt x="825" y="36481"/>
                </a:lnTo>
                <a:cubicBezTo>
                  <a:pt x="839" y="36611"/>
                  <a:pt x="854" y="36737"/>
                  <a:pt x="868" y="36866"/>
                </a:cubicBezTo>
                <a:cubicBezTo>
                  <a:pt x="851" y="37415"/>
                  <a:pt x="837" y="37961"/>
                  <a:pt x="848" y="38510"/>
                </a:cubicBezTo>
                <a:cubicBezTo>
                  <a:pt x="848" y="38536"/>
                  <a:pt x="851" y="38559"/>
                  <a:pt x="860" y="38579"/>
                </a:cubicBezTo>
                <a:lnTo>
                  <a:pt x="860" y="44162"/>
                </a:lnTo>
                <a:lnTo>
                  <a:pt x="69709" y="44162"/>
                </a:lnTo>
                <a:lnTo>
                  <a:pt x="69709" y="38022"/>
                </a:lnTo>
                <a:cubicBezTo>
                  <a:pt x="69807" y="37973"/>
                  <a:pt x="69890" y="37907"/>
                  <a:pt x="69950" y="37829"/>
                </a:cubicBezTo>
                <a:cubicBezTo>
                  <a:pt x="70126" y="37602"/>
                  <a:pt x="70097" y="37315"/>
                  <a:pt x="70108" y="37068"/>
                </a:cubicBezTo>
                <a:cubicBezTo>
                  <a:pt x="70120" y="36780"/>
                  <a:pt x="70126" y="36493"/>
                  <a:pt x="70131" y="36209"/>
                </a:cubicBezTo>
                <a:cubicBezTo>
                  <a:pt x="70154" y="35016"/>
                  <a:pt x="70197" y="33824"/>
                  <a:pt x="70241" y="32631"/>
                </a:cubicBezTo>
                <a:cubicBezTo>
                  <a:pt x="70324" y="30258"/>
                  <a:pt x="70422" y="27885"/>
                  <a:pt x="70493" y="25508"/>
                </a:cubicBezTo>
                <a:cubicBezTo>
                  <a:pt x="70568" y="23135"/>
                  <a:pt x="70626" y="20762"/>
                  <a:pt x="70666" y="18388"/>
                </a:cubicBezTo>
                <a:cubicBezTo>
                  <a:pt x="70700" y="16050"/>
                  <a:pt x="70709" y="13691"/>
                  <a:pt x="70677" y="11326"/>
                </a:cubicBezTo>
                <a:cubicBezTo>
                  <a:pt x="70657" y="10134"/>
                  <a:pt x="70640" y="8941"/>
                  <a:pt x="70594" y="7749"/>
                </a:cubicBezTo>
                <a:cubicBezTo>
                  <a:pt x="70551" y="6571"/>
                  <a:pt x="70528" y="5381"/>
                  <a:pt x="70404" y="4209"/>
                </a:cubicBezTo>
                <a:cubicBezTo>
                  <a:pt x="70370" y="3910"/>
                  <a:pt x="70312" y="3611"/>
                  <a:pt x="70263" y="3312"/>
                </a:cubicBezTo>
                <a:cubicBezTo>
                  <a:pt x="70252" y="3255"/>
                  <a:pt x="70220" y="3212"/>
                  <a:pt x="70169" y="3183"/>
                </a:cubicBezTo>
                <a:cubicBezTo>
                  <a:pt x="70169" y="3180"/>
                  <a:pt x="70169" y="3175"/>
                  <a:pt x="70174" y="3169"/>
                </a:cubicBezTo>
                <a:cubicBezTo>
                  <a:pt x="70192" y="3048"/>
                  <a:pt x="70223" y="2922"/>
                  <a:pt x="70226" y="2801"/>
                </a:cubicBezTo>
                <a:cubicBezTo>
                  <a:pt x="70232" y="2680"/>
                  <a:pt x="70197" y="2551"/>
                  <a:pt x="70189" y="2430"/>
                </a:cubicBezTo>
                <a:cubicBezTo>
                  <a:pt x="70181" y="2344"/>
                  <a:pt x="70090" y="2297"/>
                  <a:pt x="69998" y="2297"/>
                </a:cubicBezTo>
                <a:cubicBezTo>
                  <a:pt x="69924" y="2297"/>
                  <a:pt x="69850" y="2328"/>
                  <a:pt x="69818" y="2393"/>
                </a:cubicBezTo>
                <a:cubicBezTo>
                  <a:pt x="69718" y="2597"/>
                  <a:pt x="69631" y="2784"/>
                  <a:pt x="69585" y="2996"/>
                </a:cubicBezTo>
                <a:cubicBezTo>
                  <a:pt x="69537" y="3206"/>
                  <a:pt x="69491" y="3413"/>
                  <a:pt x="69447" y="3620"/>
                </a:cubicBezTo>
                <a:cubicBezTo>
                  <a:pt x="69358" y="4036"/>
                  <a:pt x="69272" y="4447"/>
                  <a:pt x="69198" y="4864"/>
                </a:cubicBezTo>
                <a:cubicBezTo>
                  <a:pt x="69183" y="4939"/>
                  <a:pt x="69172" y="5016"/>
                  <a:pt x="69157" y="5091"/>
                </a:cubicBezTo>
                <a:cubicBezTo>
                  <a:pt x="69019" y="5094"/>
                  <a:pt x="68884" y="5102"/>
                  <a:pt x="68746" y="5105"/>
                </a:cubicBezTo>
                <a:cubicBezTo>
                  <a:pt x="68528" y="5114"/>
                  <a:pt x="68310" y="5123"/>
                  <a:pt x="68091" y="5131"/>
                </a:cubicBezTo>
                <a:cubicBezTo>
                  <a:pt x="67991" y="5134"/>
                  <a:pt x="67893" y="5137"/>
                  <a:pt x="67792" y="5143"/>
                </a:cubicBezTo>
                <a:cubicBezTo>
                  <a:pt x="67775" y="5143"/>
                  <a:pt x="67761" y="5143"/>
                  <a:pt x="67741" y="5146"/>
                </a:cubicBezTo>
                <a:cubicBezTo>
                  <a:pt x="67724" y="5114"/>
                  <a:pt x="67706" y="5079"/>
                  <a:pt x="67692" y="5048"/>
                </a:cubicBezTo>
                <a:cubicBezTo>
                  <a:pt x="67660" y="4970"/>
                  <a:pt x="67637" y="4887"/>
                  <a:pt x="67617" y="4804"/>
                </a:cubicBezTo>
                <a:cubicBezTo>
                  <a:pt x="67577" y="4649"/>
                  <a:pt x="67565" y="4490"/>
                  <a:pt x="67554" y="4338"/>
                </a:cubicBezTo>
                <a:cubicBezTo>
                  <a:pt x="67531" y="4008"/>
                  <a:pt x="67522" y="3680"/>
                  <a:pt x="67540" y="3350"/>
                </a:cubicBezTo>
                <a:cubicBezTo>
                  <a:pt x="67548" y="3189"/>
                  <a:pt x="67563" y="3025"/>
                  <a:pt x="67577" y="2867"/>
                </a:cubicBezTo>
                <a:cubicBezTo>
                  <a:pt x="67588" y="2752"/>
                  <a:pt x="67568" y="2640"/>
                  <a:pt x="67405" y="2591"/>
                </a:cubicBezTo>
                <a:cubicBezTo>
                  <a:pt x="67318" y="2565"/>
                  <a:pt x="67229" y="2557"/>
                  <a:pt x="67137" y="2557"/>
                </a:cubicBezTo>
                <a:cubicBezTo>
                  <a:pt x="66973" y="2557"/>
                  <a:pt x="66804" y="2584"/>
                  <a:pt x="66639" y="2584"/>
                </a:cubicBezTo>
                <a:cubicBezTo>
                  <a:pt x="66549" y="2584"/>
                  <a:pt x="66461" y="2576"/>
                  <a:pt x="66376" y="2551"/>
                </a:cubicBezTo>
                <a:cubicBezTo>
                  <a:pt x="66367" y="2549"/>
                  <a:pt x="66359" y="2548"/>
                  <a:pt x="66352" y="2548"/>
                </a:cubicBezTo>
                <a:cubicBezTo>
                  <a:pt x="66297" y="2548"/>
                  <a:pt x="66274" y="2607"/>
                  <a:pt x="66310" y="2634"/>
                </a:cubicBezTo>
                <a:cubicBezTo>
                  <a:pt x="66454" y="2763"/>
                  <a:pt x="66652" y="2780"/>
                  <a:pt x="66859" y="2780"/>
                </a:cubicBezTo>
                <a:cubicBezTo>
                  <a:pt x="66921" y="2780"/>
                  <a:pt x="66983" y="2779"/>
                  <a:pt x="67045" y="2778"/>
                </a:cubicBezTo>
                <a:cubicBezTo>
                  <a:pt x="67063" y="2778"/>
                  <a:pt x="67111" y="2775"/>
                  <a:pt x="67158" y="2775"/>
                </a:cubicBezTo>
                <a:cubicBezTo>
                  <a:pt x="67206" y="2775"/>
                  <a:pt x="67252" y="2778"/>
                  <a:pt x="67267" y="2789"/>
                </a:cubicBezTo>
                <a:cubicBezTo>
                  <a:pt x="67290" y="2807"/>
                  <a:pt x="67258" y="2887"/>
                  <a:pt x="67258" y="2910"/>
                </a:cubicBezTo>
                <a:cubicBezTo>
                  <a:pt x="67238" y="3051"/>
                  <a:pt x="67229" y="3192"/>
                  <a:pt x="67218" y="3333"/>
                </a:cubicBezTo>
                <a:cubicBezTo>
                  <a:pt x="67201" y="3597"/>
                  <a:pt x="67195" y="3864"/>
                  <a:pt x="67206" y="4128"/>
                </a:cubicBezTo>
                <a:cubicBezTo>
                  <a:pt x="67218" y="4396"/>
                  <a:pt x="67252" y="4660"/>
                  <a:pt x="67252" y="4927"/>
                </a:cubicBezTo>
                <a:cubicBezTo>
                  <a:pt x="67252" y="5048"/>
                  <a:pt x="67247" y="5163"/>
                  <a:pt x="67218" y="5281"/>
                </a:cubicBezTo>
                <a:cubicBezTo>
                  <a:pt x="67180" y="5436"/>
                  <a:pt x="67149" y="5591"/>
                  <a:pt x="67321" y="5717"/>
                </a:cubicBezTo>
                <a:cubicBezTo>
                  <a:pt x="67442" y="5806"/>
                  <a:pt x="67595" y="5823"/>
                  <a:pt x="67753" y="5823"/>
                </a:cubicBezTo>
                <a:cubicBezTo>
                  <a:pt x="67824" y="5823"/>
                  <a:pt x="67897" y="5820"/>
                  <a:pt x="67968" y="5818"/>
                </a:cubicBezTo>
                <a:cubicBezTo>
                  <a:pt x="68166" y="5812"/>
                  <a:pt x="68367" y="5806"/>
                  <a:pt x="68565" y="5804"/>
                </a:cubicBezTo>
                <a:lnTo>
                  <a:pt x="69039" y="5792"/>
                </a:lnTo>
                <a:lnTo>
                  <a:pt x="69039" y="5792"/>
                </a:lnTo>
                <a:cubicBezTo>
                  <a:pt x="68953" y="6324"/>
                  <a:pt x="68876" y="6855"/>
                  <a:pt x="68812" y="7390"/>
                </a:cubicBezTo>
                <a:cubicBezTo>
                  <a:pt x="68712" y="8231"/>
                  <a:pt x="68675" y="9073"/>
                  <a:pt x="68669" y="9918"/>
                </a:cubicBezTo>
                <a:lnTo>
                  <a:pt x="68669" y="9987"/>
                </a:lnTo>
                <a:cubicBezTo>
                  <a:pt x="68597" y="9964"/>
                  <a:pt x="68517" y="9950"/>
                  <a:pt x="68442" y="9935"/>
                </a:cubicBezTo>
                <a:cubicBezTo>
                  <a:pt x="68255" y="9898"/>
                  <a:pt x="68068" y="9858"/>
                  <a:pt x="67882" y="9820"/>
                </a:cubicBezTo>
                <a:cubicBezTo>
                  <a:pt x="67824" y="9812"/>
                  <a:pt x="67767" y="9800"/>
                  <a:pt x="67712" y="9789"/>
                </a:cubicBezTo>
                <a:cubicBezTo>
                  <a:pt x="67390" y="9389"/>
                  <a:pt x="67316" y="8910"/>
                  <a:pt x="66922" y="8536"/>
                </a:cubicBezTo>
                <a:cubicBezTo>
                  <a:pt x="66686" y="8309"/>
                  <a:pt x="66362" y="8168"/>
                  <a:pt x="65985" y="8094"/>
                </a:cubicBezTo>
                <a:cubicBezTo>
                  <a:pt x="65643" y="8025"/>
                  <a:pt x="65290" y="7993"/>
                  <a:pt x="64948" y="7915"/>
                </a:cubicBezTo>
                <a:cubicBezTo>
                  <a:pt x="64385" y="7789"/>
                  <a:pt x="63776" y="7571"/>
                  <a:pt x="63580" y="7134"/>
                </a:cubicBezTo>
                <a:cubicBezTo>
                  <a:pt x="63437" y="6824"/>
                  <a:pt x="63485" y="6470"/>
                  <a:pt x="63485" y="6148"/>
                </a:cubicBezTo>
                <a:cubicBezTo>
                  <a:pt x="63485" y="5953"/>
                  <a:pt x="63485" y="5760"/>
                  <a:pt x="63500" y="5565"/>
                </a:cubicBezTo>
                <a:cubicBezTo>
                  <a:pt x="63508" y="5465"/>
                  <a:pt x="63523" y="5364"/>
                  <a:pt x="63526" y="5263"/>
                </a:cubicBezTo>
                <a:cubicBezTo>
                  <a:pt x="63623" y="5261"/>
                  <a:pt x="63718" y="5261"/>
                  <a:pt x="63816" y="5261"/>
                </a:cubicBezTo>
                <a:cubicBezTo>
                  <a:pt x="64020" y="5263"/>
                  <a:pt x="64227" y="5272"/>
                  <a:pt x="64431" y="5278"/>
                </a:cubicBezTo>
                <a:cubicBezTo>
                  <a:pt x="64796" y="5289"/>
                  <a:pt x="65169" y="5309"/>
                  <a:pt x="65537" y="5335"/>
                </a:cubicBezTo>
                <a:cubicBezTo>
                  <a:pt x="65534" y="5424"/>
                  <a:pt x="65528" y="5516"/>
                  <a:pt x="65525" y="5602"/>
                </a:cubicBezTo>
                <a:cubicBezTo>
                  <a:pt x="65523" y="5683"/>
                  <a:pt x="65525" y="5775"/>
                  <a:pt x="65511" y="5855"/>
                </a:cubicBezTo>
                <a:cubicBezTo>
                  <a:pt x="65457" y="5855"/>
                  <a:pt x="65408" y="5861"/>
                  <a:pt x="65353" y="5864"/>
                </a:cubicBezTo>
                <a:cubicBezTo>
                  <a:pt x="65218" y="5878"/>
                  <a:pt x="65146" y="5927"/>
                  <a:pt x="65060" y="5999"/>
                </a:cubicBezTo>
                <a:cubicBezTo>
                  <a:pt x="64965" y="6079"/>
                  <a:pt x="65003" y="6191"/>
                  <a:pt x="65140" y="6226"/>
                </a:cubicBezTo>
                <a:cubicBezTo>
                  <a:pt x="65215" y="6243"/>
                  <a:pt x="65283" y="6257"/>
                  <a:pt x="65352" y="6257"/>
                </a:cubicBezTo>
                <a:cubicBezTo>
                  <a:pt x="65397" y="6257"/>
                  <a:pt x="65442" y="6251"/>
                  <a:pt x="65491" y="6237"/>
                </a:cubicBezTo>
                <a:cubicBezTo>
                  <a:pt x="65592" y="6206"/>
                  <a:pt x="65681" y="6166"/>
                  <a:pt x="65773" y="6122"/>
                </a:cubicBezTo>
                <a:cubicBezTo>
                  <a:pt x="65850" y="6091"/>
                  <a:pt x="65888" y="6025"/>
                  <a:pt x="65865" y="5962"/>
                </a:cubicBezTo>
                <a:cubicBezTo>
                  <a:pt x="65821" y="5847"/>
                  <a:pt x="65830" y="5720"/>
                  <a:pt x="65824" y="5602"/>
                </a:cubicBezTo>
                <a:cubicBezTo>
                  <a:pt x="65821" y="5482"/>
                  <a:pt x="65813" y="5364"/>
                  <a:pt x="65810" y="5246"/>
                </a:cubicBezTo>
                <a:cubicBezTo>
                  <a:pt x="65807" y="5203"/>
                  <a:pt x="65770" y="5166"/>
                  <a:pt x="65712" y="5151"/>
                </a:cubicBezTo>
                <a:cubicBezTo>
                  <a:pt x="65508" y="5102"/>
                  <a:pt x="65307" y="5051"/>
                  <a:pt x="65097" y="5016"/>
                </a:cubicBezTo>
                <a:cubicBezTo>
                  <a:pt x="64890" y="4979"/>
                  <a:pt x="64681" y="4947"/>
                  <a:pt x="64471" y="4916"/>
                </a:cubicBezTo>
                <a:cubicBezTo>
                  <a:pt x="64255" y="4884"/>
                  <a:pt x="64034" y="4861"/>
                  <a:pt x="63816" y="4844"/>
                </a:cubicBezTo>
                <a:cubicBezTo>
                  <a:pt x="63727" y="4835"/>
                  <a:pt x="63641" y="4827"/>
                  <a:pt x="63552" y="4815"/>
                </a:cubicBezTo>
                <a:cubicBezTo>
                  <a:pt x="63451" y="4804"/>
                  <a:pt x="63379" y="4775"/>
                  <a:pt x="63284" y="4743"/>
                </a:cubicBezTo>
                <a:cubicBezTo>
                  <a:pt x="63204" y="4714"/>
                  <a:pt x="63125" y="4700"/>
                  <a:pt x="63051" y="4700"/>
                </a:cubicBezTo>
                <a:cubicBezTo>
                  <a:pt x="62816" y="4700"/>
                  <a:pt x="62627" y="4836"/>
                  <a:pt x="62595" y="5028"/>
                </a:cubicBezTo>
                <a:cubicBezTo>
                  <a:pt x="62566" y="5194"/>
                  <a:pt x="62626" y="5378"/>
                  <a:pt x="62655" y="5545"/>
                </a:cubicBezTo>
                <a:cubicBezTo>
                  <a:pt x="62690" y="5717"/>
                  <a:pt x="62707" y="5890"/>
                  <a:pt x="62724" y="6062"/>
                </a:cubicBezTo>
                <a:cubicBezTo>
                  <a:pt x="62761" y="6384"/>
                  <a:pt x="62764" y="6723"/>
                  <a:pt x="62879" y="7039"/>
                </a:cubicBezTo>
                <a:cubicBezTo>
                  <a:pt x="63069" y="7573"/>
                  <a:pt x="63646" y="7918"/>
                  <a:pt x="64330" y="8122"/>
                </a:cubicBezTo>
                <a:cubicBezTo>
                  <a:pt x="64649" y="8220"/>
                  <a:pt x="64980" y="8283"/>
                  <a:pt x="65321" y="8326"/>
                </a:cubicBezTo>
                <a:cubicBezTo>
                  <a:pt x="65686" y="8378"/>
                  <a:pt x="66123" y="8395"/>
                  <a:pt x="66402" y="8594"/>
                </a:cubicBezTo>
                <a:cubicBezTo>
                  <a:pt x="66640" y="8757"/>
                  <a:pt x="66758" y="8993"/>
                  <a:pt x="66859" y="9214"/>
                </a:cubicBezTo>
                <a:cubicBezTo>
                  <a:pt x="66922" y="9361"/>
                  <a:pt x="66991" y="9510"/>
                  <a:pt x="67060" y="9654"/>
                </a:cubicBezTo>
                <a:cubicBezTo>
                  <a:pt x="66959" y="9634"/>
                  <a:pt x="66859" y="9614"/>
                  <a:pt x="66761" y="9591"/>
                </a:cubicBezTo>
                <a:cubicBezTo>
                  <a:pt x="66011" y="9444"/>
                  <a:pt x="65264" y="9297"/>
                  <a:pt x="64508" y="9160"/>
                </a:cubicBezTo>
                <a:cubicBezTo>
                  <a:pt x="63006" y="8887"/>
                  <a:pt x="61489" y="8637"/>
                  <a:pt x="59966" y="8421"/>
                </a:cubicBezTo>
                <a:cubicBezTo>
                  <a:pt x="59170" y="8309"/>
                  <a:pt x="58380" y="8191"/>
                  <a:pt x="57578" y="8102"/>
                </a:cubicBezTo>
                <a:cubicBezTo>
                  <a:pt x="57564" y="8073"/>
                  <a:pt x="57549" y="8039"/>
                  <a:pt x="57541" y="8007"/>
                </a:cubicBezTo>
                <a:cubicBezTo>
                  <a:pt x="57521" y="7901"/>
                  <a:pt x="57532" y="7789"/>
                  <a:pt x="57526" y="7680"/>
                </a:cubicBezTo>
                <a:cubicBezTo>
                  <a:pt x="57518" y="7459"/>
                  <a:pt x="57503" y="7217"/>
                  <a:pt x="57546" y="6996"/>
                </a:cubicBezTo>
                <a:cubicBezTo>
                  <a:pt x="57555" y="6933"/>
                  <a:pt x="57526" y="6858"/>
                  <a:pt x="57426" y="6844"/>
                </a:cubicBezTo>
                <a:cubicBezTo>
                  <a:pt x="57167" y="6807"/>
                  <a:pt x="56884" y="6769"/>
                  <a:pt x="56608" y="6769"/>
                </a:cubicBezTo>
                <a:cubicBezTo>
                  <a:pt x="56317" y="6769"/>
                  <a:pt x="56034" y="6812"/>
                  <a:pt x="55797" y="6944"/>
                </a:cubicBezTo>
                <a:cubicBezTo>
                  <a:pt x="55478" y="7125"/>
                  <a:pt x="55219" y="7507"/>
                  <a:pt x="55549" y="7752"/>
                </a:cubicBezTo>
                <a:cubicBezTo>
                  <a:pt x="55570" y="7767"/>
                  <a:pt x="55594" y="7773"/>
                  <a:pt x="55617" y="7773"/>
                </a:cubicBezTo>
                <a:cubicBezTo>
                  <a:pt x="55677" y="7773"/>
                  <a:pt x="55733" y="7730"/>
                  <a:pt x="55716" y="7680"/>
                </a:cubicBezTo>
                <a:cubicBezTo>
                  <a:pt x="55650" y="7450"/>
                  <a:pt x="55771" y="7226"/>
                  <a:pt x="56058" y="7099"/>
                </a:cubicBezTo>
                <a:cubicBezTo>
                  <a:pt x="56222" y="7030"/>
                  <a:pt x="56410" y="7006"/>
                  <a:pt x="56603" y="7006"/>
                </a:cubicBezTo>
                <a:cubicBezTo>
                  <a:pt x="56799" y="7006"/>
                  <a:pt x="57001" y="7030"/>
                  <a:pt x="57187" y="7056"/>
                </a:cubicBezTo>
                <a:cubicBezTo>
                  <a:pt x="57138" y="7246"/>
                  <a:pt x="57081" y="7436"/>
                  <a:pt x="57044" y="7631"/>
                </a:cubicBezTo>
                <a:cubicBezTo>
                  <a:pt x="57018" y="7746"/>
                  <a:pt x="57015" y="7861"/>
                  <a:pt x="56989" y="7976"/>
                </a:cubicBezTo>
                <a:cubicBezTo>
                  <a:pt x="56960" y="8105"/>
                  <a:pt x="56871" y="8191"/>
                  <a:pt x="56814" y="8309"/>
                </a:cubicBezTo>
                <a:cubicBezTo>
                  <a:pt x="56736" y="8470"/>
                  <a:pt x="56900" y="8694"/>
                  <a:pt x="57138" y="8723"/>
                </a:cubicBezTo>
                <a:cubicBezTo>
                  <a:pt x="58670" y="8912"/>
                  <a:pt x="60198" y="9099"/>
                  <a:pt x="61718" y="9338"/>
                </a:cubicBezTo>
                <a:cubicBezTo>
                  <a:pt x="61905" y="9366"/>
                  <a:pt x="62095" y="9398"/>
                  <a:pt x="62282" y="9430"/>
                </a:cubicBezTo>
                <a:cubicBezTo>
                  <a:pt x="62149" y="9416"/>
                  <a:pt x="62004" y="9402"/>
                  <a:pt x="61861" y="9402"/>
                </a:cubicBezTo>
                <a:cubicBezTo>
                  <a:pt x="61705" y="9402"/>
                  <a:pt x="61550" y="9419"/>
                  <a:pt x="61417" y="9470"/>
                </a:cubicBezTo>
                <a:cubicBezTo>
                  <a:pt x="61328" y="9504"/>
                  <a:pt x="61302" y="9576"/>
                  <a:pt x="61316" y="9645"/>
                </a:cubicBezTo>
                <a:cubicBezTo>
                  <a:pt x="61345" y="9757"/>
                  <a:pt x="61371" y="9872"/>
                  <a:pt x="61399" y="9984"/>
                </a:cubicBezTo>
                <a:cubicBezTo>
                  <a:pt x="61368" y="9986"/>
                  <a:pt x="61337" y="9987"/>
                  <a:pt x="61307" y="9987"/>
                </a:cubicBezTo>
                <a:cubicBezTo>
                  <a:pt x="61073" y="9987"/>
                  <a:pt x="60848" y="9944"/>
                  <a:pt x="60609" y="9944"/>
                </a:cubicBezTo>
                <a:cubicBezTo>
                  <a:pt x="60583" y="9944"/>
                  <a:pt x="60566" y="9970"/>
                  <a:pt x="60586" y="9984"/>
                </a:cubicBezTo>
                <a:cubicBezTo>
                  <a:pt x="60851" y="10148"/>
                  <a:pt x="61227" y="10162"/>
                  <a:pt x="61557" y="10208"/>
                </a:cubicBezTo>
                <a:cubicBezTo>
                  <a:pt x="61570" y="10210"/>
                  <a:pt x="61582" y="10211"/>
                  <a:pt x="61594" y="10211"/>
                </a:cubicBezTo>
                <a:cubicBezTo>
                  <a:pt x="61689" y="10211"/>
                  <a:pt x="61786" y="10164"/>
                  <a:pt x="61779" y="10088"/>
                </a:cubicBezTo>
                <a:cubicBezTo>
                  <a:pt x="61773" y="10016"/>
                  <a:pt x="61770" y="9941"/>
                  <a:pt x="61761" y="9869"/>
                </a:cubicBezTo>
                <a:lnTo>
                  <a:pt x="61761" y="9869"/>
                </a:lnTo>
                <a:cubicBezTo>
                  <a:pt x="61920" y="9904"/>
                  <a:pt x="62086" y="9921"/>
                  <a:pt x="62233" y="9944"/>
                </a:cubicBezTo>
                <a:cubicBezTo>
                  <a:pt x="62537" y="9987"/>
                  <a:pt x="62839" y="10030"/>
                  <a:pt x="63144" y="10079"/>
                </a:cubicBezTo>
                <a:cubicBezTo>
                  <a:pt x="63741" y="10174"/>
                  <a:pt x="64342" y="10260"/>
                  <a:pt x="64939" y="10352"/>
                </a:cubicBezTo>
                <a:cubicBezTo>
                  <a:pt x="65537" y="10447"/>
                  <a:pt x="66137" y="10544"/>
                  <a:pt x="66726" y="10662"/>
                </a:cubicBezTo>
                <a:cubicBezTo>
                  <a:pt x="66960" y="10710"/>
                  <a:pt x="67202" y="10764"/>
                  <a:pt x="67447" y="10764"/>
                </a:cubicBezTo>
                <a:cubicBezTo>
                  <a:pt x="67513" y="10764"/>
                  <a:pt x="67579" y="10760"/>
                  <a:pt x="67646" y="10751"/>
                </a:cubicBezTo>
                <a:cubicBezTo>
                  <a:pt x="67666" y="10748"/>
                  <a:pt x="67683" y="10746"/>
                  <a:pt x="67703" y="10740"/>
                </a:cubicBezTo>
                <a:cubicBezTo>
                  <a:pt x="67735" y="10774"/>
                  <a:pt x="67769" y="10803"/>
                  <a:pt x="67810" y="10832"/>
                </a:cubicBezTo>
                <a:cubicBezTo>
                  <a:pt x="67951" y="10938"/>
                  <a:pt x="68106" y="11039"/>
                  <a:pt x="68267" y="11133"/>
                </a:cubicBezTo>
                <a:cubicBezTo>
                  <a:pt x="68370" y="11194"/>
                  <a:pt x="68473" y="11254"/>
                  <a:pt x="68597" y="11297"/>
                </a:cubicBezTo>
                <a:cubicBezTo>
                  <a:pt x="68626" y="11309"/>
                  <a:pt x="68654" y="11320"/>
                  <a:pt x="68686" y="11329"/>
                </a:cubicBezTo>
                <a:cubicBezTo>
                  <a:pt x="68689" y="11674"/>
                  <a:pt x="68680" y="12018"/>
                  <a:pt x="68637" y="12363"/>
                </a:cubicBezTo>
                <a:cubicBezTo>
                  <a:pt x="68611" y="12559"/>
                  <a:pt x="68568" y="12748"/>
                  <a:pt x="68511" y="12935"/>
                </a:cubicBezTo>
                <a:cubicBezTo>
                  <a:pt x="68482" y="13036"/>
                  <a:pt x="68450" y="13133"/>
                  <a:pt x="68459" y="13237"/>
                </a:cubicBezTo>
                <a:cubicBezTo>
                  <a:pt x="68468" y="13332"/>
                  <a:pt x="68525" y="13432"/>
                  <a:pt x="68517" y="13521"/>
                </a:cubicBezTo>
                <a:cubicBezTo>
                  <a:pt x="68502" y="13696"/>
                  <a:pt x="68393" y="13886"/>
                  <a:pt x="68341" y="14058"/>
                </a:cubicBezTo>
                <a:cubicBezTo>
                  <a:pt x="68281" y="14257"/>
                  <a:pt x="68229" y="14458"/>
                  <a:pt x="68186" y="14656"/>
                </a:cubicBezTo>
                <a:cubicBezTo>
                  <a:pt x="68169" y="14731"/>
                  <a:pt x="68155" y="14811"/>
                  <a:pt x="68140" y="14886"/>
                </a:cubicBezTo>
                <a:cubicBezTo>
                  <a:pt x="68157" y="14604"/>
                  <a:pt x="68172" y="14326"/>
                  <a:pt x="68192" y="14044"/>
                </a:cubicBezTo>
                <a:cubicBezTo>
                  <a:pt x="68229" y="13409"/>
                  <a:pt x="68264" y="12777"/>
                  <a:pt x="68295" y="12142"/>
                </a:cubicBezTo>
                <a:cubicBezTo>
                  <a:pt x="68307" y="11963"/>
                  <a:pt x="68075" y="11800"/>
                  <a:pt x="67831" y="11800"/>
                </a:cubicBezTo>
                <a:cubicBezTo>
                  <a:pt x="67828" y="11800"/>
                  <a:pt x="67826" y="11800"/>
                  <a:pt x="67824" y="11800"/>
                </a:cubicBezTo>
                <a:cubicBezTo>
                  <a:pt x="67176" y="11818"/>
                  <a:pt x="66525" y="11829"/>
                  <a:pt x="65876" y="11829"/>
                </a:cubicBezTo>
                <a:cubicBezTo>
                  <a:pt x="65601" y="11829"/>
                  <a:pt x="65326" y="11827"/>
                  <a:pt x="65051" y="11823"/>
                </a:cubicBezTo>
                <a:cubicBezTo>
                  <a:pt x="64595" y="11814"/>
                  <a:pt x="64135" y="11809"/>
                  <a:pt x="63681" y="11800"/>
                </a:cubicBezTo>
                <a:cubicBezTo>
                  <a:pt x="63451" y="11797"/>
                  <a:pt x="63224" y="11789"/>
                  <a:pt x="62994" y="11786"/>
                </a:cubicBezTo>
                <a:cubicBezTo>
                  <a:pt x="62973" y="11785"/>
                  <a:pt x="62952" y="11785"/>
                  <a:pt x="62931" y="11785"/>
                </a:cubicBezTo>
                <a:cubicBezTo>
                  <a:pt x="62699" y="11785"/>
                  <a:pt x="62482" y="11800"/>
                  <a:pt x="62250" y="11829"/>
                </a:cubicBezTo>
                <a:cubicBezTo>
                  <a:pt x="62034" y="11858"/>
                  <a:pt x="61957" y="12056"/>
                  <a:pt x="62052" y="12182"/>
                </a:cubicBezTo>
                <a:cubicBezTo>
                  <a:pt x="62063" y="12197"/>
                  <a:pt x="62075" y="12211"/>
                  <a:pt x="62080" y="12225"/>
                </a:cubicBezTo>
                <a:cubicBezTo>
                  <a:pt x="62072" y="12541"/>
                  <a:pt x="62014" y="12849"/>
                  <a:pt x="61980" y="13165"/>
                </a:cubicBezTo>
                <a:cubicBezTo>
                  <a:pt x="61974" y="13222"/>
                  <a:pt x="61988" y="13291"/>
                  <a:pt x="61928" y="13337"/>
                </a:cubicBezTo>
                <a:cubicBezTo>
                  <a:pt x="61874" y="13377"/>
                  <a:pt x="61790" y="13389"/>
                  <a:pt x="61716" y="13389"/>
                </a:cubicBezTo>
                <a:cubicBezTo>
                  <a:pt x="61691" y="13390"/>
                  <a:pt x="61667" y="13390"/>
                  <a:pt x="61643" y="13390"/>
                </a:cubicBezTo>
                <a:cubicBezTo>
                  <a:pt x="61464" y="13390"/>
                  <a:pt x="61278" y="13373"/>
                  <a:pt x="61101" y="13360"/>
                </a:cubicBezTo>
                <a:cubicBezTo>
                  <a:pt x="60879" y="13346"/>
                  <a:pt x="60658" y="13323"/>
                  <a:pt x="60440" y="13303"/>
                </a:cubicBezTo>
                <a:cubicBezTo>
                  <a:pt x="60382" y="13294"/>
                  <a:pt x="60322" y="13291"/>
                  <a:pt x="60265" y="13283"/>
                </a:cubicBezTo>
                <a:cubicBezTo>
                  <a:pt x="60224" y="13280"/>
                  <a:pt x="60207" y="13280"/>
                  <a:pt x="60198" y="13263"/>
                </a:cubicBezTo>
                <a:cubicBezTo>
                  <a:pt x="60184" y="13234"/>
                  <a:pt x="60221" y="13165"/>
                  <a:pt x="60227" y="13133"/>
                </a:cubicBezTo>
                <a:lnTo>
                  <a:pt x="60256" y="13007"/>
                </a:lnTo>
                <a:cubicBezTo>
                  <a:pt x="60322" y="12708"/>
                  <a:pt x="60385" y="12412"/>
                  <a:pt x="60446" y="12113"/>
                </a:cubicBezTo>
                <a:cubicBezTo>
                  <a:pt x="60478" y="12112"/>
                  <a:pt x="60510" y="12112"/>
                  <a:pt x="60542" y="12112"/>
                </a:cubicBezTo>
                <a:cubicBezTo>
                  <a:pt x="60783" y="12112"/>
                  <a:pt x="61016" y="12135"/>
                  <a:pt x="61257" y="12135"/>
                </a:cubicBezTo>
                <a:cubicBezTo>
                  <a:pt x="61289" y="12135"/>
                  <a:pt x="61321" y="12134"/>
                  <a:pt x="61353" y="12133"/>
                </a:cubicBezTo>
                <a:cubicBezTo>
                  <a:pt x="61457" y="12133"/>
                  <a:pt x="61506" y="12024"/>
                  <a:pt x="61405" y="11987"/>
                </a:cubicBezTo>
                <a:cubicBezTo>
                  <a:pt x="61165" y="11899"/>
                  <a:pt x="60888" y="11875"/>
                  <a:pt x="60614" y="11875"/>
                </a:cubicBezTo>
                <a:cubicBezTo>
                  <a:pt x="60511" y="11875"/>
                  <a:pt x="60408" y="11879"/>
                  <a:pt x="60308" y="11883"/>
                </a:cubicBezTo>
                <a:cubicBezTo>
                  <a:pt x="60242" y="11886"/>
                  <a:pt x="60164" y="11915"/>
                  <a:pt x="60152" y="11970"/>
                </a:cubicBezTo>
                <a:cubicBezTo>
                  <a:pt x="60066" y="12378"/>
                  <a:pt x="59974" y="12788"/>
                  <a:pt x="59894" y="13196"/>
                </a:cubicBezTo>
                <a:cubicBezTo>
                  <a:pt x="59879" y="13268"/>
                  <a:pt x="59874" y="13346"/>
                  <a:pt x="59934" y="13409"/>
                </a:cubicBezTo>
                <a:cubicBezTo>
                  <a:pt x="60012" y="13490"/>
                  <a:pt x="60147" y="13498"/>
                  <a:pt x="60270" y="13510"/>
                </a:cubicBezTo>
                <a:cubicBezTo>
                  <a:pt x="60537" y="13538"/>
                  <a:pt x="60808" y="13564"/>
                  <a:pt x="61075" y="13582"/>
                </a:cubicBezTo>
                <a:cubicBezTo>
                  <a:pt x="61240" y="13593"/>
                  <a:pt x="61427" y="13613"/>
                  <a:pt x="61606" y="13613"/>
                </a:cubicBezTo>
                <a:cubicBezTo>
                  <a:pt x="61886" y="13613"/>
                  <a:pt x="62145" y="13563"/>
                  <a:pt x="62267" y="13352"/>
                </a:cubicBezTo>
                <a:cubicBezTo>
                  <a:pt x="62365" y="13188"/>
                  <a:pt x="62373" y="12995"/>
                  <a:pt x="62405" y="12820"/>
                </a:cubicBezTo>
                <a:cubicBezTo>
                  <a:pt x="62422" y="12722"/>
                  <a:pt x="62440" y="12622"/>
                  <a:pt x="62463" y="12527"/>
                </a:cubicBezTo>
                <a:cubicBezTo>
                  <a:pt x="62474" y="12472"/>
                  <a:pt x="62480" y="12403"/>
                  <a:pt x="62503" y="12340"/>
                </a:cubicBezTo>
                <a:cubicBezTo>
                  <a:pt x="62879" y="12398"/>
                  <a:pt x="63264" y="12403"/>
                  <a:pt x="63646" y="12421"/>
                </a:cubicBezTo>
                <a:cubicBezTo>
                  <a:pt x="64115" y="12441"/>
                  <a:pt x="64580" y="12455"/>
                  <a:pt x="65049" y="12461"/>
                </a:cubicBezTo>
                <a:cubicBezTo>
                  <a:pt x="65810" y="12475"/>
                  <a:pt x="66568" y="12484"/>
                  <a:pt x="67330" y="12484"/>
                </a:cubicBezTo>
                <a:cubicBezTo>
                  <a:pt x="67316" y="12720"/>
                  <a:pt x="67301" y="12958"/>
                  <a:pt x="67281" y="13191"/>
                </a:cubicBezTo>
                <a:cubicBezTo>
                  <a:pt x="67101" y="13185"/>
                  <a:pt x="66917" y="13182"/>
                  <a:pt x="66734" y="13182"/>
                </a:cubicBezTo>
                <a:cubicBezTo>
                  <a:pt x="66575" y="13182"/>
                  <a:pt x="66416" y="13184"/>
                  <a:pt x="66258" y="13188"/>
                </a:cubicBezTo>
                <a:cubicBezTo>
                  <a:pt x="66160" y="13191"/>
                  <a:pt x="66066" y="13196"/>
                  <a:pt x="65968" y="13196"/>
                </a:cubicBezTo>
                <a:cubicBezTo>
                  <a:pt x="65944" y="13198"/>
                  <a:pt x="65920" y="13198"/>
                  <a:pt x="65896" y="13198"/>
                </a:cubicBezTo>
                <a:cubicBezTo>
                  <a:pt x="65871" y="13198"/>
                  <a:pt x="65847" y="13198"/>
                  <a:pt x="65822" y="13198"/>
                </a:cubicBezTo>
                <a:cubicBezTo>
                  <a:pt x="65773" y="13198"/>
                  <a:pt x="65725" y="13199"/>
                  <a:pt x="65681" y="13208"/>
                </a:cubicBezTo>
                <a:cubicBezTo>
                  <a:pt x="65468" y="13251"/>
                  <a:pt x="65457" y="13398"/>
                  <a:pt x="65468" y="13533"/>
                </a:cubicBezTo>
                <a:cubicBezTo>
                  <a:pt x="65471" y="13610"/>
                  <a:pt x="65485" y="13691"/>
                  <a:pt x="65505" y="13768"/>
                </a:cubicBezTo>
                <a:cubicBezTo>
                  <a:pt x="65520" y="13840"/>
                  <a:pt x="65554" y="13912"/>
                  <a:pt x="65566" y="13984"/>
                </a:cubicBezTo>
                <a:cubicBezTo>
                  <a:pt x="65569" y="13998"/>
                  <a:pt x="65569" y="14024"/>
                  <a:pt x="65566" y="14044"/>
                </a:cubicBezTo>
                <a:cubicBezTo>
                  <a:pt x="65566" y="14038"/>
                  <a:pt x="65560" y="14035"/>
                  <a:pt x="65551" y="14035"/>
                </a:cubicBezTo>
                <a:cubicBezTo>
                  <a:pt x="65531" y="14035"/>
                  <a:pt x="65496" y="14046"/>
                  <a:pt x="65471" y="14050"/>
                </a:cubicBezTo>
                <a:cubicBezTo>
                  <a:pt x="65365" y="14067"/>
                  <a:pt x="65261" y="14084"/>
                  <a:pt x="65155" y="14110"/>
                </a:cubicBezTo>
                <a:cubicBezTo>
                  <a:pt x="65135" y="14113"/>
                  <a:pt x="65132" y="14139"/>
                  <a:pt x="65155" y="14142"/>
                </a:cubicBezTo>
                <a:cubicBezTo>
                  <a:pt x="65290" y="14159"/>
                  <a:pt x="65425" y="14168"/>
                  <a:pt x="65563" y="14173"/>
                </a:cubicBezTo>
                <a:cubicBezTo>
                  <a:pt x="65590" y="14175"/>
                  <a:pt x="65617" y="14176"/>
                  <a:pt x="65645" y="14176"/>
                </a:cubicBezTo>
                <a:cubicBezTo>
                  <a:pt x="65735" y="14176"/>
                  <a:pt x="65823" y="14163"/>
                  <a:pt x="65873" y="14102"/>
                </a:cubicBezTo>
                <a:cubicBezTo>
                  <a:pt x="65942" y="14021"/>
                  <a:pt x="65908" y="13921"/>
                  <a:pt x="65882" y="13834"/>
                </a:cubicBezTo>
                <a:cubicBezTo>
                  <a:pt x="65850" y="13722"/>
                  <a:pt x="65830" y="13610"/>
                  <a:pt x="65830" y="13495"/>
                </a:cubicBezTo>
                <a:cubicBezTo>
                  <a:pt x="65830" y="13492"/>
                  <a:pt x="65830" y="13481"/>
                  <a:pt x="65836" y="13469"/>
                </a:cubicBezTo>
                <a:lnTo>
                  <a:pt x="65850" y="13469"/>
                </a:lnTo>
                <a:cubicBezTo>
                  <a:pt x="65928" y="13475"/>
                  <a:pt x="66011" y="13478"/>
                  <a:pt x="66089" y="13484"/>
                </a:cubicBezTo>
                <a:cubicBezTo>
                  <a:pt x="66244" y="13495"/>
                  <a:pt x="66396" y="13504"/>
                  <a:pt x="66548" y="13507"/>
                </a:cubicBezTo>
                <a:cubicBezTo>
                  <a:pt x="66712" y="13510"/>
                  <a:pt x="66870" y="13518"/>
                  <a:pt x="67031" y="13521"/>
                </a:cubicBezTo>
                <a:cubicBezTo>
                  <a:pt x="67106" y="13521"/>
                  <a:pt x="67180" y="13524"/>
                  <a:pt x="67261" y="13524"/>
                </a:cubicBezTo>
                <a:cubicBezTo>
                  <a:pt x="67247" y="13777"/>
                  <a:pt x="67229" y="14027"/>
                  <a:pt x="67215" y="14280"/>
                </a:cubicBezTo>
                <a:cubicBezTo>
                  <a:pt x="67203" y="14458"/>
                  <a:pt x="67192" y="14639"/>
                  <a:pt x="67180" y="14820"/>
                </a:cubicBezTo>
                <a:cubicBezTo>
                  <a:pt x="67172" y="14984"/>
                  <a:pt x="67137" y="15159"/>
                  <a:pt x="67203" y="15317"/>
                </a:cubicBezTo>
                <a:cubicBezTo>
                  <a:pt x="67304" y="15558"/>
                  <a:pt x="67603" y="15645"/>
                  <a:pt x="67913" y="15673"/>
                </a:cubicBezTo>
                <a:cubicBezTo>
                  <a:pt x="67948" y="15676"/>
                  <a:pt x="67982" y="15676"/>
                  <a:pt x="68014" y="15676"/>
                </a:cubicBezTo>
                <a:cubicBezTo>
                  <a:pt x="67962" y="16133"/>
                  <a:pt x="67928" y="16593"/>
                  <a:pt x="67907" y="17052"/>
                </a:cubicBezTo>
                <a:cubicBezTo>
                  <a:pt x="67899" y="17219"/>
                  <a:pt x="67893" y="17391"/>
                  <a:pt x="67890" y="17561"/>
                </a:cubicBezTo>
                <a:cubicBezTo>
                  <a:pt x="67870" y="17558"/>
                  <a:pt x="67853" y="17558"/>
                  <a:pt x="67836" y="17555"/>
                </a:cubicBezTo>
                <a:cubicBezTo>
                  <a:pt x="67824" y="17549"/>
                  <a:pt x="67813" y="17549"/>
                  <a:pt x="67804" y="17547"/>
                </a:cubicBezTo>
                <a:cubicBezTo>
                  <a:pt x="67790" y="17541"/>
                  <a:pt x="67775" y="17535"/>
                  <a:pt x="67761" y="17532"/>
                </a:cubicBezTo>
                <a:cubicBezTo>
                  <a:pt x="67744" y="17527"/>
                  <a:pt x="67726" y="17522"/>
                  <a:pt x="67709" y="17518"/>
                </a:cubicBezTo>
                <a:lnTo>
                  <a:pt x="67709" y="17518"/>
                </a:lnTo>
                <a:cubicBezTo>
                  <a:pt x="67701" y="17515"/>
                  <a:pt x="67685" y="17510"/>
                  <a:pt x="67663" y="17504"/>
                </a:cubicBezTo>
                <a:cubicBezTo>
                  <a:pt x="67617" y="17489"/>
                  <a:pt x="67574" y="17483"/>
                  <a:pt x="67531" y="17478"/>
                </a:cubicBezTo>
                <a:cubicBezTo>
                  <a:pt x="67525" y="17469"/>
                  <a:pt x="67522" y="17458"/>
                  <a:pt x="67520" y="17449"/>
                </a:cubicBezTo>
                <a:cubicBezTo>
                  <a:pt x="67502" y="17400"/>
                  <a:pt x="67488" y="17354"/>
                  <a:pt x="67479" y="17302"/>
                </a:cubicBezTo>
                <a:cubicBezTo>
                  <a:pt x="67459" y="17185"/>
                  <a:pt x="67436" y="17058"/>
                  <a:pt x="67353" y="16955"/>
                </a:cubicBezTo>
                <a:cubicBezTo>
                  <a:pt x="67267" y="16843"/>
                  <a:pt x="67109" y="16774"/>
                  <a:pt x="66942" y="16745"/>
                </a:cubicBezTo>
                <a:cubicBezTo>
                  <a:pt x="66908" y="16741"/>
                  <a:pt x="66793" y="16723"/>
                  <a:pt x="66694" y="16723"/>
                </a:cubicBezTo>
                <a:cubicBezTo>
                  <a:pt x="66599" y="16723"/>
                  <a:pt x="66520" y="16739"/>
                  <a:pt x="66543" y="16797"/>
                </a:cubicBezTo>
                <a:cubicBezTo>
                  <a:pt x="66571" y="16869"/>
                  <a:pt x="66772" y="16886"/>
                  <a:pt x="66859" y="16914"/>
                </a:cubicBezTo>
                <a:cubicBezTo>
                  <a:pt x="66962" y="16946"/>
                  <a:pt x="67048" y="17001"/>
                  <a:pt x="67094" y="17075"/>
                </a:cubicBezTo>
                <a:cubicBezTo>
                  <a:pt x="67135" y="17144"/>
                  <a:pt x="67137" y="17216"/>
                  <a:pt x="67135" y="17288"/>
                </a:cubicBezTo>
                <a:cubicBezTo>
                  <a:pt x="67135" y="17325"/>
                  <a:pt x="67132" y="17360"/>
                  <a:pt x="67123" y="17397"/>
                </a:cubicBezTo>
                <a:cubicBezTo>
                  <a:pt x="67120" y="17426"/>
                  <a:pt x="67114" y="17458"/>
                  <a:pt x="67109" y="17486"/>
                </a:cubicBezTo>
                <a:cubicBezTo>
                  <a:pt x="67109" y="17492"/>
                  <a:pt x="67106" y="17529"/>
                  <a:pt x="67106" y="17532"/>
                </a:cubicBezTo>
                <a:cubicBezTo>
                  <a:pt x="67106" y="17532"/>
                  <a:pt x="67106" y="17532"/>
                  <a:pt x="67106" y="17532"/>
                </a:cubicBezTo>
                <a:cubicBezTo>
                  <a:pt x="67105" y="17532"/>
                  <a:pt x="67086" y="17616"/>
                  <a:pt x="67089" y="17650"/>
                </a:cubicBezTo>
                <a:cubicBezTo>
                  <a:pt x="67080" y="17664"/>
                  <a:pt x="67071" y="17685"/>
                  <a:pt x="67051" y="17713"/>
                </a:cubicBezTo>
                <a:cubicBezTo>
                  <a:pt x="66962" y="17952"/>
                  <a:pt x="67235" y="18121"/>
                  <a:pt x="67508" y="18196"/>
                </a:cubicBezTo>
                <a:cubicBezTo>
                  <a:pt x="67623" y="18230"/>
                  <a:pt x="67747" y="18245"/>
                  <a:pt x="67870" y="18253"/>
                </a:cubicBezTo>
                <a:cubicBezTo>
                  <a:pt x="67850" y="18955"/>
                  <a:pt x="67836" y="19653"/>
                  <a:pt x="67824" y="20351"/>
                </a:cubicBezTo>
                <a:cubicBezTo>
                  <a:pt x="67749" y="20394"/>
                  <a:pt x="67695" y="20449"/>
                  <a:pt x="67663" y="20515"/>
                </a:cubicBezTo>
                <a:cubicBezTo>
                  <a:pt x="67540" y="20520"/>
                  <a:pt x="67416" y="20523"/>
                  <a:pt x="67293" y="20523"/>
                </a:cubicBezTo>
                <a:cubicBezTo>
                  <a:pt x="67086" y="20523"/>
                  <a:pt x="66876" y="20518"/>
                  <a:pt x="66663" y="20515"/>
                </a:cubicBezTo>
                <a:cubicBezTo>
                  <a:pt x="66601" y="20513"/>
                  <a:pt x="66530" y="20509"/>
                  <a:pt x="66458" y="20509"/>
                </a:cubicBezTo>
                <a:cubicBezTo>
                  <a:pt x="66325" y="20509"/>
                  <a:pt x="66187" y="20521"/>
                  <a:pt x="66089" y="20575"/>
                </a:cubicBezTo>
                <a:cubicBezTo>
                  <a:pt x="66068" y="20577"/>
                  <a:pt x="66047" y="20578"/>
                  <a:pt x="66025" y="20578"/>
                </a:cubicBezTo>
                <a:cubicBezTo>
                  <a:pt x="65995" y="20578"/>
                  <a:pt x="65964" y="20577"/>
                  <a:pt x="65931" y="20575"/>
                </a:cubicBezTo>
                <a:cubicBezTo>
                  <a:pt x="65925" y="20575"/>
                  <a:pt x="65920" y="20574"/>
                  <a:pt x="65915" y="20574"/>
                </a:cubicBezTo>
                <a:cubicBezTo>
                  <a:pt x="65833" y="20574"/>
                  <a:pt x="65770" y="20636"/>
                  <a:pt x="65770" y="20693"/>
                </a:cubicBezTo>
                <a:cubicBezTo>
                  <a:pt x="65767" y="20894"/>
                  <a:pt x="65781" y="21092"/>
                  <a:pt x="65824" y="21293"/>
                </a:cubicBezTo>
                <a:cubicBezTo>
                  <a:pt x="65842" y="21385"/>
                  <a:pt x="65870" y="21480"/>
                  <a:pt x="65899" y="21572"/>
                </a:cubicBezTo>
                <a:cubicBezTo>
                  <a:pt x="65925" y="21655"/>
                  <a:pt x="65959" y="21750"/>
                  <a:pt x="65873" y="21822"/>
                </a:cubicBezTo>
                <a:cubicBezTo>
                  <a:pt x="65812" y="21871"/>
                  <a:pt x="65715" y="21885"/>
                  <a:pt x="65612" y="21885"/>
                </a:cubicBezTo>
                <a:cubicBezTo>
                  <a:pt x="65499" y="21885"/>
                  <a:pt x="65379" y="21868"/>
                  <a:pt x="65293" y="21865"/>
                </a:cubicBezTo>
                <a:cubicBezTo>
                  <a:pt x="65263" y="21864"/>
                  <a:pt x="65232" y="21863"/>
                  <a:pt x="65201" y="21863"/>
                </a:cubicBezTo>
                <a:cubicBezTo>
                  <a:pt x="65052" y="21863"/>
                  <a:pt x="64893" y="21885"/>
                  <a:pt x="64807" y="21983"/>
                </a:cubicBezTo>
                <a:cubicBezTo>
                  <a:pt x="64794" y="21996"/>
                  <a:pt x="64813" y="22012"/>
                  <a:pt x="64834" y="22012"/>
                </a:cubicBezTo>
                <a:cubicBezTo>
                  <a:pt x="64835" y="22012"/>
                  <a:pt x="64837" y="22012"/>
                  <a:pt x="64839" y="22012"/>
                </a:cubicBezTo>
                <a:cubicBezTo>
                  <a:pt x="64920" y="21998"/>
                  <a:pt x="64996" y="21993"/>
                  <a:pt x="65072" y="21993"/>
                </a:cubicBezTo>
                <a:cubicBezTo>
                  <a:pt x="65235" y="21993"/>
                  <a:pt x="65391" y="22015"/>
                  <a:pt x="65566" y="22017"/>
                </a:cubicBezTo>
                <a:cubicBezTo>
                  <a:pt x="65580" y="22018"/>
                  <a:pt x="65595" y="22018"/>
                  <a:pt x="65610" y="22018"/>
                </a:cubicBezTo>
                <a:cubicBezTo>
                  <a:pt x="65784" y="22018"/>
                  <a:pt x="65979" y="21987"/>
                  <a:pt x="66100" y="21897"/>
                </a:cubicBezTo>
                <a:cubicBezTo>
                  <a:pt x="66281" y="21765"/>
                  <a:pt x="66175" y="21555"/>
                  <a:pt x="66143" y="21397"/>
                </a:cubicBezTo>
                <a:cubicBezTo>
                  <a:pt x="66112" y="21239"/>
                  <a:pt x="66094" y="21078"/>
                  <a:pt x="66089" y="20917"/>
                </a:cubicBezTo>
                <a:lnTo>
                  <a:pt x="66089" y="20917"/>
                </a:lnTo>
                <a:cubicBezTo>
                  <a:pt x="66204" y="20983"/>
                  <a:pt x="66382" y="21012"/>
                  <a:pt x="66511" y="21035"/>
                </a:cubicBezTo>
                <a:cubicBezTo>
                  <a:pt x="66726" y="21066"/>
                  <a:pt x="66956" y="21084"/>
                  <a:pt x="67178" y="21089"/>
                </a:cubicBezTo>
                <a:cubicBezTo>
                  <a:pt x="67227" y="21090"/>
                  <a:pt x="67277" y="21090"/>
                  <a:pt x="67326" y="21090"/>
                </a:cubicBezTo>
                <a:cubicBezTo>
                  <a:pt x="67486" y="21090"/>
                  <a:pt x="67647" y="21087"/>
                  <a:pt x="67807" y="21078"/>
                </a:cubicBezTo>
                <a:lnTo>
                  <a:pt x="67813" y="21078"/>
                </a:lnTo>
                <a:cubicBezTo>
                  <a:pt x="67810" y="21426"/>
                  <a:pt x="67807" y="21773"/>
                  <a:pt x="67807" y="22124"/>
                </a:cubicBezTo>
                <a:cubicBezTo>
                  <a:pt x="67804" y="23081"/>
                  <a:pt x="67726" y="24043"/>
                  <a:pt x="67683" y="25003"/>
                </a:cubicBezTo>
                <a:cubicBezTo>
                  <a:pt x="67663" y="25477"/>
                  <a:pt x="67646" y="25951"/>
                  <a:pt x="67626" y="26425"/>
                </a:cubicBezTo>
                <a:cubicBezTo>
                  <a:pt x="67611" y="26827"/>
                  <a:pt x="67580" y="27230"/>
                  <a:pt x="67583" y="27632"/>
                </a:cubicBezTo>
                <a:cubicBezTo>
                  <a:pt x="67491" y="27663"/>
                  <a:pt x="67405" y="27704"/>
                  <a:pt x="67336" y="27755"/>
                </a:cubicBezTo>
                <a:cubicBezTo>
                  <a:pt x="67186" y="27865"/>
                  <a:pt x="67117" y="28008"/>
                  <a:pt x="67031" y="28146"/>
                </a:cubicBezTo>
                <a:cubicBezTo>
                  <a:pt x="66862" y="28416"/>
                  <a:pt x="66692" y="28689"/>
                  <a:pt x="66583" y="28976"/>
                </a:cubicBezTo>
                <a:cubicBezTo>
                  <a:pt x="66428" y="29370"/>
                  <a:pt x="66347" y="29787"/>
                  <a:pt x="66244" y="30189"/>
                </a:cubicBezTo>
                <a:cubicBezTo>
                  <a:pt x="66129" y="30637"/>
                  <a:pt x="66028" y="31091"/>
                  <a:pt x="65931" y="31539"/>
                </a:cubicBezTo>
                <a:cubicBezTo>
                  <a:pt x="65586" y="33146"/>
                  <a:pt x="65275" y="34758"/>
                  <a:pt x="65031" y="36375"/>
                </a:cubicBezTo>
                <a:lnTo>
                  <a:pt x="65011" y="36375"/>
                </a:lnTo>
                <a:cubicBezTo>
                  <a:pt x="64997" y="36369"/>
                  <a:pt x="64982" y="36369"/>
                  <a:pt x="64968" y="36367"/>
                </a:cubicBezTo>
                <a:cubicBezTo>
                  <a:pt x="64954" y="36364"/>
                  <a:pt x="64948" y="36361"/>
                  <a:pt x="64931" y="36361"/>
                </a:cubicBezTo>
                <a:cubicBezTo>
                  <a:pt x="64922" y="36361"/>
                  <a:pt x="64916" y="36361"/>
                  <a:pt x="64908" y="36364"/>
                </a:cubicBezTo>
                <a:lnTo>
                  <a:pt x="64890" y="36364"/>
                </a:lnTo>
                <a:cubicBezTo>
                  <a:pt x="64879" y="36364"/>
                  <a:pt x="64867" y="36367"/>
                  <a:pt x="64862" y="36367"/>
                </a:cubicBezTo>
                <a:cubicBezTo>
                  <a:pt x="64845" y="36367"/>
                  <a:pt x="64822" y="36375"/>
                  <a:pt x="64816" y="36384"/>
                </a:cubicBezTo>
                <a:cubicBezTo>
                  <a:pt x="64810" y="36395"/>
                  <a:pt x="64807" y="36404"/>
                  <a:pt x="64807" y="36413"/>
                </a:cubicBezTo>
                <a:cubicBezTo>
                  <a:pt x="64804" y="36424"/>
                  <a:pt x="64807" y="36438"/>
                  <a:pt x="64816" y="36450"/>
                </a:cubicBezTo>
                <a:cubicBezTo>
                  <a:pt x="64715" y="36433"/>
                  <a:pt x="64615" y="36413"/>
                  <a:pt x="64517" y="36398"/>
                </a:cubicBezTo>
                <a:cubicBezTo>
                  <a:pt x="64520" y="36395"/>
                  <a:pt x="64520" y="36390"/>
                  <a:pt x="64520" y="36384"/>
                </a:cubicBezTo>
                <a:lnTo>
                  <a:pt x="64520" y="36375"/>
                </a:lnTo>
                <a:cubicBezTo>
                  <a:pt x="64531" y="36352"/>
                  <a:pt x="64523" y="36326"/>
                  <a:pt x="64505" y="36306"/>
                </a:cubicBezTo>
                <a:cubicBezTo>
                  <a:pt x="64503" y="36303"/>
                  <a:pt x="64500" y="36298"/>
                  <a:pt x="64500" y="36295"/>
                </a:cubicBezTo>
                <a:cubicBezTo>
                  <a:pt x="64500" y="36292"/>
                  <a:pt x="64494" y="36289"/>
                  <a:pt x="64494" y="36283"/>
                </a:cubicBezTo>
                <a:cubicBezTo>
                  <a:pt x="64491" y="36277"/>
                  <a:pt x="64488" y="36269"/>
                  <a:pt x="64480" y="36263"/>
                </a:cubicBezTo>
                <a:lnTo>
                  <a:pt x="64480" y="36240"/>
                </a:lnTo>
                <a:cubicBezTo>
                  <a:pt x="64485" y="36226"/>
                  <a:pt x="64471" y="36209"/>
                  <a:pt x="64457" y="36203"/>
                </a:cubicBezTo>
                <a:cubicBezTo>
                  <a:pt x="64442" y="36194"/>
                  <a:pt x="64428" y="36188"/>
                  <a:pt x="64408" y="36188"/>
                </a:cubicBezTo>
                <a:cubicBezTo>
                  <a:pt x="64391" y="36188"/>
                  <a:pt x="64373" y="36188"/>
                  <a:pt x="64359" y="36194"/>
                </a:cubicBezTo>
                <a:cubicBezTo>
                  <a:pt x="64350" y="36197"/>
                  <a:pt x="64347" y="36203"/>
                  <a:pt x="64342" y="36206"/>
                </a:cubicBezTo>
                <a:cubicBezTo>
                  <a:pt x="64330" y="36211"/>
                  <a:pt x="64322" y="36220"/>
                  <a:pt x="64319" y="36231"/>
                </a:cubicBezTo>
                <a:cubicBezTo>
                  <a:pt x="64313" y="36246"/>
                  <a:pt x="64307" y="36260"/>
                  <a:pt x="64304" y="36277"/>
                </a:cubicBezTo>
                <a:cubicBezTo>
                  <a:pt x="64304" y="36280"/>
                  <a:pt x="64301" y="36280"/>
                  <a:pt x="64301" y="36283"/>
                </a:cubicBezTo>
                <a:cubicBezTo>
                  <a:pt x="64293" y="36298"/>
                  <a:pt x="64299" y="36312"/>
                  <a:pt x="64301" y="36326"/>
                </a:cubicBezTo>
                <a:cubicBezTo>
                  <a:pt x="64304" y="36335"/>
                  <a:pt x="64304" y="36341"/>
                  <a:pt x="64313" y="36349"/>
                </a:cubicBezTo>
                <a:cubicBezTo>
                  <a:pt x="64316" y="36355"/>
                  <a:pt x="64319" y="36364"/>
                  <a:pt x="64322" y="36367"/>
                </a:cubicBezTo>
                <a:cubicBezTo>
                  <a:pt x="64115" y="36332"/>
                  <a:pt x="63905" y="36298"/>
                  <a:pt x="63695" y="36263"/>
                </a:cubicBezTo>
                <a:cubicBezTo>
                  <a:pt x="63701" y="36254"/>
                  <a:pt x="63704" y="36252"/>
                  <a:pt x="63710" y="36246"/>
                </a:cubicBezTo>
                <a:cubicBezTo>
                  <a:pt x="63712" y="36234"/>
                  <a:pt x="63712" y="36223"/>
                  <a:pt x="63710" y="36211"/>
                </a:cubicBezTo>
                <a:cubicBezTo>
                  <a:pt x="63710" y="36209"/>
                  <a:pt x="63704" y="36206"/>
                  <a:pt x="63704" y="36206"/>
                </a:cubicBezTo>
                <a:cubicBezTo>
                  <a:pt x="63701" y="36197"/>
                  <a:pt x="63698" y="36191"/>
                  <a:pt x="63689" y="36183"/>
                </a:cubicBezTo>
                <a:lnTo>
                  <a:pt x="63684" y="36177"/>
                </a:lnTo>
                <a:cubicBezTo>
                  <a:pt x="63684" y="36174"/>
                  <a:pt x="63681" y="36168"/>
                  <a:pt x="63681" y="36165"/>
                </a:cubicBezTo>
                <a:lnTo>
                  <a:pt x="63681" y="36160"/>
                </a:lnTo>
                <a:cubicBezTo>
                  <a:pt x="63681" y="36137"/>
                  <a:pt x="63666" y="36119"/>
                  <a:pt x="63646" y="36105"/>
                </a:cubicBezTo>
                <a:cubicBezTo>
                  <a:pt x="63632" y="36094"/>
                  <a:pt x="63618" y="36091"/>
                  <a:pt x="63600" y="36088"/>
                </a:cubicBezTo>
                <a:cubicBezTo>
                  <a:pt x="63593" y="36085"/>
                  <a:pt x="63586" y="36084"/>
                  <a:pt x="63579" y="36084"/>
                </a:cubicBezTo>
                <a:cubicBezTo>
                  <a:pt x="63572" y="36084"/>
                  <a:pt x="63564" y="36085"/>
                  <a:pt x="63557" y="36088"/>
                </a:cubicBezTo>
                <a:cubicBezTo>
                  <a:pt x="63543" y="36088"/>
                  <a:pt x="63529" y="36091"/>
                  <a:pt x="63517" y="36096"/>
                </a:cubicBezTo>
                <a:cubicBezTo>
                  <a:pt x="63508" y="36102"/>
                  <a:pt x="63497" y="36108"/>
                  <a:pt x="63488" y="36119"/>
                </a:cubicBezTo>
                <a:cubicBezTo>
                  <a:pt x="63480" y="36125"/>
                  <a:pt x="63474" y="36134"/>
                  <a:pt x="63471" y="36145"/>
                </a:cubicBezTo>
                <a:cubicBezTo>
                  <a:pt x="63468" y="36160"/>
                  <a:pt x="63468" y="36174"/>
                  <a:pt x="63471" y="36183"/>
                </a:cubicBezTo>
                <a:cubicBezTo>
                  <a:pt x="63471" y="36191"/>
                  <a:pt x="63474" y="36197"/>
                  <a:pt x="63480" y="36206"/>
                </a:cubicBezTo>
                <a:cubicBezTo>
                  <a:pt x="63485" y="36217"/>
                  <a:pt x="63494" y="36231"/>
                  <a:pt x="63503" y="36240"/>
                </a:cubicBezTo>
                <a:cubicBezTo>
                  <a:pt x="63414" y="36226"/>
                  <a:pt x="63327" y="36211"/>
                  <a:pt x="63238" y="36197"/>
                </a:cubicBezTo>
                <a:cubicBezTo>
                  <a:pt x="63238" y="36194"/>
                  <a:pt x="63241" y="36191"/>
                  <a:pt x="63241" y="36188"/>
                </a:cubicBezTo>
                <a:cubicBezTo>
                  <a:pt x="63241" y="36177"/>
                  <a:pt x="63238" y="36168"/>
                  <a:pt x="63235" y="36163"/>
                </a:cubicBezTo>
                <a:cubicBezTo>
                  <a:pt x="63235" y="36154"/>
                  <a:pt x="63230" y="36151"/>
                  <a:pt x="63230" y="36145"/>
                </a:cubicBezTo>
                <a:cubicBezTo>
                  <a:pt x="63227" y="36131"/>
                  <a:pt x="63230" y="36117"/>
                  <a:pt x="63230" y="36102"/>
                </a:cubicBezTo>
                <a:lnTo>
                  <a:pt x="63230" y="36096"/>
                </a:lnTo>
                <a:cubicBezTo>
                  <a:pt x="63238" y="36076"/>
                  <a:pt x="63235" y="36053"/>
                  <a:pt x="63221" y="36036"/>
                </a:cubicBezTo>
                <a:cubicBezTo>
                  <a:pt x="63207" y="36019"/>
                  <a:pt x="63181" y="36005"/>
                  <a:pt x="63155" y="36002"/>
                </a:cubicBezTo>
                <a:cubicBezTo>
                  <a:pt x="63143" y="35999"/>
                  <a:pt x="63131" y="35998"/>
                  <a:pt x="63118" y="35998"/>
                </a:cubicBezTo>
                <a:cubicBezTo>
                  <a:pt x="63101" y="35998"/>
                  <a:pt x="63084" y="36001"/>
                  <a:pt x="63069" y="36007"/>
                </a:cubicBezTo>
                <a:cubicBezTo>
                  <a:pt x="63049" y="36019"/>
                  <a:pt x="63023" y="36036"/>
                  <a:pt x="63020" y="36053"/>
                </a:cubicBezTo>
                <a:cubicBezTo>
                  <a:pt x="63014" y="36073"/>
                  <a:pt x="63011" y="36091"/>
                  <a:pt x="63011" y="36108"/>
                </a:cubicBezTo>
                <a:cubicBezTo>
                  <a:pt x="63011" y="36125"/>
                  <a:pt x="63014" y="36145"/>
                  <a:pt x="63020" y="36160"/>
                </a:cubicBezTo>
                <a:lnTo>
                  <a:pt x="63020" y="36163"/>
                </a:lnTo>
                <a:lnTo>
                  <a:pt x="62879" y="36140"/>
                </a:lnTo>
                <a:cubicBezTo>
                  <a:pt x="62879" y="36137"/>
                  <a:pt x="62882" y="36137"/>
                  <a:pt x="62882" y="36134"/>
                </a:cubicBezTo>
                <a:lnTo>
                  <a:pt x="62882" y="36125"/>
                </a:lnTo>
                <a:cubicBezTo>
                  <a:pt x="62882" y="36119"/>
                  <a:pt x="62879" y="36117"/>
                  <a:pt x="62879" y="36111"/>
                </a:cubicBezTo>
                <a:cubicBezTo>
                  <a:pt x="62882" y="36105"/>
                  <a:pt x="62882" y="36094"/>
                  <a:pt x="62882" y="36088"/>
                </a:cubicBezTo>
                <a:cubicBezTo>
                  <a:pt x="62882" y="36082"/>
                  <a:pt x="62879" y="36076"/>
                  <a:pt x="62879" y="36073"/>
                </a:cubicBezTo>
                <a:cubicBezTo>
                  <a:pt x="62879" y="36062"/>
                  <a:pt x="62876" y="36053"/>
                  <a:pt x="62876" y="36045"/>
                </a:cubicBezTo>
                <a:lnTo>
                  <a:pt x="62876" y="36045"/>
                </a:lnTo>
                <a:lnTo>
                  <a:pt x="62879" y="36059"/>
                </a:lnTo>
                <a:cubicBezTo>
                  <a:pt x="62876" y="36045"/>
                  <a:pt x="62876" y="36030"/>
                  <a:pt x="62879" y="36016"/>
                </a:cubicBezTo>
                <a:cubicBezTo>
                  <a:pt x="62879" y="36010"/>
                  <a:pt x="62882" y="36007"/>
                  <a:pt x="62882" y="36002"/>
                </a:cubicBezTo>
                <a:cubicBezTo>
                  <a:pt x="62888" y="35987"/>
                  <a:pt x="62885" y="35967"/>
                  <a:pt x="62873" y="35953"/>
                </a:cubicBezTo>
                <a:cubicBezTo>
                  <a:pt x="62865" y="35938"/>
                  <a:pt x="62845" y="35930"/>
                  <a:pt x="62825" y="35924"/>
                </a:cubicBezTo>
                <a:cubicBezTo>
                  <a:pt x="62819" y="35923"/>
                  <a:pt x="62813" y="35923"/>
                  <a:pt x="62808" y="35923"/>
                </a:cubicBezTo>
                <a:cubicBezTo>
                  <a:pt x="62769" y="35923"/>
                  <a:pt x="62729" y="35940"/>
                  <a:pt x="62721" y="35967"/>
                </a:cubicBezTo>
                <a:cubicBezTo>
                  <a:pt x="62713" y="35993"/>
                  <a:pt x="62707" y="36019"/>
                  <a:pt x="62710" y="36048"/>
                </a:cubicBezTo>
                <a:cubicBezTo>
                  <a:pt x="62713" y="36062"/>
                  <a:pt x="62713" y="36076"/>
                  <a:pt x="62721" y="36091"/>
                </a:cubicBezTo>
                <a:cubicBezTo>
                  <a:pt x="62724" y="36096"/>
                  <a:pt x="62730" y="36108"/>
                  <a:pt x="62736" y="36117"/>
                </a:cubicBezTo>
                <a:cubicBezTo>
                  <a:pt x="62698" y="36108"/>
                  <a:pt x="62658" y="36105"/>
                  <a:pt x="62623" y="36096"/>
                </a:cubicBezTo>
                <a:cubicBezTo>
                  <a:pt x="62626" y="36094"/>
                  <a:pt x="62629" y="36094"/>
                  <a:pt x="62629" y="36091"/>
                </a:cubicBezTo>
                <a:cubicBezTo>
                  <a:pt x="62635" y="36088"/>
                  <a:pt x="62638" y="36079"/>
                  <a:pt x="62638" y="36076"/>
                </a:cubicBezTo>
                <a:lnTo>
                  <a:pt x="62638" y="36065"/>
                </a:lnTo>
                <a:cubicBezTo>
                  <a:pt x="62652" y="36048"/>
                  <a:pt x="62655" y="36025"/>
                  <a:pt x="62649" y="36005"/>
                </a:cubicBezTo>
                <a:cubicBezTo>
                  <a:pt x="62649" y="36002"/>
                  <a:pt x="62646" y="35996"/>
                  <a:pt x="62646" y="35990"/>
                </a:cubicBezTo>
                <a:cubicBezTo>
                  <a:pt x="62641" y="35982"/>
                  <a:pt x="62638" y="35973"/>
                  <a:pt x="62635" y="35964"/>
                </a:cubicBezTo>
                <a:cubicBezTo>
                  <a:pt x="62632" y="35953"/>
                  <a:pt x="62623" y="35947"/>
                  <a:pt x="62618" y="35938"/>
                </a:cubicBezTo>
                <a:cubicBezTo>
                  <a:pt x="62609" y="35933"/>
                  <a:pt x="62598" y="35924"/>
                  <a:pt x="62589" y="35921"/>
                </a:cubicBezTo>
                <a:cubicBezTo>
                  <a:pt x="62577" y="35918"/>
                  <a:pt x="62563" y="35915"/>
                  <a:pt x="62552" y="35915"/>
                </a:cubicBezTo>
                <a:cubicBezTo>
                  <a:pt x="62547" y="35914"/>
                  <a:pt x="62542" y="35913"/>
                  <a:pt x="62538" y="35913"/>
                </a:cubicBezTo>
                <a:cubicBezTo>
                  <a:pt x="62529" y="35913"/>
                  <a:pt x="62521" y="35915"/>
                  <a:pt x="62511" y="35915"/>
                </a:cubicBezTo>
                <a:cubicBezTo>
                  <a:pt x="62488" y="35921"/>
                  <a:pt x="62465" y="35933"/>
                  <a:pt x="62451" y="35947"/>
                </a:cubicBezTo>
                <a:cubicBezTo>
                  <a:pt x="62448" y="35953"/>
                  <a:pt x="62445" y="35959"/>
                  <a:pt x="62440" y="35964"/>
                </a:cubicBezTo>
                <a:cubicBezTo>
                  <a:pt x="62437" y="35979"/>
                  <a:pt x="62437" y="35990"/>
                  <a:pt x="62440" y="36005"/>
                </a:cubicBezTo>
                <a:cubicBezTo>
                  <a:pt x="62445" y="36010"/>
                  <a:pt x="62451" y="36022"/>
                  <a:pt x="62454" y="36030"/>
                </a:cubicBezTo>
                <a:cubicBezTo>
                  <a:pt x="62460" y="36039"/>
                  <a:pt x="62465" y="36050"/>
                  <a:pt x="62474" y="36059"/>
                </a:cubicBezTo>
                <a:cubicBezTo>
                  <a:pt x="62477" y="36065"/>
                  <a:pt x="62483" y="36068"/>
                  <a:pt x="62491" y="36076"/>
                </a:cubicBezTo>
                <a:cubicBezTo>
                  <a:pt x="62411" y="36065"/>
                  <a:pt x="62330" y="36050"/>
                  <a:pt x="62250" y="36039"/>
                </a:cubicBezTo>
                <a:cubicBezTo>
                  <a:pt x="62250" y="36036"/>
                  <a:pt x="62253" y="36033"/>
                  <a:pt x="62253" y="36030"/>
                </a:cubicBezTo>
                <a:lnTo>
                  <a:pt x="62253" y="36019"/>
                </a:lnTo>
                <a:cubicBezTo>
                  <a:pt x="62253" y="36011"/>
                  <a:pt x="62250" y="36005"/>
                  <a:pt x="62247" y="36002"/>
                </a:cubicBezTo>
                <a:lnTo>
                  <a:pt x="62247" y="36002"/>
                </a:lnTo>
                <a:cubicBezTo>
                  <a:pt x="62246" y="35999"/>
                  <a:pt x="62245" y="35995"/>
                  <a:pt x="62241" y="35993"/>
                </a:cubicBezTo>
                <a:cubicBezTo>
                  <a:pt x="62241" y="35987"/>
                  <a:pt x="62241" y="35979"/>
                  <a:pt x="62238" y="35973"/>
                </a:cubicBezTo>
                <a:lnTo>
                  <a:pt x="62238" y="35967"/>
                </a:lnTo>
                <a:lnTo>
                  <a:pt x="62238" y="35964"/>
                </a:lnTo>
                <a:cubicBezTo>
                  <a:pt x="62238" y="35961"/>
                  <a:pt x="62238" y="35961"/>
                  <a:pt x="62241" y="35959"/>
                </a:cubicBezTo>
                <a:cubicBezTo>
                  <a:pt x="62253" y="35944"/>
                  <a:pt x="62259" y="35921"/>
                  <a:pt x="62250" y="35907"/>
                </a:cubicBezTo>
                <a:cubicBezTo>
                  <a:pt x="62241" y="35890"/>
                  <a:pt x="62224" y="35872"/>
                  <a:pt x="62204" y="35861"/>
                </a:cubicBezTo>
                <a:cubicBezTo>
                  <a:pt x="62187" y="35853"/>
                  <a:pt x="62168" y="35849"/>
                  <a:pt x="62149" y="35849"/>
                </a:cubicBezTo>
                <a:cubicBezTo>
                  <a:pt x="62140" y="35849"/>
                  <a:pt x="62130" y="35850"/>
                  <a:pt x="62121" y="35852"/>
                </a:cubicBezTo>
                <a:cubicBezTo>
                  <a:pt x="62095" y="35861"/>
                  <a:pt x="62072" y="35872"/>
                  <a:pt x="62057" y="35890"/>
                </a:cubicBezTo>
                <a:cubicBezTo>
                  <a:pt x="62029" y="35924"/>
                  <a:pt x="62023" y="35967"/>
                  <a:pt x="62037" y="36007"/>
                </a:cubicBezTo>
                <a:cubicBezTo>
                  <a:pt x="61965" y="35996"/>
                  <a:pt x="61899" y="35987"/>
                  <a:pt x="61828" y="35976"/>
                </a:cubicBezTo>
                <a:lnTo>
                  <a:pt x="61833" y="35967"/>
                </a:lnTo>
                <a:cubicBezTo>
                  <a:pt x="61836" y="35967"/>
                  <a:pt x="61836" y="35964"/>
                  <a:pt x="61842" y="35964"/>
                </a:cubicBezTo>
                <a:cubicBezTo>
                  <a:pt x="61848" y="35959"/>
                  <a:pt x="61856" y="35950"/>
                  <a:pt x="61859" y="35944"/>
                </a:cubicBezTo>
                <a:cubicBezTo>
                  <a:pt x="61859" y="35936"/>
                  <a:pt x="61862" y="35933"/>
                  <a:pt x="61862" y="35924"/>
                </a:cubicBezTo>
                <a:lnTo>
                  <a:pt x="61862" y="35918"/>
                </a:lnTo>
                <a:cubicBezTo>
                  <a:pt x="61862" y="35907"/>
                  <a:pt x="61856" y="35892"/>
                  <a:pt x="61851" y="35881"/>
                </a:cubicBezTo>
                <a:cubicBezTo>
                  <a:pt x="61848" y="35872"/>
                  <a:pt x="61845" y="35861"/>
                  <a:pt x="61836" y="35846"/>
                </a:cubicBezTo>
                <a:cubicBezTo>
                  <a:pt x="61833" y="35835"/>
                  <a:pt x="61828" y="35829"/>
                  <a:pt x="61819" y="35821"/>
                </a:cubicBezTo>
                <a:cubicBezTo>
                  <a:pt x="61810" y="35815"/>
                  <a:pt x="61802" y="35806"/>
                  <a:pt x="61790" y="35803"/>
                </a:cubicBezTo>
                <a:cubicBezTo>
                  <a:pt x="61779" y="35795"/>
                  <a:pt x="61764" y="35795"/>
                  <a:pt x="61750" y="35795"/>
                </a:cubicBezTo>
                <a:cubicBezTo>
                  <a:pt x="61745" y="35794"/>
                  <a:pt x="61740" y="35793"/>
                  <a:pt x="61736" y="35793"/>
                </a:cubicBezTo>
                <a:cubicBezTo>
                  <a:pt x="61726" y="35793"/>
                  <a:pt x="61716" y="35795"/>
                  <a:pt x="61707" y="35795"/>
                </a:cubicBezTo>
                <a:cubicBezTo>
                  <a:pt x="61684" y="35803"/>
                  <a:pt x="61658" y="35815"/>
                  <a:pt x="61647" y="35832"/>
                </a:cubicBezTo>
                <a:cubicBezTo>
                  <a:pt x="61644" y="35838"/>
                  <a:pt x="61641" y="35844"/>
                  <a:pt x="61635" y="35849"/>
                </a:cubicBezTo>
                <a:cubicBezTo>
                  <a:pt x="61632" y="35864"/>
                  <a:pt x="61632" y="35875"/>
                  <a:pt x="61635" y="35890"/>
                </a:cubicBezTo>
                <a:lnTo>
                  <a:pt x="61655" y="35921"/>
                </a:lnTo>
                <a:cubicBezTo>
                  <a:pt x="61658" y="35930"/>
                  <a:pt x="61664" y="35938"/>
                  <a:pt x="61670" y="35947"/>
                </a:cubicBezTo>
                <a:cubicBezTo>
                  <a:pt x="61670" y="35950"/>
                  <a:pt x="61675" y="35953"/>
                  <a:pt x="61678" y="35959"/>
                </a:cubicBezTo>
                <a:cubicBezTo>
                  <a:pt x="61592" y="35944"/>
                  <a:pt x="61506" y="35933"/>
                  <a:pt x="61425" y="35918"/>
                </a:cubicBezTo>
                <a:cubicBezTo>
                  <a:pt x="61431" y="35910"/>
                  <a:pt x="61440" y="35904"/>
                  <a:pt x="61434" y="35895"/>
                </a:cubicBezTo>
                <a:cubicBezTo>
                  <a:pt x="61434" y="35890"/>
                  <a:pt x="61425" y="35881"/>
                  <a:pt x="61414" y="35878"/>
                </a:cubicBezTo>
                <a:cubicBezTo>
                  <a:pt x="61414" y="35867"/>
                  <a:pt x="61405" y="35858"/>
                  <a:pt x="61399" y="35846"/>
                </a:cubicBezTo>
                <a:lnTo>
                  <a:pt x="61391" y="35838"/>
                </a:lnTo>
                <a:cubicBezTo>
                  <a:pt x="61388" y="35835"/>
                  <a:pt x="61388" y="35835"/>
                  <a:pt x="61388" y="35832"/>
                </a:cubicBezTo>
                <a:lnTo>
                  <a:pt x="61388" y="35829"/>
                </a:lnTo>
                <a:lnTo>
                  <a:pt x="61388" y="35821"/>
                </a:lnTo>
                <a:cubicBezTo>
                  <a:pt x="61391" y="35803"/>
                  <a:pt x="61388" y="35786"/>
                  <a:pt x="61376" y="35772"/>
                </a:cubicBezTo>
                <a:cubicBezTo>
                  <a:pt x="61368" y="35760"/>
                  <a:pt x="61356" y="35749"/>
                  <a:pt x="61339" y="35743"/>
                </a:cubicBezTo>
                <a:cubicBezTo>
                  <a:pt x="61328" y="35734"/>
                  <a:pt x="61313" y="35734"/>
                  <a:pt x="61299" y="35732"/>
                </a:cubicBezTo>
                <a:cubicBezTo>
                  <a:pt x="61292" y="35730"/>
                  <a:pt x="61285" y="35729"/>
                  <a:pt x="61277" y="35729"/>
                </a:cubicBezTo>
                <a:cubicBezTo>
                  <a:pt x="61270" y="35729"/>
                  <a:pt x="61263" y="35730"/>
                  <a:pt x="61256" y="35732"/>
                </a:cubicBezTo>
                <a:cubicBezTo>
                  <a:pt x="61241" y="35734"/>
                  <a:pt x="61230" y="35737"/>
                  <a:pt x="61218" y="35746"/>
                </a:cubicBezTo>
                <a:cubicBezTo>
                  <a:pt x="61210" y="35752"/>
                  <a:pt x="61198" y="35760"/>
                  <a:pt x="61190" y="35766"/>
                </a:cubicBezTo>
                <a:cubicBezTo>
                  <a:pt x="61181" y="35778"/>
                  <a:pt x="61175" y="35792"/>
                  <a:pt x="61175" y="35806"/>
                </a:cubicBezTo>
                <a:lnTo>
                  <a:pt x="61175" y="35818"/>
                </a:lnTo>
                <a:cubicBezTo>
                  <a:pt x="61175" y="35829"/>
                  <a:pt x="61181" y="35838"/>
                  <a:pt x="61184" y="35846"/>
                </a:cubicBezTo>
                <a:cubicBezTo>
                  <a:pt x="61187" y="35858"/>
                  <a:pt x="61195" y="35864"/>
                  <a:pt x="61198" y="35875"/>
                </a:cubicBezTo>
                <a:cubicBezTo>
                  <a:pt x="61198" y="35878"/>
                  <a:pt x="61201" y="35878"/>
                  <a:pt x="61201" y="35881"/>
                </a:cubicBezTo>
                <a:cubicBezTo>
                  <a:pt x="61167" y="35878"/>
                  <a:pt x="61132" y="35872"/>
                  <a:pt x="61098" y="35867"/>
                </a:cubicBezTo>
                <a:cubicBezTo>
                  <a:pt x="61112" y="35864"/>
                  <a:pt x="61124" y="35861"/>
                  <a:pt x="61132" y="35849"/>
                </a:cubicBezTo>
                <a:cubicBezTo>
                  <a:pt x="61141" y="35844"/>
                  <a:pt x="61144" y="35835"/>
                  <a:pt x="61141" y="35823"/>
                </a:cubicBezTo>
                <a:cubicBezTo>
                  <a:pt x="61138" y="35818"/>
                  <a:pt x="61126" y="35809"/>
                  <a:pt x="61112" y="35809"/>
                </a:cubicBezTo>
                <a:lnTo>
                  <a:pt x="61083" y="35809"/>
                </a:lnTo>
                <a:cubicBezTo>
                  <a:pt x="61083" y="35809"/>
                  <a:pt x="61083" y="35806"/>
                  <a:pt x="61081" y="35806"/>
                </a:cubicBezTo>
                <a:cubicBezTo>
                  <a:pt x="61075" y="35803"/>
                  <a:pt x="61075" y="35795"/>
                  <a:pt x="61069" y="35792"/>
                </a:cubicBezTo>
                <a:lnTo>
                  <a:pt x="61066" y="35789"/>
                </a:lnTo>
                <a:cubicBezTo>
                  <a:pt x="61060" y="35786"/>
                  <a:pt x="61058" y="35780"/>
                  <a:pt x="61058" y="35778"/>
                </a:cubicBezTo>
                <a:cubicBezTo>
                  <a:pt x="61055" y="35772"/>
                  <a:pt x="61047" y="35767"/>
                  <a:pt x="61042" y="35762"/>
                </a:cubicBezTo>
                <a:lnTo>
                  <a:pt x="61042" y="35762"/>
                </a:lnTo>
                <a:cubicBezTo>
                  <a:pt x="61039" y="35759"/>
                  <a:pt x="61036" y="35756"/>
                  <a:pt x="61033" y="35751"/>
                </a:cubicBezTo>
                <a:lnTo>
                  <a:pt x="61033" y="35751"/>
                </a:lnTo>
                <a:cubicBezTo>
                  <a:pt x="61034" y="35751"/>
                  <a:pt x="61035" y="35752"/>
                  <a:pt x="61037" y="35752"/>
                </a:cubicBezTo>
                <a:cubicBezTo>
                  <a:pt x="61029" y="35737"/>
                  <a:pt x="61014" y="35729"/>
                  <a:pt x="60997" y="35717"/>
                </a:cubicBezTo>
                <a:cubicBezTo>
                  <a:pt x="60984" y="35711"/>
                  <a:pt x="60965" y="35707"/>
                  <a:pt x="60945" y="35707"/>
                </a:cubicBezTo>
                <a:cubicBezTo>
                  <a:pt x="60938" y="35707"/>
                  <a:pt x="60932" y="35708"/>
                  <a:pt x="60925" y="35709"/>
                </a:cubicBezTo>
                <a:cubicBezTo>
                  <a:pt x="60902" y="35714"/>
                  <a:pt x="60882" y="35723"/>
                  <a:pt x="60871" y="35737"/>
                </a:cubicBezTo>
                <a:cubicBezTo>
                  <a:pt x="60859" y="35752"/>
                  <a:pt x="60856" y="35772"/>
                  <a:pt x="60859" y="35789"/>
                </a:cubicBezTo>
                <a:cubicBezTo>
                  <a:pt x="60868" y="35803"/>
                  <a:pt x="60879" y="35818"/>
                  <a:pt x="60888" y="35832"/>
                </a:cubicBezTo>
                <a:cubicBezTo>
                  <a:pt x="60822" y="35821"/>
                  <a:pt x="60756" y="35815"/>
                  <a:pt x="60687" y="35803"/>
                </a:cubicBezTo>
                <a:cubicBezTo>
                  <a:pt x="60693" y="35792"/>
                  <a:pt x="60693" y="35780"/>
                  <a:pt x="60687" y="35775"/>
                </a:cubicBezTo>
                <a:cubicBezTo>
                  <a:pt x="60681" y="35749"/>
                  <a:pt x="60670" y="35723"/>
                  <a:pt x="60664" y="35694"/>
                </a:cubicBezTo>
                <a:cubicBezTo>
                  <a:pt x="60658" y="35680"/>
                  <a:pt x="60641" y="35663"/>
                  <a:pt x="60621" y="35657"/>
                </a:cubicBezTo>
                <a:cubicBezTo>
                  <a:pt x="60606" y="35650"/>
                  <a:pt x="60586" y="35647"/>
                  <a:pt x="60567" y="35647"/>
                </a:cubicBezTo>
                <a:cubicBezTo>
                  <a:pt x="60561" y="35647"/>
                  <a:pt x="60555" y="35648"/>
                  <a:pt x="60549" y="35648"/>
                </a:cubicBezTo>
                <a:cubicBezTo>
                  <a:pt x="60526" y="35651"/>
                  <a:pt x="60506" y="35663"/>
                  <a:pt x="60494" y="35677"/>
                </a:cubicBezTo>
                <a:cubicBezTo>
                  <a:pt x="60483" y="35691"/>
                  <a:pt x="60480" y="35709"/>
                  <a:pt x="60483" y="35729"/>
                </a:cubicBezTo>
                <a:cubicBezTo>
                  <a:pt x="60491" y="35743"/>
                  <a:pt x="60494" y="35760"/>
                  <a:pt x="60500" y="35775"/>
                </a:cubicBezTo>
                <a:cubicBezTo>
                  <a:pt x="60394" y="35760"/>
                  <a:pt x="60290" y="35743"/>
                  <a:pt x="60181" y="35729"/>
                </a:cubicBezTo>
                <a:cubicBezTo>
                  <a:pt x="60190" y="35723"/>
                  <a:pt x="60193" y="35720"/>
                  <a:pt x="60196" y="35717"/>
                </a:cubicBezTo>
                <a:cubicBezTo>
                  <a:pt x="60204" y="35709"/>
                  <a:pt x="60207" y="35703"/>
                  <a:pt x="60207" y="35694"/>
                </a:cubicBezTo>
                <a:cubicBezTo>
                  <a:pt x="60210" y="35688"/>
                  <a:pt x="60210" y="35677"/>
                  <a:pt x="60207" y="35671"/>
                </a:cubicBezTo>
                <a:cubicBezTo>
                  <a:pt x="60198" y="35657"/>
                  <a:pt x="60190" y="35642"/>
                  <a:pt x="60167" y="35634"/>
                </a:cubicBezTo>
                <a:cubicBezTo>
                  <a:pt x="60153" y="35630"/>
                  <a:pt x="60137" y="35626"/>
                  <a:pt x="60122" y="35626"/>
                </a:cubicBezTo>
                <a:cubicBezTo>
                  <a:pt x="60116" y="35626"/>
                  <a:pt x="60109" y="35626"/>
                  <a:pt x="60104" y="35628"/>
                </a:cubicBezTo>
                <a:cubicBezTo>
                  <a:pt x="60092" y="35631"/>
                  <a:pt x="60078" y="35634"/>
                  <a:pt x="60069" y="35637"/>
                </a:cubicBezTo>
                <a:cubicBezTo>
                  <a:pt x="60061" y="35642"/>
                  <a:pt x="60049" y="35648"/>
                  <a:pt x="60040" y="35657"/>
                </a:cubicBezTo>
                <a:cubicBezTo>
                  <a:pt x="60026" y="35671"/>
                  <a:pt x="60012" y="35686"/>
                  <a:pt x="60009" y="35703"/>
                </a:cubicBezTo>
                <a:lnTo>
                  <a:pt x="60009" y="35706"/>
                </a:lnTo>
                <a:cubicBezTo>
                  <a:pt x="59992" y="35703"/>
                  <a:pt x="59977" y="35703"/>
                  <a:pt x="59960" y="35700"/>
                </a:cubicBezTo>
                <a:cubicBezTo>
                  <a:pt x="59966" y="35688"/>
                  <a:pt x="59969" y="35674"/>
                  <a:pt x="59969" y="35663"/>
                </a:cubicBezTo>
                <a:lnTo>
                  <a:pt x="59969" y="35642"/>
                </a:lnTo>
                <a:lnTo>
                  <a:pt x="59969" y="35594"/>
                </a:lnTo>
                <a:cubicBezTo>
                  <a:pt x="59969" y="35576"/>
                  <a:pt x="59960" y="35559"/>
                  <a:pt x="59940" y="35545"/>
                </a:cubicBezTo>
                <a:cubicBezTo>
                  <a:pt x="59923" y="35533"/>
                  <a:pt x="59897" y="35522"/>
                  <a:pt x="59874" y="35522"/>
                </a:cubicBezTo>
                <a:cubicBezTo>
                  <a:pt x="59848" y="35522"/>
                  <a:pt x="59822" y="35530"/>
                  <a:pt x="59805" y="35545"/>
                </a:cubicBezTo>
                <a:cubicBezTo>
                  <a:pt x="59788" y="35559"/>
                  <a:pt x="59776" y="35574"/>
                  <a:pt x="59776" y="35594"/>
                </a:cubicBezTo>
                <a:lnTo>
                  <a:pt x="59776" y="35642"/>
                </a:lnTo>
                <a:lnTo>
                  <a:pt x="59776" y="35663"/>
                </a:lnTo>
                <a:cubicBezTo>
                  <a:pt x="59776" y="35665"/>
                  <a:pt x="59776" y="35674"/>
                  <a:pt x="59779" y="35677"/>
                </a:cubicBezTo>
                <a:lnTo>
                  <a:pt x="59630" y="35657"/>
                </a:lnTo>
                <a:lnTo>
                  <a:pt x="59630" y="35648"/>
                </a:lnTo>
                <a:cubicBezTo>
                  <a:pt x="59630" y="35645"/>
                  <a:pt x="59632" y="35642"/>
                  <a:pt x="59632" y="35637"/>
                </a:cubicBezTo>
                <a:lnTo>
                  <a:pt x="59632" y="35634"/>
                </a:lnTo>
                <a:cubicBezTo>
                  <a:pt x="59632" y="35619"/>
                  <a:pt x="59630" y="35602"/>
                  <a:pt x="59618" y="35588"/>
                </a:cubicBezTo>
                <a:cubicBezTo>
                  <a:pt x="59618" y="35588"/>
                  <a:pt x="59618" y="35585"/>
                  <a:pt x="59612" y="35585"/>
                </a:cubicBezTo>
                <a:cubicBezTo>
                  <a:pt x="59612" y="35579"/>
                  <a:pt x="59609" y="35576"/>
                  <a:pt x="59609" y="35576"/>
                </a:cubicBezTo>
                <a:lnTo>
                  <a:pt x="59609" y="35571"/>
                </a:lnTo>
                <a:cubicBezTo>
                  <a:pt x="59630" y="35556"/>
                  <a:pt x="59638" y="35536"/>
                  <a:pt x="59638" y="35516"/>
                </a:cubicBezTo>
                <a:cubicBezTo>
                  <a:pt x="59638" y="35493"/>
                  <a:pt x="59624" y="35470"/>
                  <a:pt x="59604" y="35456"/>
                </a:cubicBezTo>
                <a:cubicBezTo>
                  <a:pt x="59581" y="35441"/>
                  <a:pt x="59549" y="35430"/>
                  <a:pt x="59517" y="35430"/>
                </a:cubicBezTo>
                <a:cubicBezTo>
                  <a:pt x="59483" y="35430"/>
                  <a:pt x="59451" y="35436"/>
                  <a:pt x="59431" y="35456"/>
                </a:cubicBezTo>
                <a:cubicBezTo>
                  <a:pt x="59405" y="35476"/>
                  <a:pt x="59388" y="35499"/>
                  <a:pt x="59377" y="35522"/>
                </a:cubicBezTo>
                <a:cubicBezTo>
                  <a:pt x="59368" y="35545"/>
                  <a:pt x="59365" y="35571"/>
                  <a:pt x="59374" y="35591"/>
                </a:cubicBezTo>
                <a:cubicBezTo>
                  <a:pt x="59377" y="35602"/>
                  <a:pt x="59377" y="35608"/>
                  <a:pt x="59382" y="35619"/>
                </a:cubicBezTo>
                <a:lnTo>
                  <a:pt x="59382" y="35622"/>
                </a:lnTo>
                <a:cubicBezTo>
                  <a:pt x="59288" y="35608"/>
                  <a:pt x="59190" y="35599"/>
                  <a:pt x="59092" y="35585"/>
                </a:cubicBezTo>
                <a:lnTo>
                  <a:pt x="59095" y="35585"/>
                </a:lnTo>
                <a:cubicBezTo>
                  <a:pt x="59107" y="35579"/>
                  <a:pt x="59115" y="35574"/>
                  <a:pt x="59121" y="35565"/>
                </a:cubicBezTo>
                <a:cubicBezTo>
                  <a:pt x="59130" y="35559"/>
                  <a:pt x="59135" y="35551"/>
                  <a:pt x="59135" y="35545"/>
                </a:cubicBezTo>
                <a:cubicBezTo>
                  <a:pt x="59138" y="35536"/>
                  <a:pt x="59138" y="35530"/>
                  <a:pt x="59144" y="35528"/>
                </a:cubicBezTo>
                <a:cubicBezTo>
                  <a:pt x="59147" y="35516"/>
                  <a:pt x="59150" y="35502"/>
                  <a:pt x="59150" y="35490"/>
                </a:cubicBezTo>
                <a:lnTo>
                  <a:pt x="59150" y="35447"/>
                </a:lnTo>
                <a:cubicBezTo>
                  <a:pt x="59150" y="35436"/>
                  <a:pt x="59147" y="35430"/>
                  <a:pt x="59144" y="35418"/>
                </a:cubicBezTo>
                <a:cubicBezTo>
                  <a:pt x="59141" y="35407"/>
                  <a:pt x="59132" y="35401"/>
                  <a:pt x="59121" y="35393"/>
                </a:cubicBezTo>
                <a:cubicBezTo>
                  <a:pt x="59112" y="35387"/>
                  <a:pt x="59101" y="35384"/>
                  <a:pt x="59089" y="35378"/>
                </a:cubicBezTo>
                <a:cubicBezTo>
                  <a:pt x="59078" y="35375"/>
                  <a:pt x="59063" y="35372"/>
                  <a:pt x="59049" y="35372"/>
                </a:cubicBezTo>
                <a:cubicBezTo>
                  <a:pt x="59026" y="35372"/>
                  <a:pt x="58997" y="35378"/>
                  <a:pt x="58977" y="35393"/>
                </a:cubicBezTo>
                <a:cubicBezTo>
                  <a:pt x="58960" y="35407"/>
                  <a:pt x="58949" y="35427"/>
                  <a:pt x="58949" y="35444"/>
                </a:cubicBezTo>
                <a:lnTo>
                  <a:pt x="58949" y="35487"/>
                </a:lnTo>
                <a:cubicBezTo>
                  <a:pt x="58949" y="35502"/>
                  <a:pt x="58954" y="35513"/>
                  <a:pt x="58957" y="35522"/>
                </a:cubicBezTo>
                <a:cubicBezTo>
                  <a:pt x="58960" y="35530"/>
                  <a:pt x="58960" y="35536"/>
                  <a:pt x="58963" y="35542"/>
                </a:cubicBezTo>
                <a:cubicBezTo>
                  <a:pt x="58969" y="35545"/>
                  <a:pt x="58972" y="35551"/>
                  <a:pt x="58974" y="35556"/>
                </a:cubicBezTo>
                <a:cubicBezTo>
                  <a:pt x="58977" y="35559"/>
                  <a:pt x="58983" y="35562"/>
                  <a:pt x="58989" y="35565"/>
                </a:cubicBezTo>
                <a:cubicBezTo>
                  <a:pt x="58871" y="35551"/>
                  <a:pt x="58756" y="35536"/>
                  <a:pt x="58638" y="35519"/>
                </a:cubicBezTo>
                <a:lnTo>
                  <a:pt x="58638" y="35516"/>
                </a:lnTo>
                <a:cubicBezTo>
                  <a:pt x="58638" y="35507"/>
                  <a:pt x="58641" y="35505"/>
                  <a:pt x="58644" y="35499"/>
                </a:cubicBezTo>
                <a:cubicBezTo>
                  <a:pt x="58647" y="35490"/>
                  <a:pt x="58653" y="35487"/>
                  <a:pt x="58658" y="35479"/>
                </a:cubicBezTo>
                <a:cubicBezTo>
                  <a:pt x="58673" y="35464"/>
                  <a:pt x="58676" y="35436"/>
                  <a:pt x="58670" y="35418"/>
                </a:cubicBezTo>
                <a:cubicBezTo>
                  <a:pt x="58661" y="35401"/>
                  <a:pt x="58644" y="35378"/>
                  <a:pt x="58618" y="35372"/>
                </a:cubicBezTo>
                <a:cubicBezTo>
                  <a:pt x="58603" y="35365"/>
                  <a:pt x="58585" y="35361"/>
                  <a:pt x="58566" y="35361"/>
                </a:cubicBezTo>
                <a:cubicBezTo>
                  <a:pt x="58557" y="35361"/>
                  <a:pt x="58547" y="35362"/>
                  <a:pt x="58538" y="35364"/>
                </a:cubicBezTo>
                <a:cubicBezTo>
                  <a:pt x="58509" y="35372"/>
                  <a:pt x="58489" y="35384"/>
                  <a:pt x="58472" y="35401"/>
                </a:cubicBezTo>
                <a:cubicBezTo>
                  <a:pt x="58457" y="35415"/>
                  <a:pt x="58451" y="35430"/>
                  <a:pt x="58443" y="35444"/>
                </a:cubicBezTo>
                <a:cubicBezTo>
                  <a:pt x="58440" y="35456"/>
                  <a:pt x="58437" y="35464"/>
                  <a:pt x="58431" y="35473"/>
                </a:cubicBezTo>
                <a:cubicBezTo>
                  <a:pt x="58431" y="35476"/>
                  <a:pt x="58428" y="35484"/>
                  <a:pt x="58428" y="35487"/>
                </a:cubicBezTo>
                <a:cubicBezTo>
                  <a:pt x="58380" y="35479"/>
                  <a:pt x="58328" y="35473"/>
                  <a:pt x="58282" y="35470"/>
                </a:cubicBezTo>
                <a:cubicBezTo>
                  <a:pt x="58285" y="35461"/>
                  <a:pt x="58288" y="35459"/>
                  <a:pt x="58285" y="35450"/>
                </a:cubicBezTo>
                <a:cubicBezTo>
                  <a:pt x="58285" y="35444"/>
                  <a:pt x="58282" y="35436"/>
                  <a:pt x="58282" y="35430"/>
                </a:cubicBezTo>
                <a:cubicBezTo>
                  <a:pt x="58282" y="35421"/>
                  <a:pt x="58279" y="35418"/>
                  <a:pt x="58273" y="35415"/>
                </a:cubicBezTo>
                <a:lnTo>
                  <a:pt x="58265" y="35384"/>
                </a:lnTo>
                <a:cubicBezTo>
                  <a:pt x="58256" y="35364"/>
                  <a:pt x="58239" y="35347"/>
                  <a:pt x="58213" y="35335"/>
                </a:cubicBezTo>
                <a:cubicBezTo>
                  <a:pt x="58201" y="35329"/>
                  <a:pt x="58187" y="35329"/>
                  <a:pt x="58173" y="35326"/>
                </a:cubicBezTo>
                <a:cubicBezTo>
                  <a:pt x="58166" y="35324"/>
                  <a:pt x="58158" y="35322"/>
                  <a:pt x="58151" y="35322"/>
                </a:cubicBezTo>
                <a:cubicBezTo>
                  <a:pt x="58144" y="35322"/>
                  <a:pt x="58137" y="35324"/>
                  <a:pt x="58130" y="35326"/>
                </a:cubicBezTo>
                <a:cubicBezTo>
                  <a:pt x="58107" y="35332"/>
                  <a:pt x="58081" y="35344"/>
                  <a:pt x="58066" y="35361"/>
                </a:cubicBezTo>
                <a:cubicBezTo>
                  <a:pt x="58064" y="35370"/>
                  <a:pt x="58058" y="35372"/>
                  <a:pt x="58055" y="35378"/>
                </a:cubicBezTo>
                <a:cubicBezTo>
                  <a:pt x="58052" y="35393"/>
                  <a:pt x="58052" y="35407"/>
                  <a:pt x="58055" y="35418"/>
                </a:cubicBezTo>
                <a:cubicBezTo>
                  <a:pt x="58058" y="35427"/>
                  <a:pt x="58064" y="35433"/>
                  <a:pt x="58066" y="35436"/>
                </a:cubicBezTo>
                <a:cubicBezTo>
                  <a:pt x="58023" y="35433"/>
                  <a:pt x="57980" y="35427"/>
                  <a:pt x="57940" y="35421"/>
                </a:cubicBezTo>
                <a:cubicBezTo>
                  <a:pt x="57940" y="35418"/>
                  <a:pt x="57943" y="35415"/>
                  <a:pt x="57943" y="35407"/>
                </a:cubicBezTo>
                <a:cubicBezTo>
                  <a:pt x="57943" y="35401"/>
                  <a:pt x="57943" y="35398"/>
                  <a:pt x="57949" y="35390"/>
                </a:cubicBezTo>
                <a:cubicBezTo>
                  <a:pt x="57952" y="35372"/>
                  <a:pt x="57957" y="35355"/>
                  <a:pt x="57969" y="35335"/>
                </a:cubicBezTo>
                <a:lnTo>
                  <a:pt x="57969" y="35335"/>
                </a:lnTo>
                <a:lnTo>
                  <a:pt x="57963" y="35349"/>
                </a:lnTo>
                <a:cubicBezTo>
                  <a:pt x="57972" y="35332"/>
                  <a:pt x="57980" y="35315"/>
                  <a:pt x="57972" y="35298"/>
                </a:cubicBezTo>
                <a:cubicBezTo>
                  <a:pt x="57966" y="35278"/>
                  <a:pt x="57949" y="35260"/>
                  <a:pt x="57926" y="35255"/>
                </a:cubicBezTo>
                <a:cubicBezTo>
                  <a:pt x="57909" y="35248"/>
                  <a:pt x="57892" y="35245"/>
                  <a:pt x="57874" y="35245"/>
                </a:cubicBezTo>
                <a:cubicBezTo>
                  <a:pt x="57841" y="35245"/>
                  <a:pt x="57810" y="35257"/>
                  <a:pt x="57791" y="35278"/>
                </a:cubicBezTo>
                <a:cubicBezTo>
                  <a:pt x="57768" y="35306"/>
                  <a:pt x="57750" y="35335"/>
                  <a:pt x="57742" y="35370"/>
                </a:cubicBezTo>
                <a:cubicBezTo>
                  <a:pt x="57739" y="35378"/>
                  <a:pt x="57739" y="35390"/>
                  <a:pt x="57739" y="35398"/>
                </a:cubicBezTo>
                <a:cubicBezTo>
                  <a:pt x="57684" y="35390"/>
                  <a:pt x="57633" y="35384"/>
                  <a:pt x="57578" y="35378"/>
                </a:cubicBezTo>
                <a:lnTo>
                  <a:pt x="57578" y="35375"/>
                </a:lnTo>
                <a:cubicBezTo>
                  <a:pt x="57578" y="35372"/>
                  <a:pt x="57581" y="35372"/>
                  <a:pt x="57581" y="35372"/>
                </a:cubicBezTo>
                <a:cubicBezTo>
                  <a:pt x="57581" y="35370"/>
                  <a:pt x="57584" y="35364"/>
                  <a:pt x="57584" y="35361"/>
                </a:cubicBezTo>
                <a:cubicBezTo>
                  <a:pt x="57584" y="35349"/>
                  <a:pt x="57581" y="35344"/>
                  <a:pt x="57578" y="35332"/>
                </a:cubicBezTo>
                <a:lnTo>
                  <a:pt x="57578" y="35315"/>
                </a:lnTo>
                <a:lnTo>
                  <a:pt x="57578" y="35312"/>
                </a:lnTo>
                <a:cubicBezTo>
                  <a:pt x="57584" y="35289"/>
                  <a:pt x="57581" y="35263"/>
                  <a:pt x="57566" y="35246"/>
                </a:cubicBezTo>
                <a:cubicBezTo>
                  <a:pt x="57561" y="35234"/>
                  <a:pt x="57549" y="35229"/>
                  <a:pt x="57538" y="35220"/>
                </a:cubicBezTo>
                <a:cubicBezTo>
                  <a:pt x="57526" y="35214"/>
                  <a:pt x="57512" y="35206"/>
                  <a:pt x="57498" y="35206"/>
                </a:cubicBezTo>
                <a:cubicBezTo>
                  <a:pt x="57488" y="35205"/>
                  <a:pt x="57478" y="35204"/>
                  <a:pt x="57467" y="35204"/>
                </a:cubicBezTo>
                <a:cubicBezTo>
                  <a:pt x="57447" y="35204"/>
                  <a:pt x="57426" y="35207"/>
                  <a:pt x="57408" y="35214"/>
                </a:cubicBezTo>
                <a:cubicBezTo>
                  <a:pt x="57383" y="35226"/>
                  <a:pt x="57362" y="35243"/>
                  <a:pt x="57354" y="35263"/>
                </a:cubicBezTo>
                <a:cubicBezTo>
                  <a:pt x="57348" y="35286"/>
                  <a:pt x="57345" y="35306"/>
                  <a:pt x="57345" y="35329"/>
                </a:cubicBezTo>
                <a:cubicBezTo>
                  <a:pt x="57345" y="35335"/>
                  <a:pt x="57348" y="35347"/>
                  <a:pt x="57348" y="35355"/>
                </a:cubicBezTo>
                <a:cubicBezTo>
                  <a:pt x="57268" y="35344"/>
                  <a:pt x="57193" y="35335"/>
                  <a:pt x="57115" y="35326"/>
                </a:cubicBezTo>
                <a:cubicBezTo>
                  <a:pt x="57112" y="35323"/>
                  <a:pt x="57110" y="35319"/>
                  <a:pt x="57109" y="35316"/>
                </a:cubicBezTo>
                <a:lnTo>
                  <a:pt x="57109" y="35316"/>
                </a:lnTo>
                <a:cubicBezTo>
                  <a:pt x="57108" y="35311"/>
                  <a:pt x="57107" y="35305"/>
                  <a:pt x="57107" y="35301"/>
                </a:cubicBezTo>
                <a:lnTo>
                  <a:pt x="57107" y="35292"/>
                </a:lnTo>
                <a:cubicBezTo>
                  <a:pt x="57107" y="35289"/>
                  <a:pt x="57107" y="35289"/>
                  <a:pt x="57110" y="35286"/>
                </a:cubicBezTo>
                <a:cubicBezTo>
                  <a:pt x="57121" y="35272"/>
                  <a:pt x="57124" y="35255"/>
                  <a:pt x="57118" y="35234"/>
                </a:cubicBezTo>
                <a:cubicBezTo>
                  <a:pt x="57110" y="35217"/>
                  <a:pt x="57092" y="35200"/>
                  <a:pt x="57072" y="35191"/>
                </a:cubicBezTo>
                <a:cubicBezTo>
                  <a:pt x="57056" y="35187"/>
                  <a:pt x="57038" y="35182"/>
                  <a:pt x="57019" y="35182"/>
                </a:cubicBezTo>
                <a:cubicBezTo>
                  <a:pt x="57011" y="35182"/>
                  <a:pt x="57003" y="35183"/>
                  <a:pt x="56995" y="35186"/>
                </a:cubicBezTo>
                <a:cubicBezTo>
                  <a:pt x="56975" y="35189"/>
                  <a:pt x="56957" y="35200"/>
                  <a:pt x="56943" y="35214"/>
                </a:cubicBezTo>
                <a:cubicBezTo>
                  <a:pt x="56943" y="35211"/>
                  <a:pt x="56946" y="35203"/>
                  <a:pt x="56946" y="35200"/>
                </a:cubicBezTo>
                <a:cubicBezTo>
                  <a:pt x="56963" y="35088"/>
                  <a:pt x="56986" y="34976"/>
                  <a:pt x="57003" y="34867"/>
                </a:cubicBezTo>
                <a:cubicBezTo>
                  <a:pt x="57018" y="34783"/>
                  <a:pt x="57032" y="34700"/>
                  <a:pt x="57044" y="34617"/>
                </a:cubicBezTo>
                <a:cubicBezTo>
                  <a:pt x="57078" y="34622"/>
                  <a:pt x="57118" y="34628"/>
                  <a:pt x="57153" y="34631"/>
                </a:cubicBezTo>
                <a:cubicBezTo>
                  <a:pt x="57263" y="34647"/>
                  <a:pt x="57397" y="34679"/>
                  <a:pt x="57517" y="34679"/>
                </a:cubicBezTo>
                <a:cubicBezTo>
                  <a:pt x="57553" y="34679"/>
                  <a:pt x="57588" y="34676"/>
                  <a:pt x="57621" y="34668"/>
                </a:cubicBezTo>
                <a:cubicBezTo>
                  <a:pt x="57696" y="34651"/>
                  <a:pt x="57707" y="34582"/>
                  <a:pt x="57641" y="34551"/>
                </a:cubicBezTo>
                <a:cubicBezTo>
                  <a:pt x="57523" y="34493"/>
                  <a:pt x="57348" y="34508"/>
                  <a:pt x="57207" y="34496"/>
                </a:cubicBezTo>
                <a:cubicBezTo>
                  <a:pt x="57158" y="34493"/>
                  <a:pt x="57107" y="34487"/>
                  <a:pt x="57058" y="34482"/>
                </a:cubicBezTo>
                <a:cubicBezTo>
                  <a:pt x="57067" y="34378"/>
                  <a:pt x="57078" y="34278"/>
                  <a:pt x="57075" y="34171"/>
                </a:cubicBezTo>
                <a:cubicBezTo>
                  <a:pt x="57075" y="34161"/>
                  <a:pt x="57065" y="34156"/>
                  <a:pt x="57054" y="34156"/>
                </a:cubicBezTo>
                <a:cubicBezTo>
                  <a:pt x="57044" y="34156"/>
                  <a:pt x="57033" y="34160"/>
                  <a:pt x="57029" y="34168"/>
                </a:cubicBezTo>
                <a:cubicBezTo>
                  <a:pt x="56977" y="34266"/>
                  <a:pt x="56937" y="34367"/>
                  <a:pt x="56906" y="34470"/>
                </a:cubicBezTo>
                <a:cubicBezTo>
                  <a:pt x="56848" y="34467"/>
                  <a:pt x="56791" y="34459"/>
                  <a:pt x="56730" y="34456"/>
                </a:cubicBezTo>
                <a:cubicBezTo>
                  <a:pt x="56518" y="34439"/>
                  <a:pt x="56305" y="34416"/>
                  <a:pt x="56090" y="34398"/>
                </a:cubicBezTo>
                <a:cubicBezTo>
                  <a:pt x="56115" y="34281"/>
                  <a:pt x="56136" y="34163"/>
                  <a:pt x="56156" y="34042"/>
                </a:cubicBezTo>
                <a:cubicBezTo>
                  <a:pt x="56157" y="34027"/>
                  <a:pt x="56143" y="34020"/>
                  <a:pt x="56127" y="34020"/>
                </a:cubicBezTo>
                <a:cubicBezTo>
                  <a:pt x="56112" y="34020"/>
                  <a:pt x="56096" y="34025"/>
                  <a:pt x="56090" y="34036"/>
                </a:cubicBezTo>
                <a:cubicBezTo>
                  <a:pt x="56038" y="34151"/>
                  <a:pt x="55992" y="34266"/>
                  <a:pt x="55957" y="34384"/>
                </a:cubicBezTo>
                <a:cubicBezTo>
                  <a:pt x="55868" y="34378"/>
                  <a:pt x="55782" y="34367"/>
                  <a:pt x="55690" y="34358"/>
                </a:cubicBezTo>
                <a:cubicBezTo>
                  <a:pt x="55486" y="34338"/>
                  <a:pt x="55279" y="34315"/>
                  <a:pt x="55070" y="34295"/>
                </a:cubicBezTo>
                <a:cubicBezTo>
                  <a:pt x="55087" y="34171"/>
                  <a:pt x="55124" y="34054"/>
                  <a:pt x="55124" y="33933"/>
                </a:cubicBezTo>
                <a:cubicBezTo>
                  <a:pt x="55124" y="33921"/>
                  <a:pt x="55113" y="33915"/>
                  <a:pt x="55102" y="33915"/>
                </a:cubicBezTo>
                <a:cubicBezTo>
                  <a:pt x="55092" y="33915"/>
                  <a:pt x="55082" y="33919"/>
                  <a:pt x="55078" y="33927"/>
                </a:cubicBezTo>
                <a:cubicBezTo>
                  <a:pt x="55012" y="34042"/>
                  <a:pt x="54981" y="34163"/>
                  <a:pt x="54940" y="34283"/>
                </a:cubicBezTo>
                <a:cubicBezTo>
                  <a:pt x="54762" y="34266"/>
                  <a:pt x="54581" y="34249"/>
                  <a:pt x="54403" y="34235"/>
                </a:cubicBezTo>
                <a:cubicBezTo>
                  <a:pt x="54429" y="34097"/>
                  <a:pt x="54452" y="33964"/>
                  <a:pt x="54481" y="33827"/>
                </a:cubicBezTo>
                <a:cubicBezTo>
                  <a:pt x="54486" y="33801"/>
                  <a:pt x="54456" y="33783"/>
                  <a:pt x="54428" y="33783"/>
                </a:cubicBezTo>
                <a:cubicBezTo>
                  <a:pt x="54410" y="33783"/>
                  <a:pt x="54393" y="33791"/>
                  <a:pt x="54389" y="33809"/>
                </a:cubicBezTo>
                <a:cubicBezTo>
                  <a:pt x="54351" y="33947"/>
                  <a:pt x="54317" y="34085"/>
                  <a:pt x="54277" y="34223"/>
                </a:cubicBezTo>
                <a:cubicBezTo>
                  <a:pt x="54087" y="34209"/>
                  <a:pt x="53900" y="34200"/>
                  <a:pt x="53711" y="34197"/>
                </a:cubicBezTo>
                <a:cubicBezTo>
                  <a:pt x="53690" y="34197"/>
                  <a:pt x="53688" y="34214"/>
                  <a:pt x="53705" y="34220"/>
                </a:cubicBezTo>
                <a:cubicBezTo>
                  <a:pt x="53886" y="34255"/>
                  <a:pt x="54070" y="34283"/>
                  <a:pt x="54251" y="34309"/>
                </a:cubicBezTo>
                <a:cubicBezTo>
                  <a:pt x="54228" y="34395"/>
                  <a:pt x="54205" y="34485"/>
                  <a:pt x="54179" y="34574"/>
                </a:cubicBezTo>
                <a:cubicBezTo>
                  <a:pt x="54159" y="34666"/>
                  <a:pt x="54133" y="34755"/>
                  <a:pt x="54113" y="34844"/>
                </a:cubicBezTo>
                <a:cubicBezTo>
                  <a:pt x="54104" y="34841"/>
                  <a:pt x="54093" y="34841"/>
                  <a:pt x="54087" y="34841"/>
                </a:cubicBezTo>
                <a:cubicBezTo>
                  <a:pt x="54050" y="34841"/>
                  <a:pt x="54015" y="34858"/>
                  <a:pt x="54007" y="34884"/>
                </a:cubicBezTo>
                <a:cubicBezTo>
                  <a:pt x="54004" y="34890"/>
                  <a:pt x="54004" y="34898"/>
                  <a:pt x="54001" y="34904"/>
                </a:cubicBezTo>
                <a:cubicBezTo>
                  <a:pt x="53989" y="34927"/>
                  <a:pt x="53992" y="34953"/>
                  <a:pt x="53998" y="34973"/>
                </a:cubicBezTo>
                <a:cubicBezTo>
                  <a:pt x="53998" y="34982"/>
                  <a:pt x="54001" y="34990"/>
                  <a:pt x="54001" y="34999"/>
                </a:cubicBezTo>
                <a:lnTo>
                  <a:pt x="54001" y="35005"/>
                </a:lnTo>
                <a:cubicBezTo>
                  <a:pt x="53943" y="35002"/>
                  <a:pt x="53889" y="34996"/>
                  <a:pt x="53831" y="34990"/>
                </a:cubicBezTo>
                <a:lnTo>
                  <a:pt x="53831" y="34982"/>
                </a:lnTo>
                <a:lnTo>
                  <a:pt x="53831" y="34956"/>
                </a:lnTo>
                <a:cubicBezTo>
                  <a:pt x="53831" y="34941"/>
                  <a:pt x="53825" y="34927"/>
                  <a:pt x="53811" y="34916"/>
                </a:cubicBezTo>
                <a:cubicBezTo>
                  <a:pt x="53799" y="34906"/>
                  <a:pt x="53781" y="34900"/>
                  <a:pt x="53766" y="34900"/>
                </a:cubicBezTo>
                <a:cubicBezTo>
                  <a:pt x="53763" y="34900"/>
                  <a:pt x="53759" y="34901"/>
                  <a:pt x="53757" y="34901"/>
                </a:cubicBezTo>
                <a:cubicBezTo>
                  <a:pt x="53713" y="34901"/>
                  <a:pt x="53682" y="34927"/>
                  <a:pt x="53682" y="34956"/>
                </a:cubicBezTo>
                <a:lnTo>
                  <a:pt x="53682" y="34976"/>
                </a:lnTo>
                <a:cubicBezTo>
                  <a:pt x="53627" y="34973"/>
                  <a:pt x="53573" y="34967"/>
                  <a:pt x="53518" y="34962"/>
                </a:cubicBezTo>
                <a:cubicBezTo>
                  <a:pt x="53524" y="34947"/>
                  <a:pt x="53518" y="34933"/>
                  <a:pt x="53509" y="34918"/>
                </a:cubicBezTo>
                <a:cubicBezTo>
                  <a:pt x="53498" y="34904"/>
                  <a:pt x="53472" y="34890"/>
                  <a:pt x="53452" y="34887"/>
                </a:cubicBezTo>
                <a:cubicBezTo>
                  <a:pt x="53443" y="34886"/>
                  <a:pt x="53434" y="34885"/>
                  <a:pt x="53425" y="34885"/>
                </a:cubicBezTo>
                <a:cubicBezTo>
                  <a:pt x="53408" y="34885"/>
                  <a:pt x="53390" y="34888"/>
                  <a:pt x="53374" y="34895"/>
                </a:cubicBezTo>
                <a:cubicBezTo>
                  <a:pt x="53354" y="34904"/>
                  <a:pt x="53337" y="34918"/>
                  <a:pt x="53328" y="34939"/>
                </a:cubicBezTo>
                <a:lnTo>
                  <a:pt x="53326" y="34947"/>
                </a:lnTo>
                <a:cubicBezTo>
                  <a:pt x="53288" y="34944"/>
                  <a:pt x="53254" y="34941"/>
                  <a:pt x="53222" y="34939"/>
                </a:cubicBezTo>
                <a:cubicBezTo>
                  <a:pt x="53213" y="34927"/>
                  <a:pt x="53211" y="34916"/>
                  <a:pt x="53202" y="34910"/>
                </a:cubicBezTo>
                <a:lnTo>
                  <a:pt x="53170" y="34875"/>
                </a:lnTo>
                <a:cubicBezTo>
                  <a:pt x="53156" y="34861"/>
                  <a:pt x="53124" y="34855"/>
                  <a:pt x="53101" y="34855"/>
                </a:cubicBezTo>
                <a:cubicBezTo>
                  <a:pt x="53078" y="34855"/>
                  <a:pt x="53053" y="34861"/>
                  <a:pt x="53035" y="34875"/>
                </a:cubicBezTo>
                <a:cubicBezTo>
                  <a:pt x="53021" y="34887"/>
                  <a:pt x="53009" y="34901"/>
                  <a:pt x="53009" y="34918"/>
                </a:cubicBezTo>
                <a:cubicBezTo>
                  <a:pt x="52966" y="34916"/>
                  <a:pt x="52920" y="34913"/>
                  <a:pt x="52877" y="34910"/>
                </a:cubicBezTo>
                <a:cubicBezTo>
                  <a:pt x="52877" y="34904"/>
                  <a:pt x="52877" y="34901"/>
                  <a:pt x="52872" y="34898"/>
                </a:cubicBezTo>
                <a:cubicBezTo>
                  <a:pt x="52869" y="34887"/>
                  <a:pt x="52863" y="34881"/>
                  <a:pt x="52851" y="34872"/>
                </a:cubicBezTo>
                <a:cubicBezTo>
                  <a:pt x="52840" y="34867"/>
                  <a:pt x="52828" y="34858"/>
                  <a:pt x="52814" y="34858"/>
                </a:cubicBezTo>
                <a:cubicBezTo>
                  <a:pt x="52800" y="34855"/>
                  <a:pt x="52791" y="34852"/>
                  <a:pt x="52777" y="34852"/>
                </a:cubicBezTo>
                <a:cubicBezTo>
                  <a:pt x="52757" y="34852"/>
                  <a:pt x="52742" y="34855"/>
                  <a:pt x="52725" y="34861"/>
                </a:cubicBezTo>
                <a:lnTo>
                  <a:pt x="52734" y="34826"/>
                </a:lnTo>
                <a:cubicBezTo>
                  <a:pt x="52737" y="34809"/>
                  <a:pt x="52737" y="34795"/>
                  <a:pt x="52722" y="34775"/>
                </a:cubicBezTo>
                <a:cubicBezTo>
                  <a:pt x="52711" y="34760"/>
                  <a:pt x="52691" y="34752"/>
                  <a:pt x="52668" y="34746"/>
                </a:cubicBezTo>
                <a:cubicBezTo>
                  <a:pt x="52661" y="34745"/>
                  <a:pt x="52653" y="34744"/>
                  <a:pt x="52645" y="34744"/>
                </a:cubicBezTo>
                <a:cubicBezTo>
                  <a:pt x="52629" y="34744"/>
                  <a:pt x="52612" y="34747"/>
                  <a:pt x="52599" y="34755"/>
                </a:cubicBezTo>
                <a:cubicBezTo>
                  <a:pt x="52598" y="34755"/>
                  <a:pt x="52597" y="34755"/>
                  <a:pt x="52597" y="34755"/>
                </a:cubicBezTo>
                <a:lnTo>
                  <a:pt x="52597" y="34755"/>
                </a:lnTo>
                <a:cubicBezTo>
                  <a:pt x="52601" y="34743"/>
                  <a:pt x="52584" y="34731"/>
                  <a:pt x="52569" y="34731"/>
                </a:cubicBezTo>
                <a:cubicBezTo>
                  <a:pt x="52567" y="34731"/>
                  <a:pt x="52566" y="34731"/>
                  <a:pt x="52564" y="34732"/>
                </a:cubicBezTo>
                <a:cubicBezTo>
                  <a:pt x="52556" y="34732"/>
                  <a:pt x="52550" y="34737"/>
                  <a:pt x="52538" y="34737"/>
                </a:cubicBezTo>
                <a:cubicBezTo>
                  <a:pt x="52518" y="34737"/>
                  <a:pt x="52498" y="34743"/>
                  <a:pt x="52484" y="34752"/>
                </a:cubicBezTo>
                <a:cubicBezTo>
                  <a:pt x="52481" y="34752"/>
                  <a:pt x="52478" y="34752"/>
                  <a:pt x="52469" y="34755"/>
                </a:cubicBezTo>
                <a:cubicBezTo>
                  <a:pt x="52449" y="34760"/>
                  <a:pt x="52438" y="34772"/>
                  <a:pt x="52423" y="34786"/>
                </a:cubicBezTo>
                <a:cubicBezTo>
                  <a:pt x="52418" y="34795"/>
                  <a:pt x="52409" y="34803"/>
                  <a:pt x="52406" y="34812"/>
                </a:cubicBezTo>
                <a:cubicBezTo>
                  <a:pt x="52395" y="34829"/>
                  <a:pt x="52383" y="34847"/>
                  <a:pt x="52383" y="34870"/>
                </a:cubicBezTo>
                <a:cubicBezTo>
                  <a:pt x="48313" y="34550"/>
                  <a:pt x="42536" y="34418"/>
                  <a:pt x="36819" y="34418"/>
                </a:cubicBezTo>
                <a:cubicBezTo>
                  <a:pt x="30154" y="34418"/>
                  <a:pt x="23570" y="34597"/>
                  <a:pt x="19869" y="34870"/>
                </a:cubicBezTo>
                <a:cubicBezTo>
                  <a:pt x="19869" y="34867"/>
                  <a:pt x="19866" y="34861"/>
                  <a:pt x="19866" y="34861"/>
                </a:cubicBezTo>
                <a:cubicBezTo>
                  <a:pt x="19855" y="34844"/>
                  <a:pt x="19849" y="34824"/>
                  <a:pt x="19835" y="34809"/>
                </a:cubicBezTo>
                <a:cubicBezTo>
                  <a:pt x="19812" y="34783"/>
                  <a:pt x="19792" y="34760"/>
                  <a:pt x="19769" y="34737"/>
                </a:cubicBezTo>
                <a:cubicBezTo>
                  <a:pt x="19751" y="34717"/>
                  <a:pt x="19725" y="34700"/>
                  <a:pt x="19694" y="34697"/>
                </a:cubicBezTo>
                <a:cubicBezTo>
                  <a:pt x="19685" y="34694"/>
                  <a:pt x="19674" y="34693"/>
                  <a:pt x="19664" y="34693"/>
                </a:cubicBezTo>
                <a:cubicBezTo>
                  <a:pt x="19641" y="34693"/>
                  <a:pt x="19617" y="34699"/>
                  <a:pt x="19599" y="34709"/>
                </a:cubicBezTo>
                <a:cubicBezTo>
                  <a:pt x="19576" y="34717"/>
                  <a:pt x="19550" y="34737"/>
                  <a:pt x="19542" y="34760"/>
                </a:cubicBezTo>
                <a:cubicBezTo>
                  <a:pt x="19536" y="34783"/>
                  <a:pt x="19536" y="34812"/>
                  <a:pt x="19553" y="34829"/>
                </a:cubicBezTo>
                <a:cubicBezTo>
                  <a:pt x="19570" y="34852"/>
                  <a:pt x="19593" y="34872"/>
                  <a:pt x="19611" y="34890"/>
                </a:cubicBezTo>
                <a:cubicBezTo>
                  <a:pt x="19585" y="34895"/>
                  <a:pt x="19562" y="34895"/>
                  <a:pt x="19536" y="34898"/>
                </a:cubicBezTo>
                <a:lnTo>
                  <a:pt x="19536" y="34890"/>
                </a:lnTo>
                <a:cubicBezTo>
                  <a:pt x="19527" y="34847"/>
                  <a:pt x="19521" y="34801"/>
                  <a:pt x="19521" y="34758"/>
                </a:cubicBezTo>
                <a:cubicBezTo>
                  <a:pt x="19521" y="34717"/>
                  <a:pt x="19476" y="34679"/>
                  <a:pt x="19421" y="34679"/>
                </a:cubicBezTo>
                <a:cubicBezTo>
                  <a:pt x="19417" y="34679"/>
                  <a:pt x="19413" y="34680"/>
                  <a:pt x="19409" y="34680"/>
                </a:cubicBezTo>
                <a:cubicBezTo>
                  <a:pt x="19352" y="34683"/>
                  <a:pt x="19297" y="34714"/>
                  <a:pt x="19297" y="34758"/>
                </a:cubicBezTo>
                <a:cubicBezTo>
                  <a:pt x="19303" y="34798"/>
                  <a:pt x="19306" y="34832"/>
                  <a:pt x="19312" y="34872"/>
                </a:cubicBezTo>
                <a:lnTo>
                  <a:pt x="19323" y="34916"/>
                </a:lnTo>
                <a:cubicBezTo>
                  <a:pt x="19312" y="34916"/>
                  <a:pt x="19303" y="34916"/>
                  <a:pt x="19289" y="34918"/>
                </a:cubicBezTo>
                <a:cubicBezTo>
                  <a:pt x="19289" y="34913"/>
                  <a:pt x="19292" y="34910"/>
                  <a:pt x="19292" y="34901"/>
                </a:cubicBezTo>
                <a:cubicBezTo>
                  <a:pt x="19294" y="34887"/>
                  <a:pt x="19297" y="34875"/>
                  <a:pt x="19297" y="34861"/>
                </a:cubicBezTo>
                <a:cubicBezTo>
                  <a:pt x="19297" y="34847"/>
                  <a:pt x="19294" y="34832"/>
                  <a:pt x="19292" y="34824"/>
                </a:cubicBezTo>
                <a:cubicBezTo>
                  <a:pt x="19292" y="34812"/>
                  <a:pt x="19289" y="34803"/>
                  <a:pt x="19283" y="34795"/>
                </a:cubicBezTo>
                <a:cubicBezTo>
                  <a:pt x="19280" y="34775"/>
                  <a:pt x="19274" y="34758"/>
                  <a:pt x="19269" y="34740"/>
                </a:cubicBezTo>
                <a:cubicBezTo>
                  <a:pt x="19266" y="34723"/>
                  <a:pt x="19254" y="34712"/>
                  <a:pt x="19240" y="34700"/>
                </a:cubicBezTo>
                <a:cubicBezTo>
                  <a:pt x="19246" y="34700"/>
                  <a:pt x="19246" y="34700"/>
                  <a:pt x="19249" y="34703"/>
                </a:cubicBezTo>
                <a:lnTo>
                  <a:pt x="19246" y="34700"/>
                </a:lnTo>
                <a:lnTo>
                  <a:pt x="19246" y="34697"/>
                </a:lnTo>
                <a:cubicBezTo>
                  <a:pt x="19246" y="34694"/>
                  <a:pt x="19240" y="34689"/>
                  <a:pt x="19240" y="34689"/>
                </a:cubicBezTo>
                <a:cubicBezTo>
                  <a:pt x="19232" y="34673"/>
                  <a:pt x="19212" y="34659"/>
                  <a:pt x="19187" y="34659"/>
                </a:cubicBezTo>
                <a:cubicBezTo>
                  <a:pt x="19184" y="34659"/>
                  <a:pt x="19182" y="34660"/>
                  <a:pt x="19180" y="34660"/>
                </a:cubicBezTo>
                <a:cubicBezTo>
                  <a:pt x="19151" y="34666"/>
                  <a:pt x="19134" y="34680"/>
                  <a:pt x="19131" y="34700"/>
                </a:cubicBezTo>
                <a:cubicBezTo>
                  <a:pt x="19131" y="34703"/>
                  <a:pt x="19131" y="34709"/>
                  <a:pt x="19125" y="34714"/>
                </a:cubicBezTo>
                <a:lnTo>
                  <a:pt x="19119" y="34723"/>
                </a:lnTo>
                <a:cubicBezTo>
                  <a:pt x="19116" y="34729"/>
                  <a:pt x="19111" y="34737"/>
                  <a:pt x="19111" y="34743"/>
                </a:cubicBezTo>
                <a:lnTo>
                  <a:pt x="19111" y="34758"/>
                </a:lnTo>
                <a:cubicBezTo>
                  <a:pt x="19111" y="34775"/>
                  <a:pt x="19111" y="34798"/>
                  <a:pt x="19116" y="34815"/>
                </a:cubicBezTo>
                <a:cubicBezTo>
                  <a:pt x="19116" y="34826"/>
                  <a:pt x="19119" y="34832"/>
                  <a:pt x="19119" y="34844"/>
                </a:cubicBezTo>
                <a:cubicBezTo>
                  <a:pt x="19119" y="34858"/>
                  <a:pt x="19119" y="34872"/>
                  <a:pt x="19125" y="34884"/>
                </a:cubicBezTo>
                <a:cubicBezTo>
                  <a:pt x="19131" y="34890"/>
                  <a:pt x="19134" y="34901"/>
                  <a:pt x="19139" y="34910"/>
                </a:cubicBezTo>
                <a:cubicBezTo>
                  <a:pt x="19145" y="34916"/>
                  <a:pt x="19151" y="34927"/>
                  <a:pt x="19154" y="34933"/>
                </a:cubicBezTo>
                <a:lnTo>
                  <a:pt x="18993" y="34944"/>
                </a:lnTo>
                <a:lnTo>
                  <a:pt x="19004" y="34913"/>
                </a:lnTo>
                <a:cubicBezTo>
                  <a:pt x="19007" y="34895"/>
                  <a:pt x="19007" y="34872"/>
                  <a:pt x="19007" y="34855"/>
                </a:cubicBezTo>
                <a:lnTo>
                  <a:pt x="19007" y="34732"/>
                </a:lnTo>
                <a:cubicBezTo>
                  <a:pt x="19007" y="34699"/>
                  <a:pt x="18968" y="34668"/>
                  <a:pt x="18924" y="34668"/>
                </a:cubicBezTo>
                <a:cubicBezTo>
                  <a:pt x="18922" y="34668"/>
                  <a:pt x="18920" y="34668"/>
                  <a:pt x="18918" y="34668"/>
                </a:cubicBezTo>
                <a:cubicBezTo>
                  <a:pt x="18866" y="34668"/>
                  <a:pt x="18829" y="34697"/>
                  <a:pt x="18829" y="34732"/>
                </a:cubicBezTo>
                <a:lnTo>
                  <a:pt x="18829" y="34855"/>
                </a:lnTo>
                <a:cubicBezTo>
                  <a:pt x="18829" y="34875"/>
                  <a:pt x="18829" y="34895"/>
                  <a:pt x="18832" y="34913"/>
                </a:cubicBezTo>
                <a:cubicBezTo>
                  <a:pt x="18835" y="34927"/>
                  <a:pt x="18838" y="34941"/>
                  <a:pt x="18846" y="34956"/>
                </a:cubicBezTo>
                <a:lnTo>
                  <a:pt x="18694" y="34967"/>
                </a:lnTo>
                <a:cubicBezTo>
                  <a:pt x="18694" y="34956"/>
                  <a:pt x="18691" y="34944"/>
                  <a:pt x="18691" y="34933"/>
                </a:cubicBezTo>
                <a:cubicBezTo>
                  <a:pt x="18688" y="34918"/>
                  <a:pt x="18688" y="34904"/>
                  <a:pt x="18685" y="34890"/>
                </a:cubicBezTo>
                <a:cubicBezTo>
                  <a:pt x="18674" y="34832"/>
                  <a:pt x="18662" y="34772"/>
                  <a:pt x="18651" y="34714"/>
                </a:cubicBezTo>
                <a:cubicBezTo>
                  <a:pt x="18648" y="34692"/>
                  <a:pt x="18617" y="34679"/>
                  <a:pt x="18588" y="34679"/>
                </a:cubicBezTo>
                <a:cubicBezTo>
                  <a:pt x="18583" y="34679"/>
                  <a:pt x="18578" y="34679"/>
                  <a:pt x="18573" y="34680"/>
                </a:cubicBezTo>
                <a:cubicBezTo>
                  <a:pt x="18542" y="34683"/>
                  <a:pt x="18507" y="34703"/>
                  <a:pt x="18513" y="34729"/>
                </a:cubicBezTo>
                <a:cubicBezTo>
                  <a:pt x="18519" y="34783"/>
                  <a:pt x="18522" y="34841"/>
                  <a:pt x="18530" y="34895"/>
                </a:cubicBezTo>
                <a:cubicBezTo>
                  <a:pt x="18533" y="34924"/>
                  <a:pt x="18536" y="34947"/>
                  <a:pt x="18542" y="34976"/>
                </a:cubicBezTo>
                <a:lnTo>
                  <a:pt x="18283" y="34999"/>
                </a:lnTo>
                <a:cubicBezTo>
                  <a:pt x="18283" y="34990"/>
                  <a:pt x="18286" y="34987"/>
                  <a:pt x="18286" y="34982"/>
                </a:cubicBezTo>
                <a:cubicBezTo>
                  <a:pt x="18286" y="34967"/>
                  <a:pt x="18277" y="34953"/>
                  <a:pt x="18274" y="34941"/>
                </a:cubicBezTo>
                <a:cubicBezTo>
                  <a:pt x="18269" y="34924"/>
                  <a:pt x="18263" y="34904"/>
                  <a:pt x="18257" y="34884"/>
                </a:cubicBezTo>
                <a:cubicBezTo>
                  <a:pt x="18254" y="34872"/>
                  <a:pt x="18249" y="34867"/>
                  <a:pt x="18249" y="34855"/>
                </a:cubicBezTo>
                <a:cubicBezTo>
                  <a:pt x="18246" y="34841"/>
                  <a:pt x="18234" y="34826"/>
                  <a:pt x="18228" y="34815"/>
                </a:cubicBezTo>
                <a:cubicBezTo>
                  <a:pt x="18216" y="34798"/>
                  <a:pt x="18181" y="34785"/>
                  <a:pt x="18150" y="34785"/>
                </a:cubicBezTo>
                <a:cubicBezTo>
                  <a:pt x="18144" y="34785"/>
                  <a:pt x="18139" y="34785"/>
                  <a:pt x="18134" y="34786"/>
                </a:cubicBezTo>
                <a:cubicBezTo>
                  <a:pt x="18099" y="34795"/>
                  <a:pt x="18076" y="34815"/>
                  <a:pt x="18073" y="34844"/>
                </a:cubicBezTo>
                <a:cubicBezTo>
                  <a:pt x="18070" y="34887"/>
                  <a:pt x="18088" y="34930"/>
                  <a:pt x="18099" y="34973"/>
                </a:cubicBezTo>
                <a:cubicBezTo>
                  <a:pt x="18102" y="34984"/>
                  <a:pt x="18102" y="34996"/>
                  <a:pt x="18111" y="35005"/>
                </a:cubicBezTo>
                <a:cubicBezTo>
                  <a:pt x="18111" y="35010"/>
                  <a:pt x="18114" y="35010"/>
                  <a:pt x="18114" y="35013"/>
                </a:cubicBezTo>
                <a:cubicBezTo>
                  <a:pt x="18068" y="35016"/>
                  <a:pt x="18016" y="35019"/>
                  <a:pt x="17970" y="35025"/>
                </a:cubicBezTo>
                <a:cubicBezTo>
                  <a:pt x="17970" y="35016"/>
                  <a:pt x="17967" y="35013"/>
                  <a:pt x="17967" y="35005"/>
                </a:cubicBezTo>
                <a:cubicBezTo>
                  <a:pt x="17956" y="34982"/>
                  <a:pt x="17947" y="34956"/>
                  <a:pt x="17941" y="34933"/>
                </a:cubicBezTo>
                <a:cubicBezTo>
                  <a:pt x="17941" y="34927"/>
                  <a:pt x="17938" y="34924"/>
                  <a:pt x="17938" y="34916"/>
                </a:cubicBezTo>
                <a:cubicBezTo>
                  <a:pt x="17938" y="34916"/>
                  <a:pt x="17933" y="34910"/>
                  <a:pt x="17933" y="34901"/>
                </a:cubicBezTo>
                <a:cubicBezTo>
                  <a:pt x="17933" y="34898"/>
                  <a:pt x="17930" y="34887"/>
                  <a:pt x="17930" y="34887"/>
                </a:cubicBezTo>
                <a:cubicBezTo>
                  <a:pt x="17930" y="34881"/>
                  <a:pt x="17930" y="34875"/>
                  <a:pt x="17927" y="34870"/>
                </a:cubicBezTo>
                <a:cubicBezTo>
                  <a:pt x="17924" y="34841"/>
                  <a:pt x="17924" y="34815"/>
                  <a:pt x="17927" y="34786"/>
                </a:cubicBezTo>
                <a:cubicBezTo>
                  <a:pt x="17929" y="34757"/>
                  <a:pt x="17890" y="34722"/>
                  <a:pt x="17847" y="34722"/>
                </a:cubicBezTo>
                <a:cubicBezTo>
                  <a:pt x="17844" y="34722"/>
                  <a:pt x="17841" y="34723"/>
                  <a:pt x="17838" y="34723"/>
                </a:cubicBezTo>
                <a:cubicBezTo>
                  <a:pt x="17783" y="34723"/>
                  <a:pt x="17752" y="34752"/>
                  <a:pt x="17746" y="34786"/>
                </a:cubicBezTo>
                <a:cubicBezTo>
                  <a:pt x="17740" y="34847"/>
                  <a:pt x="17743" y="34904"/>
                  <a:pt x="17757" y="34962"/>
                </a:cubicBezTo>
                <a:cubicBezTo>
                  <a:pt x="17760" y="34984"/>
                  <a:pt x="17769" y="35010"/>
                  <a:pt x="17783" y="35033"/>
                </a:cubicBezTo>
                <a:cubicBezTo>
                  <a:pt x="17726" y="35039"/>
                  <a:pt x="17668" y="35045"/>
                  <a:pt x="17611" y="35048"/>
                </a:cubicBezTo>
                <a:cubicBezTo>
                  <a:pt x="17608" y="34996"/>
                  <a:pt x="17599" y="34939"/>
                  <a:pt x="17596" y="34890"/>
                </a:cubicBezTo>
                <a:cubicBezTo>
                  <a:pt x="17594" y="34746"/>
                  <a:pt x="17594" y="34602"/>
                  <a:pt x="17596" y="34464"/>
                </a:cubicBezTo>
                <a:cubicBezTo>
                  <a:pt x="17599" y="34370"/>
                  <a:pt x="17608" y="34278"/>
                  <a:pt x="17614" y="34183"/>
                </a:cubicBezTo>
                <a:cubicBezTo>
                  <a:pt x="17754" y="34171"/>
                  <a:pt x="17889" y="34163"/>
                  <a:pt x="18013" y="34105"/>
                </a:cubicBezTo>
                <a:cubicBezTo>
                  <a:pt x="18070" y="34079"/>
                  <a:pt x="18062" y="34008"/>
                  <a:pt x="17996" y="33996"/>
                </a:cubicBezTo>
                <a:cubicBezTo>
                  <a:pt x="17950" y="33989"/>
                  <a:pt x="17906" y="33986"/>
                  <a:pt x="17863" y="33986"/>
                </a:cubicBezTo>
                <a:cubicBezTo>
                  <a:pt x="17784" y="33986"/>
                  <a:pt x="17707" y="33995"/>
                  <a:pt x="17625" y="34005"/>
                </a:cubicBezTo>
                <a:cubicBezTo>
                  <a:pt x="17637" y="33864"/>
                  <a:pt x="17651" y="33720"/>
                  <a:pt x="17665" y="33579"/>
                </a:cubicBezTo>
                <a:cubicBezTo>
                  <a:pt x="17667" y="33557"/>
                  <a:pt x="17639" y="33544"/>
                  <a:pt x="17612" y="33544"/>
                </a:cubicBezTo>
                <a:cubicBezTo>
                  <a:pt x="17591" y="33544"/>
                  <a:pt x="17571" y="33552"/>
                  <a:pt x="17565" y="33568"/>
                </a:cubicBezTo>
                <a:cubicBezTo>
                  <a:pt x="17516" y="33720"/>
                  <a:pt x="17479" y="33870"/>
                  <a:pt x="17450" y="34025"/>
                </a:cubicBezTo>
                <a:cubicBezTo>
                  <a:pt x="17321" y="34039"/>
                  <a:pt x="17191" y="34054"/>
                  <a:pt x="17065" y="34068"/>
                </a:cubicBezTo>
                <a:cubicBezTo>
                  <a:pt x="16953" y="34079"/>
                  <a:pt x="16838" y="34091"/>
                  <a:pt x="16726" y="34100"/>
                </a:cubicBezTo>
                <a:cubicBezTo>
                  <a:pt x="16717" y="33982"/>
                  <a:pt x="16706" y="33864"/>
                  <a:pt x="16683" y="33749"/>
                </a:cubicBezTo>
                <a:cubicBezTo>
                  <a:pt x="16680" y="33731"/>
                  <a:pt x="16665" y="33724"/>
                  <a:pt x="16647" y="33724"/>
                </a:cubicBezTo>
                <a:cubicBezTo>
                  <a:pt x="16622" y="33724"/>
                  <a:pt x="16592" y="33739"/>
                  <a:pt x="16591" y="33760"/>
                </a:cubicBezTo>
                <a:cubicBezTo>
                  <a:pt x="16573" y="33878"/>
                  <a:pt x="16565" y="33999"/>
                  <a:pt x="16565" y="34120"/>
                </a:cubicBezTo>
                <a:cubicBezTo>
                  <a:pt x="16378" y="34137"/>
                  <a:pt x="16194" y="34157"/>
                  <a:pt x="16007" y="34171"/>
                </a:cubicBezTo>
                <a:cubicBezTo>
                  <a:pt x="15990" y="34171"/>
                  <a:pt x="15970" y="34177"/>
                  <a:pt x="15950" y="34177"/>
                </a:cubicBezTo>
                <a:cubicBezTo>
                  <a:pt x="15944" y="34065"/>
                  <a:pt x="15941" y="33953"/>
                  <a:pt x="15907" y="33847"/>
                </a:cubicBezTo>
                <a:cubicBezTo>
                  <a:pt x="15902" y="33829"/>
                  <a:pt x="15880" y="33820"/>
                  <a:pt x="15858" y="33820"/>
                </a:cubicBezTo>
                <a:cubicBezTo>
                  <a:pt x="15837" y="33820"/>
                  <a:pt x="15816" y="33828"/>
                  <a:pt x="15812" y="33847"/>
                </a:cubicBezTo>
                <a:cubicBezTo>
                  <a:pt x="15783" y="33956"/>
                  <a:pt x="15783" y="34077"/>
                  <a:pt x="15786" y="34191"/>
                </a:cubicBezTo>
                <a:cubicBezTo>
                  <a:pt x="15427" y="34220"/>
                  <a:pt x="15059" y="34243"/>
                  <a:pt x="14700" y="34278"/>
                </a:cubicBezTo>
                <a:lnTo>
                  <a:pt x="14519" y="33921"/>
                </a:lnTo>
                <a:cubicBezTo>
                  <a:pt x="14511" y="33906"/>
                  <a:pt x="14494" y="33900"/>
                  <a:pt x="14477" y="33900"/>
                </a:cubicBezTo>
                <a:cubicBezTo>
                  <a:pt x="14452" y="33900"/>
                  <a:pt x="14427" y="33915"/>
                  <a:pt x="14436" y="33939"/>
                </a:cubicBezTo>
                <a:cubicBezTo>
                  <a:pt x="14479" y="34056"/>
                  <a:pt x="14522" y="34171"/>
                  <a:pt x="14568" y="34292"/>
                </a:cubicBezTo>
                <a:cubicBezTo>
                  <a:pt x="14390" y="34309"/>
                  <a:pt x="14209" y="34329"/>
                  <a:pt x="14031" y="34355"/>
                </a:cubicBezTo>
                <a:cubicBezTo>
                  <a:pt x="14008" y="34358"/>
                  <a:pt x="14016" y="34381"/>
                  <a:pt x="14034" y="34381"/>
                </a:cubicBezTo>
                <a:cubicBezTo>
                  <a:pt x="14178" y="34390"/>
                  <a:pt x="14323" y="34394"/>
                  <a:pt x="14471" y="34394"/>
                </a:cubicBezTo>
                <a:cubicBezTo>
                  <a:pt x="14516" y="34394"/>
                  <a:pt x="14562" y="34393"/>
                  <a:pt x="14608" y="34393"/>
                </a:cubicBezTo>
                <a:cubicBezTo>
                  <a:pt x="14714" y="34654"/>
                  <a:pt x="14835" y="34913"/>
                  <a:pt x="14970" y="35168"/>
                </a:cubicBezTo>
                <a:lnTo>
                  <a:pt x="14944" y="35168"/>
                </a:lnTo>
                <a:cubicBezTo>
                  <a:pt x="14901" y="35171"/>
                  <a:pt x="14870" y="35197"/>
                  <a:pt x="14870" y="35229"/>
                </a:cubicBezTo>
                <a:cubicBezTo>
                  <a:pt x="14870" y="35249"/>
                  <a:pt x="14873" y="35269"/>
                  <a:pt x="14878" y="35289"/>
                </a:cubicBezTo>
                <a:cubicBezTo>
                  <a:pt x="14881" y="35298"/>
                  <a:pt x="14881" y="35303"/>
                  <a:pt x="14884" y="35312"/>
                </a:cubicBezTo>
                <a:cubicBezTo>
                  <a:pt x="14867" y="35312"/>
                  <a:pt x="14852" y="35315"/>
                  <a:pt x="14835" y="35315"/>
                </a:cubicBezTo>
                <a:cubicBezTo>
                  <a:pt x="14829" y="35306"/>
                  <a:pt x="14829" y="35301"/>
                  <a:pt x="14827" y="35292"/>
                </a:cubicBezTo>
                <a:cubicBezTo>
                  <a:pt x="14821" y="35278"/>
                  <a:pt x="14812" y="35260"/>
                  <a:pt x="14809" y="35246"/>
                </a:cubicBezTo>
                <a:cubicBezTo>
                  <a:pt x="14801" y="35229"/>
                  <a:pt x="14795" y="35206"/>
                  <a:pt x="14783" y="35191"/>
                </a:cubicBezTo>
                <a:lnTo>
                  <a:pt x="14781" y="35189"/>
                </a:lnTo>
                <a:cubicBezTo>
                  <a:pt x="14783" y="35189"/>
                  <a:pt x="14778" y="35183"/>
                  <a:pt x="14778" y="35183"/>
                </a:cubicBezTo>
                <a:lnTo>
                  <a:pt x="14763" y="35157"/>
                </a:lnTo>
                <a:cubicBezTo>
                  <a:pt x="14750" y="35133"/>
                  <a:pt x="14724" y="35116"/>
                  <a:pt x="14691" y="35116"/>
                </a:cubicBezTo>
                <a:cubicBezTo>
                  <a:pt x="14688" y="35116"/>
                  <a:pt x="14686" y="35116"/>
                  <a:pt x="14683" y="35117"/>
                </a:cubicBezTo>
                <a:cubicBezTo>
                  <a:pt x="14651" y="35120"/>
                  <a:pt x="14620" y="35143"/>
                  <a:pt x="14620" y="35168"/>
                </a:cubicBezTo>
                <a:cubicBezTo>
                  <a:pt x="14620" y="35174"/>
                  <a:pt x="14620" y="35186"/>
                  <a:pt x="14623" y="35191"/>
                </a:cubicBezTo>
                <a:lnTo>
                  <a:pt x="14623" y="35203"/>
                </a:lnTo>
                <a:lnTo>
                  <a:pt x="14623" y="35206"/>
                </a:lnTo>
                <a:cubicBezTo>
                  <a:pt x="14624" y="35202"/>
                  <a:pt x="14624" y="35201"/>
                  <a:pt x="14625" y="35201"/>
                </a:cubicBezTo>
                <a:cubicBezTo>
                  <a:pt x="14625" y="35201"/>
                  <a:pt x="14624" y="35205"/>
                  <a:pt x="14623" y="35211"/>
                </a:cubicBezTo>
                <a:cubicBezTo>
                  <a:pt x="14620" y="35232"/>
                  <a:pt x="14625" y="35257"/>
                  <a:pt x="14634" y="35278"/>
                </a:cubicBezTo>
                <a:cubicBezTo>
                  <a:pt x="14637" y="35292"/>
                  <a:pt x="14640" y="35312"/>
                  <a:pt x="14643" y="35326"/>
                </a:cubicBezTo>
                <a:cubicBezTo>
                  <a:pt x="14643" y="35329"/>
                  <a:pt x="14643" y="35329"/>
                  <a:pt x="14648" y="35332"/>
                </a:cubicBezTo>
                <a:cubicBezTo>
                  <a:pt x="14611" y="35335"/>
                  <a:pt x="14571" y="35341"/>
                  <a:pt x="14536" y="35344"/>
                </a:cubicBezTo>
                <a:cubicBezTo>
                  <a:pt x="14533" y="35315"/>
                  <a:pt x="14528" y="35289"/>
                  <a:pt x="14522" y="35260"/>
                </a:cubicBezTo>
                <a:cubicBezTo>
                  <a:pt x="14510" y="35211"/>
                  <a:pt x="14499" y="35154"/>
                  <a:pt x="14424" y="35131"/>
                </a:cubicBezTo>
                <a:cubicBezTo>
                  <a:pt x="14412" y="35127"/>
                  <a:pt x="14400" y="35125"/>
                  <a:pt x="14387" y="35125"/>
                </a:cubicBezTo>
                <a:cubicBezTo>
                  <a:pt x="14364" y="35125"/>
                  <a:pt x="14340" y="35132"/>
                  <a:pt x="14321" y="35145"/>
                </a:cubicBezTo>
                <a:cubicBezTo>
                  <a:pt x="14298" y="35160"/>
                  <a:pt x="14292" y="35183"/>
                  <a:pt x="14298" y="35200"/>
                </a:cubicBezTo>
                <a:cubicBezTo>
                  <a:pt x="14304" y="35206"/>
                  <a:pt x="14306" y="35214"/>
                  <a:pt x="14312" y="35220"/>
                </a:cubicBezTo>
                <a:cubicBezTo>
                  <a:pt x="14312" y="35243"/>
                  <a:pt x="14312" y="35263"/>
                  <a:pt x="14318" y="35283"/>
                </a:cubicBezTo>
                <a:cubicBezTo>
                  <a:pt x="14321" y="35312"/>
                  <a:pt x="14324" y="35335"/>
                  <a:pt x="14332" y="35361"/>
                </a:cubicBezTo>
                <a:cubicBezTo>
                  <a:pt x="14278" y="35370"/>
                  <a:pt x="14220" y="35372"/>
                  <a:pt x="14166" y="35378"/>
                </a:cubicBezTo>
                <a:cubicBezTo>
                  <a:pt x="14163" y="35358"/>
                  <a:pt x="14151" y="35335"/>
                  <a:pt x="14146" y="35318"/>
                </a:cubicBezTo>
                <a:cubicBezTo>
                  <a:pt x="14134" y="35292"/>
                  <a:pt x="14123" y="35272"/>
                  <a:pt x="14108" y="35246"/>
                </a:cubicBezTo>
                <a:cubicBezTo>
                  <a:pt x="14102" y="35240"/>
                  <a:pt x="14097" y="35229"/>
                  <a:pt x="14091" y="35220"/>
                </a:cubicBezTo>
                <a:cubicBezTo>
                  <a:pt x="14082" y="35211"/>
                  <a:pt x="14077" y="35203"/>
                  <a:pt x="14065" y="35197"/>
                </a:cubicBezTo>
                <a:cubicBezTo>
                  <a:pt x="14054" y="35189"/>
                  <a:pt x="14039" y="35183"/>
                  <a:pt x="14031" y="35177"/>
                </a:cubicBezTo>
                <a:lnTo>
                  <a:pt x="14019" y="35171"/>
                </a:lnTo>
                <a:cubicBezTo>
                  <a:pt x="14013" y="35167"/>
                  <a:pt x="14003" y="35165"/>
                  <a:pt x="13994" y="35165"/>
                </a:cubicBezTo>
                <a:cubicBezTo>
                  <a:pt x="13980" y="35165"/>
                  <a:pt x="13965" y="35170"/>
                  <a:pt x="13962" y="35183"/>
                </a:cubicBezTo>
                <a:cubicBezTo>
                  <a:pt x="13962" y="35186"/>
                  <a:pt x="13962" y="35189"/>
                  <a:pt x="13959" y="35191"/>
                </a:cubicBezTo>
                <a:cubicBezTo>
                  <a:pt x="13951" y="35199"/>
                  <a:pt x="13948" y="35205"/>
                  <a:pt x="13945" y="35215"/>
                </a:cubicBezTo>
                <a:lnTo>
                  <a:pt x="13945" y="35215"/>
                </a:lnTo>
                <a:cubicBezTo>
                  <a:pt x="13944" y="35217"/>
                  <a:pt x="13941" y="35221"/>
                  <a:pt x="13936" y="35229"/>
                </a:cubicBezTo>
                <a:lnTo>
                  <a:pt x="13933" y="35243"/>
                </a:lnTo>
                <a:cubicBezTo>
                  <a:pt x="13933" y="35249"/>
                  <a:pt x="13936" y="35260"/>
                  <a:pt x="13939" y="35272"/>
                </a:cubicBezTo>
                <a:cubicBezTo>
                  <a:pt x="13947" y="35298"/>
                  <a:pt x="13950" y="35321"/>
                  <a:pt x="13962" y="35344"/>
                </a:cubicBezTo>
                <a:cubicBezTo>
                  <a:pt x="13967" y="35364"/>
                  <a:pt x="13976" y="35384"/>
                  <a:pt x="13988" y="35404"/>
                </a:cubicBezTo>
                <a:cubicBezTo>
                  <a:pt x="13916" y="35413"/>
                  <a:pt x="13844" y="35418"/>
                  <a:pt x="13772" y="35430"/>
                </a:cubicBezTo>
                <a:cubicBezTo>
                  <a:pt x="13766" y="35418"/>
                  <a:pt x="13761" y="35404"/>
                  <a:pt x="13758" y="35393"/>
                </a:cubicBezTo>
                <a:lnTo>
                  <a:pt x="13717" y="35301"/>
                </a:lnTo>
                <a:cubicBezTo>
                  <a:pt x="13705" y="35274"/>
                  <a:pt x="13667" y="35252"/>
                  <a:pt x="13627" y="35252"/>
                </a:cubicBezTo>
                <a:cubicBezTo>
                  <a:pt x="13619" y="35252"/>
                  <a:pt x="13611" y="35253"/>
                  <a:pt x="13603" y="35255"/>
                </a:cubicBezTo>
                <a:cubicBezTo>
                  <a:pt x="13557" y="35263"/>
                  <a:pt x="13522" y="35301"/>
                  <a:pt x="13536" y="35335"/>
                </a:cubicBezTo>
                <a:lnTo>
                  <a:pt x="13574" y="35430"/>
                </a:lnTo>
                <a:cubicBezTo>
                  <a:pt x="13577" y="35436"/>
                  <a:pt x="13577" y="35444"/>
                  <a:pt x="13580" y="35450"/>
                </a:cubicBezTo>
                <a:cubicBezTo>
                  <a:pt x="13536" y="35456"/>
                  <a:pt x="13490" y="35461"/>
                  <a:pt x="13447" y="35464"/>
                </a:cubicBezTo>
                <a:cubicBezTo>
                  <a:pt x="13447" y="35461"/>
                  <a:pt x="13450" y="35456"/>
                  <a:pt x="13450" y="35447"/>
                </a:cubicBezTo>
                <a:lnTo>
                  <a:pt x="13450" y="35444"/>
                </a:lnTo>
                <a:cubicBezTo>
                  <a:pt x="13456" y="35436"/>
                  <a:pt x="13456" y="35427"/>
                  <a:pt x="13456" y="35418"/>
                </a:cubicBezTo>
                <a:cubicBezTo>
                  <a:pt x="13456" y="35413"/>
                  <a:pt x="13450" y="35404"/>
                  <a:pt x="13450" y="35398"/>
                </a:cubicBezTo>
                <a:cubicBezTo>
                  <a:pt x="13447" y="35384"/>
                  <a:pt x="13447" y="35370"/>
                  <a:pt x="13444" y="35355"/>
                </a:cubicBezTo>
                <a:cubicBezTo>
                  <a:pt x="13442" y="35321"/>
                  <a:pt x="13433" y="35286"/>
                  <a:pt x="13416" y="35257"/>
                </a:cubicBezTo>
                <a:cubicBezTo>
                  <a:pt x="13394" y="35230"/>
                  <a:pt x="13354" y="35203"/>
                  <a:pt x="13310" y="35203"/>
                </a:cubicBezTo>
                <a:cubicBezTo>
                  <a:pt x="13308" y="35203"/>
                  <a:pt x="13306" y="35203"/>
                  <a:pt x="13304" y="35203"/>
                </a:cubicBezTo>
                <a:cubicBezTo>
                  <a:pt x="13284" y="35203"/>
                  <a:pt x="13263" y="35211"/>
                  <a:pt x="13249" y="35220"/>
                </a:cubicBezTo>
                <a:cubicBezTo>
                  <a:pt x="13246" y="35226"/>
                  <a:pt x="13243" y="35226"/>
                  <a:pt x="13243" y="35229"/>
                </a:cubicBezTo>
                <a:cubicBezTo>
                  <a:pt x="13212" y="35255"/>
                  <a:pt x="13203" y="35292"/>
                  <a:pt x="13249" y="35315"/>
                </a:cubicBezTo>
                <a:cubicBezTo>
                  <a:pt x="13255" y="35315"/>
                  <a:pt x="13255" y="35315"/>
                  <a:pt x="13258" y="35318"/>
                </a:cubicBezTo>
                <a:lnTo>
                  <a:pt x="13258" y="35372"/>
                </a:lnTo>
                <a:cubicBezTo>
                  <a:pt x="13258" y="35387"/>
                  <a:pt x="13261" y="35401"/>
                  <a:pt x="13261" y="35415"/>
                </a:cubicBezTo>
                <a:cubicBezTo>
                  <a:pt x="13261" y="35427"/>
                  <a:pt x="13263" y="35433"/>
                  <a:pt x="13269" y="35444"/>
                </a:cubicBezTo>
                <a:lnTo>
                  <a:pt x="13275" y="35459"/>
                </a:lnTo>
                <a:lnTo>
                  <a:pt x="13275" y="35461"/>
                </a:lnTo>
                <a:cubicBezTo>
                  <a:pt x="13278" y="35470"/>
                  <a:pt x="13278" y="35476"/>
                  <a:pt x="13284" y="35484"/>
                </a:cubicBezTo>
                <a:cubicBezTo>
                  <a:pt x="13215" y="35490"/>
                  <a:pt x="13146" y="35499"/>
                  <a:pt x="13082" y="35505"/>
                </a:cubicBezTo>
                <a:cubicBezTo>
                  <a:pt x="13082" y="35499"/>
                  <a:pt x="13077" y="35493"/>
                  <a:pt x="13077" y="35487"/>
                </a:cubicBezTo>
                <a:cubicBezTo>
                  <a:pt x="13077" y="35479"/>
                  <a:pt x="13071" y="35476"/>
                  <a:pt x="13068" y="35470"/>
                </a:cubicBezTo>
                <a:cubicBezTo>
                  <a:pt x="13057" y="35450"/>
                  <a:pt x="13048" y="35436"/>
                  <a:pt x="13034" y="35418"/>
                </a:cubicBezTo>
                <a:cubicBezTo>
                  <a:pt x="13028" y="35407"/>
                  <a:pt x="13016" y="35398"/>
                  <a:pt x="13011" y="35387"/>
                </a:cubicBezTo>
                <a:cubicBezTo>
                  <a:pt x="12999" y="35372"/>
                  <a:pt x="12985" y="35361"/>
                  <a:pt x="12968" y="35358"/>
                </a:cubicBezTo>
                <a:cubicBezTo>
                  <a:pt x="12959" y="35355"/>
                  <a:pt x="12953" y="35355"/>
                  <a:pt x="12945" y="35355"/>
                </a:cubicBezTo>
                <a:lnTo>
                  <a:pt x="12939" y="35355"/>
                </a:lnTo>
                <a:cubicBezTo>
                  <a:pt x="12933" y="35355"/>
                  <a:pt x="12933" y="35349"/>
                  <a:pt x="12933" y="35349"/>
                </a:cubicBezTo>
                <a:cubicBezTo>
                  <a:pt x="12928" y="35347"/>
                  <a:pt x="12923" y="35347"/>
                  <a:pt x="12917" y="35347"/>
                </a:cubicBezTo>
                <a:cubicBezTo>
                  <a:pt x="12907" y="35347"/>
                  <a:pt x="12896" y="35350"/>
                  <a:pt x="12890" y="35358"/>
                </a:cubicBezTo>
                <a:lnTo>
                  <a:pt x="12887" y="35361"/>
                </a:lnTo>
                <a:cubicBezTo>
                  <a:pt x="12884" y="35364"/>
                  <a:pt x="12881" y="35364"/>
                  <a:pt x="12876" y="35370"/>
                </a:cubicBezTo>
                <a:cubicBezTo>
                  <a:pt x="12858" y="35378"/>
                  <a:pt x="12853" y="35398"/>
                  <a:pt x="12853" y="35415"/>
                </a:cubicBezTo>
                <a:lnTo>
                  <a:pt x="12853" y="35456"/>
                </a:lnTo>
                <a:cubicBezTo>
                  <a:pt x="12853" y="35479"/>
                  <a:pt x="12858" y="35505"/>
                  <a:pt x="12870" y="35530"/>
                </a:cubicBezTo>
                <a:cubicBezTo>
                  <a:pt x="12810" y="35536"/>
                  <a:pt x="12743" y="35545"/>
                  <a:pt x="12683" y="35551"/>
                </a:cubicBezTo>
                <a:cubicBezTo>
                  <a:pt x="12680" y="35542"/>
                  <a:pt x="12680" y="35533"/>
                  <a:pt x="12674" y="35522"/>
                </a:cubicBezTo>
                <a:cubicBezTo>
                  <a:pt x="12669" y="35493"/>
                  <a:pt x="12654" y="35470"/>
                  <a:pt x="12646" y="35441"/>
                </a:cubicBezTo>
                <a:cubicBezTo>
                  <a:pt x="12643" y="35427"/>
                  <a:pt x="12631" y="35415"/>
                  <a:pt x="12626" y="35401"/>
                </a:cubicBezTo>
                <a:cubicBezTo>
                  <a:pt x="12617" y="35387"/>
                  <a:pt x="12611" y="35375"/>
                  <a:pt x="12597" y="35364"/>
                </a:cubicBezTo>
                <a:cubicBezTo>
                  <a:pt x="12594" y="35361"/>
                  <a:pt x="12588" y="35355"/>
                  <a:pt x="12583" y="35349"/>
                </a:cubicBezTo>
                <a:cubicBezTo>
                  <a:pt x="12572" y="35339"/>
                  <a:pt x="12553" y="35333"/>
                  <a:pt x="12534" y="35333"/>
                </a:cubicBezTo>
                <a:cubicBezTo>
                  <a:pt x="12513" y="35333"/>
                  <a:pt x="12492" y="35341"/>
                  <a:pt x="12488" y="35358"/>
                </a:cubicBezTo>
                <a:cubicBezTo>
                  <a:pt x="12485" y="35372"/>
                  <a:pt x="12479" y="35387"/>
                  <a:pt x="12479" y="35404"/>
                </a:cubicBezTo>
                <a:cubicBezTo>
                  <a:pt x="12479" y="35421"/>
                  <a:pt x="12479" y="35441"/>
                  <a:pt x="12482" y="35459"/>
                </a:cubicBezTo>
                <a:cubicBezTo>
                  <a:pt x="12488" y="35487"/>
                  <a:pt x="12493" y="35516"/>
                  <a:pt x="12499" y="35545"/>
                </a:cubicBezTo>
                <a:cubicBezTo>
                  <a:pt x="12502" y="35551"/>
                  <a:pt x="12502" y="35559"/>
                  <a:pt x="12508" y="35565"/>
                </a:cubicBezTo>
                <a:cubicBezTo>
                  <a:pt x="12439" y="35574"/>
                  <a:pt x="12367" y="35585"/>
                  <a:pt x="12295" y="35591"/>
                </a:cubicBezTo>
                <a:cubicBezTo>
                  <a:pt x="12292" y="35588"/>
                  <a:pt x="12292" y="35579"/>
                  <a:pt x="12287" y="35576"/>
                </a:cubicBezTo>
                <a:cubicBezTo>
                  <a:pt x="12281" y="35559"/>
                  <a:pt x="12272" y="35542"/>
                  <a:pt x="12269" y="35522"/>
                </a:cubicBezTo>
                <a:cubicBezTo>
                  <a:pt x="12266" y="35516"/>
                  <a:pt x="12266" y="35505"/>
                  <a:pt x="12264" y="35499"/>
                </a:cubicBezTo>
                <a:lnTo>
                  <a:pt x="12264" y="35484"/>
                </a:lnTo>
                <a:lnTo>
                  <a:pt x="12264" y="35456"/>
                </a:lnTo>
                <a:cubicBezTo>
                  <a:pt x="12264" y="35441"/>
                  <a:pt x="12258" y="35430"/>
                  <a:pt x="12255" y="35418"/>
                </a:cubicBezTo>
                <a:cubicBezTo>
                  <a:pt x="12249" y="35398"/>
                  <a:pt x="12223" y="35384"/>
                  <a:pt x="12195" y="35384"/>
                </a:cubicBezTo>
                <a:cubicBezTo>
                  <a:pt x="12190" y="35383"/>
                  <a:pt x="12184" y="35382"/>
                  <a:pt x="12179" y="35382"/>
                </a:cubicBezTo>
                <a:cubicBezTo>
                  <a:pt x="12156" y="35382"/>
                  <a:pt x="12135" y="35393"/>
                  <a:pt x="12123" y="35407"/>
                </a:cubicBezTo>
                <a:cubicBezTo>
                  <a:pt x="12111" y="35418"/>
                  <a:pt x="12106" y="35433"/>
                  <a:pt x="12100" y="35447"/>
                </a:cubicBezTo>
                <a:cubicBezTo>
                  <a:pt x="12097" y="35461"/>
                  <a:pt x="12097" y="35473"/>
                  <a:pt x="12094" y="35487"/>
                </a:cubicBezTo>
                <a:cubicBezTo>
                  <a:pt x="12094" y="35507"/>
                  <a:pt x="12094" y="35528"/>
                  <a:pt x="12097" y="35548"/>
                </a:cubicBezTo>
                <a:cubicBezTo>
                  <a:pt x="12100" y="35574"/>
                  <a:pt x="12111" y="35594"/>
                  <a:pt x="12123" y="35617"/>
                </a:cubicBezTo>
                <a:lnTo>
                  <a:pt x="12048" y="35628"/>
                </a:lnTo>
                <a:cubicBezTo>
                  <a:pt x="12042" y="35599"/>
                  <a:pt x="12034" y="35571"/>
                  <a:pt x="12019" y="35545"/>
                </a:cubicBezTo>
                <a:cubicBezTo>
                  <a:pt x="11999" y="35513"/>
                  <a:pt x="11985" y="35479"/>
                  <a:pt x="11965" y="35447"/>
                </a:cubicBezTo>
                <a:cubicBezTo>
                  <a:pt x="11956" y="35433"/>
                  <a:pt x="11948" y="35418"/>
                  <a:pt x="11939" y="35407"/>
                </a:cubicBezTo>
                <a:cubicBezTo>
                  <a:pt x="11927" y="35393"/>
                  <a:pt x="11910" y="35378"/>
                  <a:pt x="11896" y="35364"/>
                </a:cubicBezTo>
                <a:cubicBezTo>
                  <a:pt x="11885" y="35355"/>
                  <a:pt x="11866" y="35350"/>
                  <a:pt x="11848" y="35350"/>
                </a:cubicBezTo>
                <a:cubicBezTo>
                  <a:pt x="11837" y="35350"/>
                  <a:pt x="11827" y="35352"/>
                  <a:pt x="11818" y="35355"/>
                </a:cubicBezTo>
                <a:cubicBezTo>
                  <a:pt x="11789" y="35361"/>
                  <a:pt x="11775" y="35378"/>
                  <a:pt x="11769" y="35401"/>
                </a:cubicBezTo>
                <a:cubicBezTo>
                  <a:pt x="11767" y="35418"/>
                  <a:pt x="11767" y="35436"/>
                  <a:pt x="11775" y="35456"/>
                </a:cubicBezTo>
                <a:cubicBezTo>
                  <a:pt x="11778" y="35470"/>
                  <a:pt x="11781" y="35484"/>
                  <a:pt x="11789" y="35499"/>
                </a:cubicBezTo>
                <a:cubicBezTo>
                  <a:pt x="11795" y="35528"/>
                  <a:pt x="11807" y="35556"/>
                  <a:pt x="11818" y="35585"/>
                </a:cubicBezTo>
                <a:cubicBezTo>
                  <a:pt x="11824" y="35605"/>
                  <a:pt x="11835" y="35628"/>
                  <a:pt x="11850" y="35648"/>
                </a:cubicBezTo>
                <a:lnTo>
                  <a:pt x="11666" y="35671"/>
                </a:lnTo>
                <a:cubicBezTo>
                  <a:pt x="11660" y="35651"/>
                  <a:pt x="11649" y="35634"/>
                  <a:pt x="11640" y="35619"/>
                </a:cubicBezTo>
                <a:cubicBezTo>
                  <a:pt x="11631" y="35599"/>
                  <a:pt x="11623" y="35576"/>
                  <a:pt x="11611" y="35559"/>
                </a:cubicBezTo>
                <a:cubicBezTo>
                  <a:pt x="11597" y="35533"/>
                  <a:pt x="11580" y="35507"/>
                  <a:pt x="11563" y="35479"/>
                </a:cubicBezTo>
                <a:cubicBezTo>
                  <a:pt x="11546" y="35456"/>
                  <a:pt x="11511" y="35444"/>
                  <a:pt x="11477" y="35444"/>
                </a:cubicBezTo>
                <a:cubicBezTo>
                  <a:pt x="11464" y="35444"/>
                  <a:pt x="11450" y="35446"/>
                  <a:pt x="11439" y="35450"/>
                </a:cubicBezTo>
                <a:cubicBezTo>
                  <a:pt x="11393" y="35464"/>
                  <a:pt x="11373" y="35502"/>
                  <a:pt x="11381" y="35533"/>
                </a:cubicBezTo>
                <a:cubicBezTo>
                  <a:pt x="11390" y="35556"/>
                  <a:pt x="11393" y="35579"/>
                  <a:pt x="11404" y="35602"/>
                </a:cubicBezTo>
                <a:cubicBezTo>
                  <a:pt x="11416" y="35622"/>
                  <a:pt x="11425" y="35645"/>
                  <a:pt x="11433" y="35665"/>
                </a:cubicBezTo>
                <a:cubicBezTo>
                  <a:pt x="11436" y="35677"/>
                  <a:pt x="11445" y="35686"/>
                  <a:pt x="11448" y="35694"/>
                </a:cubicBezTo>
                <a:lnTo>
                  <a:pt x="11361" y="35706"/>
                </a:lnTo>
                <a:cubicBezTo>
                  <a:pt x="11353" y="35691"/>
                  <a:pt x="11350" y="35677"/>
                  <a:pt x="11344" y="35665"/>
                </a:cubicBezTo>
                <a:cubicBezTo>
                  <a:pt x="11330" y="35642"/>
                  <a:pt x="11315" y="35617"/>
                  <a:pt x="11295" y="35591"/>
                </a:cubicBezTo>
                <a:cubicBezTo>
                  <a:pt x="11287" y="35576"/>
                  <a:pt x="11278" y="35565"/>
                  <a:pt x="11264" y="35556"/>
                </a:cubicBezTo>
                <a:cubicBezTo>
                  <a:pt x="11252" y="35548"/>
                  <a:pt x="11244" y="35542"/>
                  <a:pt x="11229" y="35533"/>
                </a:cubicBezTo>
                <a:cubicBezTo>
                  <a:pt x="11223" y="35530"/>
                  <a:pt x="11218" y="35530"/>
                  <a:pt x="11215" y="35528"/>
                </a:cubicBezTo>
                <a:cubicBezTo>
                  <a:pt x="11207" y="35524"/>
                  <a:pt x="11199" y="35522"/>
                  <a:pt x="11191" y="35522"/>
                </a:cubicBezTo>
                <a:cubicBezTo>
                  <a:pt x="11177" y="35522"/>
                  <a:pt x="11166" y="35529"/>
                  <a:pt x="11166" y="35542"/>
                </a:cubicBezTo>
                <a:lnTo>
                  <a:pt x="11166" y="35551"/>
                </a:lnTo>
                <a:cubicBezTo>
                  <a:pt x="11152" y="35574"/>
                  <a:pt x="11163" y="35605"/>
                  <a:pt x="11166" y="35622"/>
                </a:cubicBezTo>
                <a:cubicBezTo>
                  <a:pt x="11175" y="35648"/>
                  <a:pt x="11180" y="35674"/>
                  <a:pt x="11189" y="35694"/>
                </a:cubicBezTo>
                <a:cubicBezTo>
                  <a:pt x="11192" y="35706"/>
                  <a:pt x="11195" y="35717"/>
                  <a:pt x="11200" y="35723"/>
                </a:cubicBezTo>
                <a:cubicBezTo>
                  <a:pt x="11146" y="35732"/>
                  <a:pt x="11088" y="35737"/>
                  <a:pt x="11031" y="35746"/>
                </a:cubicBezTo>
                <a:cubicBezTo>
                  <a:pt x="10999" y="35700"/>
                  <a:pt x="10956" y="35657"/>
                  <a:pt x="10905" y="35619"/>
                </a:cubicBezTo>
                <a:cubicBezTo>
                  <a:pt x="10889" y="35609"/>
                  <a:pt x="10866" y="35602"/>
                  <a:pt x="10843" y="35602"/>
                </a:cubicBezTo>
                <a:cubicBezTo>
                  <a:pt x="10823" y="35602"/>
                  <a:pt x="10803" y="35607"/>
                  <a:pt x="10790" y="35619"/>
                </a:cubicBezTo>
                <a:cubicBezTo>
                  <a:pt x="10758" y="35645"/>
                  <a:pt x="10761" y="35677"/>
                  <a:pt x="10789" y="35703"/>
                </a:cubicBezTo>
                <a:lnTo>
                  <a:pt x="10789" y="35703"/>
                </a:lnTo>
                <a:cubicBezTo>
                  <a:pt x="10792" y="35705"/>
                  <a:pt x="10796" y="35707"/>
                  <a:pt x="10798" y="35709"/>
                </a:cubicBezTo>
                <a:lnTo>
                  <a:pt x="10813" y="35723"/>
                </a:lnTo>
                <a:cubicBezTo>
                  <a:pt x="10818" y="35734"/>
                  <a:pt x="10830" y="35746"/>
                  <a:pt x="10836" y="35752"/>
                </a:cubicBezTo>
                <a:cubicBezTo>
                  <a:pt x="10841" y="35757"/>
                  <a:pt x="10844" y="35763"/>
                  <a:pt x="10847" y="35766"/>
                </a:cubicBezTo>
                <a:cubicBezTo>
                  <a:pt x="10787" y="35775"/>
                  <a:pt x="10726" y="35780"/>
                  <a:pt x="10663" y="35792"/>
                </a:cubicBezTo>
                <a:lnTo>
                  <a:pt x="10655" y="35772"/>
                </a:lnTo>
                <a:cubicBezTo>
                  <a:pt x="10643" y="35752"/>
                  <a:pt x="10634" y="35734"/>
                  <a:pt x="10617" y="35720"/>
                </a:cubicBezTo>
                <a:lnTo>
                  <a:pt x="10614" y="35720"/>
                </a:lnTo>
                <a:cubicBezTo>
                  <a:pt x="10614" y="35720"/>
                  <a:pt x="10614" y="35717"/>
                  <a:pt x="10611" y="35717"/>
                </a:cubicBezTo>
                <a:cubicBezTo>
                  <a:pt x="10606" y="35709"/>
                  <a:pt x="10600" y="35706"/>
                  <a:pt x="10597" y="35700"/>
                </a:cubicBezTo>
                <a:cubicBezTo>
                  <a:pt x="10591" y="35691"/>
                  <a:pt x="10586" y="35688"/>
                  <a:pt x="10577" y="35680"/>
                </a:cubicBezTo>
                <a:cubicBezTo>
                  <a:pt x="10568" y="35674"/>
                  <a:pt x="10571" y="35677"/>
                  <a:pt x="10560" y="35665"/>
                </a:cubicBezTo>
                <a:cubicBezTo>
                  <a:pt x="10552" y="35660"/>
                  <a:pt x="10542" y="35658"/>
                  <a:pt x="10531" y="35658"/>
                </a:cubicBezTo>
                <a:cubicBezTo>
                  <a:pt x="10525" y="35658"/>
                  <a:pt x="10519" y="35659"/>
                  <a:pt x="10514" y="35660"/>
                </a:cubicBezTo>
                <a:cubicBezTo>
                  <a:pt x="10497" y="35663"/>
                  <a:pt x="10488" y="35674"/>
                  <a:pt x="10488" y="35688"/>
                </a:cubicBezTo>
                <a:lnTo>
                  <a:pt x="10488" y="35700"/>
                </a:lnTo>
                <a:cubicBezTo>
                  <a:pt x="10485" y="35709"/>
                  <a:pt x="10485" y="35717"/>
                  <a:pt x="10485" y="35729"/>
                </a:cubicBezTo>
                <a:lnTo>
                  <a:pt x="10485" y="35743"/>
                </a:lnTo>
                <a:cubicBezTo>
                  <a:pt x="10485" y="35746"/>
                  <a:pt x="10482" y="35752"/>
                  <a:pt x="10482" y="35757"/>
                </a:cubicBezTo>
                <a:cubicBezTo>
                  <a:pt x="10482" y="35772"/>
                  <a:pt x="10488" y="35789"/>
                  <a:pt x="10491" y="35803"/>
                </a:cubicBezTo>
                <a:lnTo>
                  <a:pt x="10491" y="35806"/>
                </a:lnTo>
                <a:cubicBezTo>
                  <a:pt x="10453" y="35809"/>
                  <a:pt x="10416" y="35818"/>
                  <a:pt x="10376" y="35821"/>
                </a:cubicBezTo>
                <a:cubicBezTo>
                  <a:pt x="10373" y="35818"/>
                  <a:pt x="10373" y="35815"/>
                  <a:pt x="10373" y="35809"/>
                </a:cubicBezTo>
                <a:cubicBezTo>
                  <a:pt x="10361" y="35789"/>
                  <a:pt x="10347" y="35766"/>
                  <a:pt x="10333" y="35749"/>
                </a:cubicBezTo>
                <a:cubicBezTo>
                  <a:pt x="10317" y="35727"/>
                  <a:pt x="10285" y="35716"/>
                  <a:pt x="10252" y="35716"/>
                </a:cubicBezTo>
                <a:cubicBezTo>
                  <a:pt x="10238" y="35716"/>
                  <a:pt x="10223" y="35718"/>
                  <a:pt x="10209" y="35723"/>
                </a:cubicBezTo>
                <a:lnTo>
                  <a:pt x="10203" y="35723"/>
                </a:lnTo>
                <a:cubicBezTo>
                  <a:pt x="10195" y="35729"/>
                  <a:pt x="10183" y="35734"/>
                  <a:pt x="10172" y="35743"/>
                </a:cubicBezTo>
                <a:cubicBezTo>
                  <a:pt x="10166" y="35749"/>
                  <a:pt x="10166" y="35760"/>
                  <a:pt x="10166" y="35766"/>
                </a:cubicBezTo>
                <a:lnTo>
                  <a:pt x="10166" y="35795"/>
                </a:lnTo>
                <a:cubicBezTo>
                  <a:pt x="10166" y="35792"/>
                  <a:pt x="10166" y="35789"/>
                  <a:pt x="10160" y="35786"/>
                </a:cubicBezTo>
                <a:lnTo>
                  <a:pt x="10160" y="35795"/>
                </a:lnTo>
                <a:cubicBezTo>
                  <a:pt x="10160" y="35806"/>
                  <a:pt x="10166" y="35818"/>
                  <a:pt x="10166" y="35829"/>
                </a:cubicBezTo>
                <a:cubicBezTo>
                  <a:pt x="10166" y="35835"/>
                  <a:pt x="10169" y="35844"/>
                  <a:pt x="10169" y="35846"/>
                </a:cubicBezTo>
                <a:cubicBezTo>
                  <a:pt x="10152" y="35849"/>
                  <a:pt x="10129" y="35849"/>
                  <a:pt x="10111" y="35852"/>
                </a:cubicBezTo>
                <a:cubicBezTo>
                  <a:pt x="10089" y="35821"/>
                  <a:pt x="10066" y="35792"/>
                  <a:pt x="10037" y="35763"/>
                </a:cubicBezTo>
                <a:cubicBezTo>
                  <a:pt x="10018" y="35744"/>
                  <a:pt x="9990" y="35732"/>
                  <a:pt x="9960" y="35732"/>
                </a:cubicBezTo>
                <a:cubicBezTo>
                  <a:pt x="9948" y="35732"/>
                  <a:pt x="9936" y="35733"/>
                  <a:pt x="9925" y="35737"/>
                </a:cubicBezTo>
                <a:cubicBezTo>
                  <a:pt x="9887" y="35749"/>
                  <a:pt x="9856" y="35786"/>
                  <a:pt x="9873" y="35815"/>
                </a:cubicBezTo>
                <a:cubicBezTo>
                  <a:pt x="9885" y="35835"/>
                  <a:pt x="9896" y="35861"/>
                  <a:pt x="9907" y="35881"/>
                </a:cubicBezTo>
                <a:cubicBezTo>
                  <a:pt x="9893" y="35887"/>
                  <a:pt x="9873" y="35887"/>
                  <a:pt x="9859" y="35890"/>
                </a:cubicBezTo>
                <a:cubicBezTo>
                  <a:pt x="9853" y="35872"/>
                  <a:pt x="9841" y="35849"/>
                  <a:pt x="9836" y="35832"/>
                </a:cubicBezTo>
                <a:cubicBezTo>
                  <a:pt x="9824" y="35815"/>
                  <a:pt x="9816" y="35795"/>
                  <a:pt x="9807" y="35778"/>
                </a:cubicBezTo>
                <a:cubicBezTo>
                  <a:pt x="9795" y="35760"/>
                  <a:pt x="9775" y="35743"/>
                  <a:pt x="9764" y="35723"/>
                </a:cubicBezTo>
                <a:cubicBezTo>
                  <a:pt x="9748" y="35704"/>
                  <a:pt x="9723" y="35695"/>
                  <a:pt x="9698" y="35695"/>
                </a:cubicBezTo>
                <a:cubicBezTo>
                  <a:pt x="9658" y="35695"/>
                  <a:pt x="9618" y="35717"/>
                  <a:pt x="9614" y="35752"/>
                </a:cubicBezTo>
                <a:cubicBezTo>
                  <a:pt x="9614" y="35772"/>
                  <a:pt x="9612" y="35789"/>
                  <a:pt x="9612" y="35803"/>
                </a:cubicBezTo>
                <a:cubicBezTo>
                  <a:pt x="9612" y="35809"/>
                  <a:pt x="9614" y="35818"/>
                  <a:pt x="9614" y="35823"/>
                </a:cubicBezTo>
                <a:cubicBezTo>
                  <a:pt x="9597" y="35780"/>
                  <a:pt x="9577" y="35737"/>
                  <a:pt x="9557" y="35700"/>
                </a:cubicBezTo>
                <a:cubicBezTo>
                  <a:pt x="9548" y="35678"/>
                  <a:pt x="9524" y="35668"/>
                  <a:pt x="9499" y="35668"/>
                </a:cubicBezTo>
                <a:cubicBezTo>
                  <a:pt x="9464" y="35668"/>
                  <a:pt x="9429" y="35689"/>
                  <a:pt x="9439" y="35723"/>
                </a:cubicBezTo>
                <a:cubicBezTo>
                  <a:pt x="9456" y="35786"/>
                  <a:pt x="9479" y="35849"/>
                  <a:pt x="9499" y="35910"/>
                </a:cubicBezTo>
                <a:cubicBezTo>
                  <a:pt x="9367" y="35732"/>
                  <a:pt x="9238" y="35548"/>
                  <a:pt x="9112" y="35370"/>
                </a:cubicBezTo>
                <a:cubicBezTo>
                  <a:pt x="8770" y="34872"/>
                  <a:pt x="8442" y="34372"/>
                  <a:pt x="8089" y="33878"/>
                </a:cubicBezTo>
                <a:cubicBezTo>
                  <a:pt x="7385" y="32890"/>
                  <a:pt x="6810" y="31850"/>
                  <a:pt x="6221" y="30821"/>
                </a:cubicBezTo>
                <a:cubicBezTo>
                  <a:pt x="6152" y="30703"/>
                  <a:pt x="6083" y="30580"/>
                  <a:pt x="6017" y="30462"/>
                </a:cubicBezTo>
                <a:cubicBezTo>
                  <a:pt x="5957" y="30347"/>
                  <a:pt x="5848" y="30221"/>
                  <a:pt x="5879" y="30100"/>
                </a:cubicBezTo>
                <a:cubicBezTo>
                  <a:pt x="5896" y="30034"/>
                  <a:pt x="5922" y="29971"/>
                  <a:pt x="5919" y="29902"/>
                </a:cubicBezTo>
                <a:cubicBezTo>
                  <a:pt x="5917" y="29815"/>
                  <a:pt x="5862" y="29744"/>
                  <a:pt x="5816" y="29669"/>
                </a:cubicBezTo>
                <a:cubicBezTo>
                  <a:pt x="5747" y="29545"/>
                  <a:pt x="5681" y="29422"/>
                  <a:pt x="5623" y="29295"/>
                </a:cubicBezTo>
                <a:cubicBezTo>
                  <a:pt x="5388" y="28784"/>
                  <a:pt x="5313" y="28238"/>
                  <a:pt x="5201" y="27707"/>
                </a:cubicBezTo>
                <a:cubicBezTo>
                  <a:pt x="5060" y="27040"/>
                  <a:pt x="4919" y="26376"/>
                  <a:pt x="4784" y="25707"/>
                </a:cubicBezTo>
                <a:cubicBezTo>
                  <a:pt x="4787" y="25244"/>
                  <a:pt x="4799" y="24784"/>
                  <a:pt x="4810" y="24322"/>
                </a:cubicBezTo>
                <a:cubicBezTo>
                  <a:pt x="4997" y="24215"/>
                  <a:pt x="5187" y="24121"/>
                  <a:pt x="5365" y="24009"/>
                </a:cubicBezTo>
                <a:cubicBezTo>
                  <a:pt x="5431" y="23968"/>
                  <a:pt x="5477" y="23937"/>
                  <a:pt x="5523" y="23882"/>
                </a:cubicBezTo>
                <a:cubicBezTo>
                  <a:pt x="5560" y="23839"/>
                  <a:pt x="5589" y="23796"/>
                  <a:pt x="5635" y="23756"/>
                </a:cubicBezTo>
                <a:cubicBezTo>
                  <a:pt x="5715" y="23690"/>
                  <a:pt x="5825" y="23632"/>
                  <a:pt x="5922" y="23575"/>
                </a:cubicBezTo>
                <a:cubicBezTo>
                  <a:pt x="6348" y="23322"/>
                  <a:pt x="6770" y="23066"/>
                  <a:pt x="7184" y="22805"/>
                </a:cubicBezTo>
                <a:cubicBezTo>
                  <a:pt x="8014" y="22285"/>
                  <a:pt x="8833" y="21739"/>
                  <a:pt x="9511" y="21112"/>
                </a:cubicBezTo>
                <a:cubicBezTo>
                  <a:pt x="9533" y="21091"/>
                  <a:pt x="9513" y="21067"/>
                  <a:pt x="9485" y="21067"/>
                </a:cubicBezTo>
                <a:cubicBezTo>
                  <a:pt x="9476" y="21067"/>
                  <a:pt x="9466" y="21069"/>
                  <a:pt x="9456" y="21075"/>
                </a:cubicBezTo>
                <a:cubicBezTo>
                  <a:pt x="8824" y="21463"/>
                  <a:pt x="8235" y="21880"/>
                  <a:pt x="7615" y="22273"/>
                </a:cubicBezTo>
                <a:cubicBezTo>
                  <a:pt x="6988" y="22670"/>
                  <a:pt x="6362" y="23063"/>
                  <a:pt x="5687" y="23420"/>
                </a:cubicBezTo>
                <a:cubicBezTo>
                  <a:pt x="5615" y="23460"/>
                  <a:pt x="5537" y="23503"/>
                  <a:pt x="5463" y="23535"/>
                </a:cubicBezTo>
                <a:cubicBezTo>
                  <a:pt x="5371" y="23575"/>
                  <a:pt x="5264" y="23578"/>
                  <a:pt x="5164" y="23603"/>
                </a:cubicBezTo>
                <a:cubicBezTo>
                  <a:pt x="4977" y="23649"/>
                  <a:pt x="4802" y="23764"/>
                  <a:pt x="4641" y="23848"/>
                </a:cubicBezTo>
                <a:cubicBezTo>
                  <a:pt x="4575" y="23879"/>
                  <a:pt x="4503" y="23911"/>
                  <a:pt x="4437" y="23943"/>
                </a:cubicBezTo>
                <a:cubicBezTo>
                  <a:pt x="4224" y="22845"/>
                  <a:pt x="4026" y="21742"/>
                  <a:pt x="3767" y="20650"/>
                </a:cubicBezTo>
                <a:cubicBezTo>
                  <a:pt x="3739" y="20534"/>
                  <a:pt x="3546" y="20434"/>
                  <a:pt x="3383" y="20434"/>
                </a:cubicBezTo>
                <a:cubicBezTo>
                  <a:pt x="3381" y="20434"/>
                  <a:pt x="3379" y="20434"/>
                  <a:pt x="3377" y="20434"/>
                </a:cubicBezTo>
                <a:lnTo>
                  <a:pt x="3351" y="20434"/>
                </a:lnTo>
                <a:cubicBezTo>
                  <a:pt x="3319" y="20429"/>
                  <a:pt x="3290" y="20420"/>
                  <a:pt x="3262" y="20414"/>
                </a:cubicBezTo>
                <a:cubicBezTo>
                  <a:pt x="3152" y="20365"/>
                  <a:pt x="3138" y="20308"/>
                  <a:pt x="3115" y="20204"/>
                </a:cubicBezTo>
                <a:cubicBezTo>
                  <a:pt x="3072" y="20029"/>
                  <a:pt x="3052" y="19845"/>
                  <a:pt x="3020" y="19670"/>
                </a:cubicBezTo>
                <a:cubicBezTo>
                  <a:pt x="2957" y="19296"/>
                  <a:pt x="2891" y="18926"/>
                  <a:pt x="2819" y="18552"/>
                </a:cubicBezTo>
                <a:cubicBezTo>
                  <a:pt x="2819" y="18547"/>
                  <a:pt x="2816" y="18535"/>
                  <a:pt x="2816" y="18526"/>
                </a:cubicBezTo>
                <a:cubicBezTo>
                  <a:pt x="2900" y="18524"/>
                  <a:pt x="2974" y="18489"/>
                  <a:pt x="2994" y="18426"/>
                </a:cubicBezTo>
                <a:cubicBezTo>
                  <a:pt x="3000" y="18423"/>
                  <a:pt x="3003" y="18423"/>
                  <a:pt x="3006" y="18420"/>
                </a:cubicBezTo>
                <a:cubicBezTo>
                  <a:pt x="3009" y="18420"/>
                  <a:pt x="3015" y="18420"/>
                  <a:pt x="3017" y="18417"/>
                </a:cubicBezTo>
                <a:cubicBezTo>
                  <a:pt x="3078" y="18394"/>
                  <a:pt x="3138" y="18368"/>
                  <a:pt x="3187" y="18334"/>
                </a:cubicBezTo>
                <a:lnTo>
                  <a:pt x="3187" y="18334"/>
                </a:lnTo>
                <a:cubicBezTo>
                  <a:pt x="3187" y="18334"/>
                  <a:pt x="3186" y="18334"/>
                  <a:pt x="3186" y="18334"/>
                </a:cubicBezTo>
                <a:cubicBezTo>
                  <a:pt x="3182" y="18334"/>
                  <a:pt x="3222" y="18301"/>
                  <a:pt x="3244" y="18279"/>
                </a:cubicBezTo>
                <a:cubicBezTo>
                  <a:pt x="3250" y="18276"/>
                  <a:pt x="3262" y="18265"/>
                  <a:pt x="3267" y="18262"/>
                </a:cubicBezTo>
                <a:cubicBezTo>
                  <a:pt x="3276" y="18262"/>
                  <a:pt x="3331" y="18233"/>
                  <a:pt x="3348" y="18225"/>
                </a:cubicBezTo>
                <a:cubicBezTo>
                  <a:pt x="3388" y="18210"/>
                  <a:pt x="3431" y="18205"/>
                  <a:pt x="3468" y="18193"/>
                </a:cubicBezTo>
                <a:cubicBezTo>
                  <a:pt x="3592" y="18164"/>
                  <a:pt x="3713" y="18139"/>
                  <a:pt x="3833" y="18104"/>
                </a:cubicBezTo>
                <a:cubicBezTo>
                  <a:pt x="4035" y="18044"/>
                  <a:pt x="4230" y="17943"/>
                  <a:pt x="4336" y="17799"/>
                </a:cubicBezTo>
                <a:cubicBezTo>
                  <a:pt x="4428" y="17673"/>
                  <a:pt x="4514" y="17549"/>
                  <a:pt x="4589" y="17417"/>
                </a:cubicBezTo>
                <a:cubicBezTo>
                  <a:pt x="4776" y="17096"/>
                  <a:pt x="4790" y="16745"/>
                  <a:pt x="4816" y="16400"/>
                </a:cubicBezTo>
                <a:cubicBezTo>
                  <a:pt x="4845" y="16012"/>
                  <a:pt x="4919" y="15633"/>
                  <a:pt x="5020" y="15251"/>
                </a:cubicBezTo>
                <a:cubicBezTo>
                  <a:pt x="5221" y="14484"/>
                  <a:pt x="5486" y="13722"/>
                  <a:pt x="5730" y="12958"/>
                </a:cubicBezTo>
                <a:cubicBezTo>
                  <a:pt x="5822" y="12665"/>
                  <a:pt x="5919" y="12375"/>
                  <a:pt x="6020" y="12085"/>
                </a:cubicBezTo>
                <a:cubicBezTo>
                  <a:pt x="6169" y="12067"/>
                  <a:pt x="6325" y="12047"/>
                  <a:pt x="6477" y="12027"/>
                </a:cubicBezTo>
                <a:lnTo>
                  <a:pt x="8166" y="11812"/>
                </a:lnTo>
                <a:cubicBezTo>
                  <a:pt x="8462" y="11774"/>
                  <a:pt x="8764" y="11743"/>
                  <a:pt x="9051" y="11694"/>
                </a:cubicBezTo>
                <a:cubicBezTo>
                  <a:pt x="9057" y="11694"/>
                  <a:pt x="9063" y="11694"/>
                  <a:pt x="9066" y="11688"/>
                </a:cubicBezTo>
                <a:cubicBezTo>
                  <a:pt x="9068" y="11700"/>
                  <a:pt x="9071" y="11711"/>
                  <a:pt x="9071" y="11722"/>
                </a:cubicBezTo>
                <a:cubicBezTo>
                  <a:pt x="9086" y="11771"/>
                  <a:pt x="9100" y="11826"/>
                  <a:pt x="9114" y="11875"/>
                </a:cubicBezTo>
                <a:cubicBezTo>
                  <a:pt x="9149" y="11987"/>
                  <a:pt x="9178" y="12099"/>
                  <a:pt x="9209" y="12214"/>
                </a:cubicBezTo>
                <a:cubicBezTo>
                  <a:pt x="9324" y="12628"/>
                  <a:pt x="9396" y="13047"/>
                  <a:pt x="9479" y="13467"/>
                </a:cubicBezTo>
                <a:cubicBezTo>
                  <a:pt x="8781" y="13567"/>
                  <a:pt x="8080" y="13633"/>
                  <a:pt x="7370" y="13633"/>
                </a:cubicBezTo>
                <a:cubicBezTo>
                  <a:pt x="7368" y="13619"/>
                  <a:pt x="7362" y="13599"/>
                  <a:pt x="7359" y="13584"/>
                </a:cubicBezTo>
                <a:cubicBezTo>
                  <a:pt x="7339" y="13538"/>
                  <a:pt x="7301" y="13495"/>
                  <a:pt x="7273" y="13452"/>
                </a:cubicBezTo>
                <a:cubicBezTo>
                  <a:pt x="7256" y="13429"/>
                  <a:pt x="7229" y="13419"/>
                  <a:pt x="7201" y="13419"/>
                </a:cubicBezTo>
                <a:cubicBezTo>
                  <a:pt x="7161" y="13419"/>
                  <a:pt x="7118" y="13439"/>
                  <a:pt x="7103" y="13467"/>
                </a:cubicBezTo>
                <a:cubicBezTo>
                  <a:pt x="7046" y="13570"/>
                  <a:pt x="7028" y="13636"/>
                  <a:pt x="7046" y="13748"/>
                </a:cubicBezTo>
                <a:cubicBezTo>
                  <a:pt x="7054" y="13803"/>
                  <a:pt x="7110" y="13866"/>
                  <a:pt x="7198" y="13866"/>
                </a:cubicBezTo>
                <a:cubicBezTo>
                  <a:pt x="7202" y="13866"/>
                  <a:pt x="7206" y="13866"/>
                  <a:pt x="7209" y="13866"/>
                </a:cubicBezTo>
                <a:cubicBezTo>
                  <a:pt x="8031" y="13806"/>
                  <a:pt x="8856" y="13748"/>
                  <a:pt x="9672" y="13648"/>
                </a:cubicBezTo>
                <a:cubicBezTo>
                  <a:pt x="9726" y="13639"/>
                  <a:pt x="9781" y="13590"/>
                  <a:pt x="9775" y="13550"/>
                </a:cubicBezTo>
                <a:cubicBezTo>
                  <a:pt x="9709" y="13116"/>
                  <a:pt x="9617" y="12679"/>
                  <a:pt x="9583" y="12245"/>
                </a:cubicBezTo>
                <a:cubicBezTo>
                  <a:pt x="9566" y="12041"/>
                  <a:pt x="9574" y="11823"/>
                  <a:pt x="9522" y="11622"/>
                </a:cubicBezTo>
                <a:cubicBezTo>
                  <a:pt x="9472" y="11434"/>
                  <a:pt x="9270" y="11354"/>
                  <a:pt x="9033" y="11354"/>
                </a:cubicBezTo>
                <a:cubicBezTo>
                  <a:pt x="9002" y="11354"/>
                  <a:pt x="8971" y="11355"/>
                  <a:pt x="8939" y="11358"/>
                </a:cubicBezTo>
                <a:cubicBezTo>
                  <a:pt x="8005" y="11455"/>
                  <a:pt x="7080" y="11579"/>
                  <a:pt x="6152" y="11700"/>
                </a:cubicBezTo>
                <a:cubicBezTo>
                  <a:pt x="6276" y="11349"/>
                  <a:pt x="6399" y="10998"/>
                  <a:pt x="6523" y="10648"/>
                </a:cubicBezTo>
                <a:cubicBezTo>
                  <a:pt x="6669" y="10220"/>
                  <a:pt x="6816" y="9792"/>
                  <a:pt x="6974" y="9369"/>
                </a:cubicBezTo>
                <a:cubicBezTo>
                  <a:pt x="7054" y="9154"/>
                  <a:pt x="7138" y="8938"/>
                  <a:pt x="7215" y="8723"/>
                </a:cubicBezTo>
                <a:cubicBezTo>
                  <a:pt x="7258" y="8611"/>
                  <a:pt x="7290" y="8496"/>
                  <a:pt x="7345" y="8390"/>
                </a:cubicBezTo>
                <a:cubicBezTo>
                  <a:pt x="7373" y="8326"/>
                  <a:pt x="7405" y="8269"/>
                  <a:pt x="7431" y="8211"/>
                </a:cubicBezTo>
                <a:cubicBezTo>
                  <a:pt x="7801" y="8119"/>
                  <a:pt x="8172" y="8033"/>
                  <a:pt x="8551" y="7961"/>
                </a:cubicBezTo>
                <a:cubicBezTo>
                  <a:pt x="8764" y="7921"/>
                  <a:pt x="8977" y="7881"/>
                  <a:pt x="9186" y="7838"/>
                </a:cubicBezTo>
                <a:cubicBezTo>
                  <a:pt x="9356" y="7806"/>
                  <a:pt x="9522" y="7760"/>
                  <a:pt x="9695" y="7729"/>
                </a:cubicBezTo>
                <a:cubicBezTo>
                  <a:pt x="9752" y="7921"/>
                  <a:pt x="9801" y="8117"/>
                  <a:pt x="9833" y="8309"/>
                </a:cubicBezTo>
                <a:cubicBezTo>
                  <a:pt x="9853" y="8418"/>
                  <a:pt x="9876" y="8527"/>
                  <a:pt x="9876" y="8637"/>
                </a:cubicBezTo>
                <a:cubicBezTo>
                  <a:pt x="9876" y="8711"/>
                  <a:pt x="9870" y="8786"/>
                  <a:pt x="9862" y="8864"/>
                </a:cubicBezTo>
                <a:cubicBezTo>
                  <a:pt x="9724" y="8878"/>
                  <a:pt x="9583" y="8887"/>
                  <a:pt x="9442" y="8892"/>
                </a:cubicBezTo>
                <a:cubicBezTo>
                  <a:pt x="9430" y="8893"/>
                  <a:pt x="9418" y="8893"/>
                  <a:pt x="9406" y="8893"/>
                </a:cubicBezTo>
                <a:cubicBezTo>
                  <a:pt x="9367" y="8893"/>
                  <a:pt x="9329" y="8891"/>
                  <a:pt x="9291" y="8891"/>
                </a:cubicBezTo>
                <a:cubicBezTo>
                  <a:pt x="9263" y="8891"/>
                  <a:pt x="9236" y="8892"/>
                  <a:pt x="9209" y="8895"/>
                </a:cubicBezTo>
                <a:cubicBezTo>
                  <a:pt x="9120" y="8901"/>
                  <a:pt x="9034" y="8927"/>
                  <a:pt x="8948" y="8944"/>
                </a:cubicBezTo>
                <a:cubicBezTo>
                  <a:pt x="8842" y="8967"/>
                  <a:pt x="8856" y="9059"/>
                  <a:pt x="8948" y="9085"/>
                </a:cubicBezTo>
                <a:cubicBezTo>
                  <a:pt x="9034" y="9111"/>
                  <a:pt x="9114" y="9139"/>
                  <a:pt x="9209" y="9145"/>
                </a:cubicBezTo>
                <a:cubicBezTo>
                  <a:pt x="9233" y="9147"/>
                  <a:pt x="9257" y="9148"/>
                  <a:pt x="9282" y="9148"/>
                </a:cubicBezTo>
                <a:cubicBezTo>
                  <a:pt x="9355" y="9148"/>
                  <a:pt x="9431" y="9141"/>
                  <a:pt x="9499" y="9137"/>
                </a:cubicBezTo>
                <a:cubicBezTo>
                  <a:pt x="9689" y="9125"/>
                  <a:pt x="9876" y="9108"/>
                  <a:pt x="10068" y="9082"/>
                </a:cubicBezTo>
                <a:cubicBezTo>
                  <a:pt x="10134" y="9070"/>
                  <a:pt x="10189" y="9016"/>
                  <a:pt x="10189" y="8967"/>
                </a:cubicBezTo>
                <a:cubicBezTo>
                  <a:pt x="10183" y="8849"/>
                  <a:pt x="10155" y="8740"/>
                  <a:pt x="10129" y="8625"/>
                </a:cubicBezTo>
                <a:cubicBezTo>
                  <a:pt x="10103" y="8507"/>
                  <a:pt x="10097" y="8390"/>
                  <a:pt x="10074" y="8269"/>
                </a:cubicBezTo>
                <a:cubicBezTo>
                  <a:pt x="10031" y="8045"/>
                  <a:pt x="9974" y="7821"/>
                  <a:pt x="9902" y="7599"/>
                </a:cubicBezTo>
                <a:cubicBezTo>
                  <a:pt x="9890" y="7555"/>
                  <a:pt x="9836" y="7534"/>
                  <a:pt x="9781" y="7534"/>
                </a:cubicBezTo>
                <a:cubicBezTo>
                  <a:pt x="9771" y="7534"/>
                  <a:pt x="9762" y="7535"/>
                  <a:pt x="9752" y="7536"/>
                </a:cubicBezTo>
                <a:cubicBezTo>
                  <a:pt x="9531" y="7571"/>
                  <a:pt x="9298" y="7565"/>
                  <a:pt x="9080" y="7588"/>
                </a:cubicBezTo>
                <a:cubicBezTo>
                  <a:pt x="8853" y="7608"/>
                  <a:pt x="8632" y="7631"/>
                  <a:pt x="8405" y="7651"/>
                </a:cubicBezTo>
                <a:cubicBezTo>
                  <a:pt x="8189" y="7674"/>
                  <a:pt x="7974" y="7686"/>
                  <a:pt x="7758" y="7700"/>
                </a:cubicBezTo>
                <a:cubicBezTo>
                  <a:pt x="7645" y="7708"/>
                  <a:pt x="7527" y="7718"/>
                  <a:pt x="7410" y="7718"/>
                </a:cubicBezTo>
                <a:cubicBezTo>
                  <a:pt x="7319" y="7718"/>
                  <a:pt x="7229" y="7712"/>
                  <a:pt x="7143" y="7694"/>
                </a:cubicBezTo>
                <a:cubicBezTo>
                  <a:pt x="7109" y="7688"/>
                  <a:pt x="7072" y="7684"/>
                  <a:pt x="7035" y="7684"/>
                </a:cubicBezTo>
                <a:cubicBezTo>
                  <a:pt x="6875" y="7684"/>
                  <a:pt x="6696" y="7742"/>
                  <a:pt x="6629" y="7846"/>
                </a:cubicBezTo>
                <a:cubicBezTo>
                  <a:pt x="6506" y="8045"/>
                  <a:pt x="6511" y="8269"/>
                  <a:pt x="6462" y="8484"/>
                </a:cubicBezTo>
                <a:cubicBezTo>
                  <a:pt x="6414" y="8685"/>
                  <a:pt x="6368" y="8884"/>
                  <a:pt x="6322" y="9085"/>
                </a:cubicBezTo>
                <a:cubicBezTo>
                  <a:pt x="6227" y="9484"/>
                  <a:pt x="6123" y="9884"/>
                  <a:pt x="6023" y="10280"/>
                </a:cubicBezTo>
                <a:cubicBezTo>
                  <a:pt x="5894" y="10777"/>
                  <a:pt x="5773" y="11271"/>
                  <a:pt x="5646" y="11768"/>
                </a:cubicBezTo>
                <a:cubicBezTo>
                  <a:pt x="5552" y="11780"/>
                  <a:pt x="5463" y="11794"/>
                  <a:pt x="5371" y="11803"/>
                </a:cubicBezTo>
                <a:cubicBezTo>
                  <a:pt x="5078" y="11840"/>
                  <a:pt x="4790" y="11872"/>
                  <a:pt x="4500" y="11901"/>
                </a:cubicBezTo>
                <a:cubicBezTo>
                  <a:pt x="4279" y="11924"/>
                  <a:pt x="4043" y="11967"/>
                  <a:pt x="3854" y="12056"/>
                </a:cubicBezTo>
                <a:cubicBezTo>
                  <a:pt x="3604" y="12176"/>
                  <a:pt x="3506" y="12360"/>
                  <a:pt x="3448" y="12564"/>
                </a:cubicBezTo>
                <a:cubicBezTo>
                  <a:pt x="3391" y="12777"/>
                  <a:pt x="3336" y="12987"/>
                  <a:pt x="3276" y="13196"/>
                </a:cubicBezTo>
                <a:cubicBezTo>
                  <a:pt x="3032" y="14044"/>
                  <a:pt x="2779" y="14892"/>
                  <a:pt x="2598" y="15748"/>
                </a:cubicBezTo>
                <a:cubicBezTo>
                  <a:pt x="2535" y="16035"/>
                  <a:pt x="2477" y="16320"/>
                  <a:pt x="2420" y="16607"/>
                </a:cubicBezTo>
                <a:cubicBezTo>
                  <a:pt x="2400" y="16506"/>
                  <a:pt x="2377" y="16400"/>
                  <a:pt x="2357" y="16300"/>
                </a:cubicBezTo>
                <a:cubicBezTo>
                  <a:pt x="2267" y="15903"/>
                  <a:pt x="2170" y="15504"/>
                  <a:pt x="2072" y="15104"/>
                </a:cubicBezTo>
                <a:cubicBezTo>
                  <a:pt x="2086" y="14616"/>
                  <a:pt x="2109" y="14127"/>
                  <a:pt x="2132" y="13639"/>
                </a:cubicBezTo>
                <a:cubicBezTo>
                  <a:pt x="2187" y="12518"/>
                  <a:pt x="2244" y="11398"/>
                  <a:pt x="2316" y="10277"/>
                </a:cubicBezTo>
                <a:cubicBezTo>
                  <a:pt x="2368" y="10289"/>
                  <a:pt x="2417" y="10294"/>
                  <a:pt x="2471" y="10300"/>
                </a:cubicBezTo>
                <a:cubicBezTo>
                  <a:pt x="2481" y="10301"/>
                  <a:pt x="2491" y="10301"/>
                  <a:pt x="2500" y="10301"/>
                </a:cubicBezTo>
                <a:cubicBezTo>
                  <a:pt x="2717" y="10301"/>
                  <a:pt x="2857" y="10145"/>
                  <a:pt x="2877" y="10004"/>
                </a:cubicBezTo>
                <a:cubicBezTo>
                  <a:pt x="2994" y="9200"/>
                  <a:pt x="3247" y="8398"/>
                  <a:pt x="3566" y="7628"/>
                </a:cubicBezTo>
                <a:lnTo>
                  <a:pt x="3684" y="7347"/>
                </a:lnTo>
                <a:cubicBezTo>
                  <a:pt x="3695" y="7326"/>
                  <a:pt x="3707" y="7301"/>
                  <a:pt x="3718" y="7278"/>
                </a:cubicBezTo>
                <a:cubicBezTo>
                  <a:pt x="3741" y="7275"/>
                  <a:pt x="3767" y="7269"/>
                  <a:pt x="3796" y="7257"/>
                </a:cubicBezTo>
                <a:cubicBezTo>
                  <a:pt x="3842" y="7240"/>
                  <a:pt x="3885" y="7217"/>
                  <a:pt x="3928" y="7200"/>
                </a:cubicBezTo>
                <a:cubicBezTo>
                  <a:pt x="4109" y="7125"/>
                  <a:pt x="4293" y="7048"/>
                  <a:pt x="4483" y="6984"/>
                </a:cubicBezTo>
                <a:cubicBezTo>
                  <a:pt x="4488" y="6982"/>
                  <a:pt x="4500" y="6982"/>
                  <a:pt x="4509" y="6976"/>
                </a:cubicBezTo>
                <a:lnTo>
                  <a:pt x="4511" y="6976"/>
                </a:lnTo>
                <a:cubicBezTo>
                  <a:pt x="5075" y="6895"/>
                  <a:pt x="5644" y="6824"/>
                  <a:pt x="6210" y="6755"/>
                </a:cubicBezTo>
                <a:cubicBezTo>
                  <a:pt x="8479" y="6493"/>
                  <a:pt x="10767" y="6352"/>
                  <a:pt x="13051" y="6194"/>
                </a:cubicBezTo>
                <a:cubicBezTo>
                  <a:pt x="13364" y="6171"/>
                  <a:pt x="13674" y="6151"/>
                  <a:pt x="13985" y="6128"/>
                </a:cubicBezTo>
                <a:cubicBezTo>
                  <a:pt x="14252" y="6111"/>
                  <a:pt x="14585" y="6125"/>
                  <a:pt x="14726" y="5924"/>
                </a:cubicBezTo>
                <a:cubicBezTo>
                  <a:pt x="14789" y="5827"/>
                  <a:pt x="14798" y="5712"/>
                  <a:pt x="14818" y="5608"/>
                </a:cubicBezTo>
                <a:cubicBezTo>
                  <a:pt x="14844" y="5493"/>
                  <a:pt x="14867" y="5381"/>
                  <a:pt x="14884" y="5266"/>
                </a:cubicBezTo>
                <a:cubicBezTo>
                  <a:pt x="14916" y="5071"/>
                  <a:pt x="14944" y="4873"/>
                  <a:pt x="14976" y="4677"/>
                </a:cubicBezTo>
                <a:cubicBezTo>
                  <a:pt x="15102" y="4686"/>
                  <a:pt x="15229" y="4689"/>
                  <a:pt x="15355" y="4697"/>
                </a:cubicBezTo>
                <a:cubicBezTo>
                  <a:pt x="15444" y="4700"/>
                  <a:pt x="15542" y="4700"/>
                  <a:pt x="15631" y="4712"/>
                </a:cubicBezTo>
                <a:cubicBezTo>
                  <a:pt x="15700" y="4720"/>
                  <a:pt x="15703" y="4743"/>
                  <a:pt x="15717" y="4789"/>
                </a:cubicBezTo>
                <a:cubicBezTo>
                  <a:pt x="15766" y="4979"/>
                  <a:pt x="15775" y="5186"/>
                  <a:pt x="15763" y="5381"/>
                </a:cubicBezTo>
                <a:cubicBezTo>
                  <a:pt x="15689" y="5373"/>
                  <a:pt x="15614" y="5361"/>
                  <a:pt x="15536" y="5352"/>
                </a:cubicBezTo>
                <a:cubicBezTo>
                  <a:pt x="15523" y="5351"/>
                  <a:pt x="15510" y="5350"/>
                  <a:pt x="15498" y="5350"/>
                </a:cubicBezTo>
                <a:cubicBezTo>
                  <a:pt x="15297" y="5350"/>
                  <a:pt x="15225" y="5581"/>
                  <a:pt x="15441" y="5608"/>
                </a:cubicBezTo>
                <a:cubicBezTo>
                  <a:pt x="15588" y="5625"/>
                  <a:pt x="15737" y="5646"/>
                  <a:pt x="15887" y="5663"/>
                </a:cubicBezTo>
                <a:cubicBezTo>
                  <a:pt x="15900" y="5664"/>
                  <a:pt x="15913" y="5665"/>
                  <a:pt x="15925" y="5665"/>
                </a:cubicBezTo>
                <a:cubicBezTo>
                  <a:pt x="16026" y="5665"/>
                  <a:pt x="16106" y="5615"/>
                  <a:pt x="16111" y="5536"/>
                </a:cubicBezTo>
                <a:cubicBezTo>
                  <a:pt x="16122" y="5373"/>
                  <a:pt x="16122" y="5209"/>
                  <a:pt x="16108" y="5045"/>
                </a:cubicBezTo>
                <a:cubicBezTo>
                  <a:pt x="16094" y="4904"/>
                  <a:pt x="16097" y="4735"/>
                  <a:pt x="16005" y="4611"/>
                </a:cubicBezTo>
                <a:cubicBezTo>
                  <a:pt x="15910" y="4488"/>
                  <a:pt x="15743" y="4462"/>
                  <a:pt x="15562" y="4453"/>
                </a:cubicBezTo>
                <a:cubicBezTo>
                  <a:pt x="15315" y="4439"/>
                  <a:pt x="15062" y="4424"/>
                  <a:pt x="14815" y="4404"/>
                </a:cubicBezTo>
                <a:cubicBezTo>
                  <a:pt x="14813" y="4404"/>
                  <a:pt x="14811" y="4404"/>
                  <a:pt x="14809" y="4404"/>
                </a:cubicBezTo>
                <a:cubicBezTo>
                  <a:pt x="14738" y="4404"/>
                  <a:pt x="14651" y="4449"/>
                  <a:pt x="14640" y="4502"/>
                </a:cubicBezTo>
                <a:cubicBezTo>
                  <a:pt x="14594" y="4715"/>
                  <a:pt x="14536" y="4927"/>
                  <a:pt x="14485" y="5143"/>
                </a:cubicBezTo>
                <a:cubicBezTo>
                  <a:pt x="14439" y="5344"/>
                  <a:pt x="14416" y="5548"/>
                  <a:pt x="14358" y="5746"/>
                </a:cubicBezTo>
                <a:cubicBezTo>
                  <a:pt x="14338" y="5827"/>
                  <a:pt x="14229" y="5809"/>
                  <a:pt x="14128" y="5818"/>
                </a:cubicBezTo>
                <a:cubicBezTo>
                  <a:pt x="13982" y="5827"/>
                  <a:pt x="13838" y="5838"/>
                  <a:pt x="13692" y="5850"/>
                </a:cubicBezTo>
                <a:cubicBezTo>
                  <a:pt x="13401" y="5870"/>
                  <a:pt x="13105" y="5890"/>
                  <a:pt x="12815" y="5910"/>
                </a:cubicBezTo>
                <a:cubicBezTo>
                  <a:pt x="11677" y="5985"/>
                  <a:pt x="10537" y="6062"/>
                  <a:pt x="9399" y="6148"/>
                </a:cubicBezTo>
                <a:cubicBezTo>
                  <a:pt x="8775" y="6194"/>
                  <a:pt x="8149" y="6249"/>
                  <a:pt x="7526" y="6306"/>
                </a:cubicBezTo>
                <a:cubicBezTo>
                  <a:pt x="7718" y="6266"/>
                  <a:pt x="7908" y="6223"/>
                  <a:pt x="8100" y="6180"/>
                </a:cubicBezTo>
                <a:cubicBezTo>
                  <a:pt x="8316" y="6128"/>
                  <a:pt x="8537" y="6082"/>
                  <a:pt x="8735" y="6005"/>
                </a:cubicBezTo>
                <a:cubicBezTo>
                  <a:pt x="8939" y="5921"/>
                  <a:pt x="9100" y="5798"/>
                  <a:pt x="9186" y="5640"/>
                </a:cubicBezTo>
                <a:cubicBezTo>
                  <a:pt x="9278" y="5476"/>
                  <a:pt x="9284" y="5286"/>
                  <a:pt x="9310" y="5108"/>
                </a:cubicBezTo>
                <a:cubicBezTo>
                  <a:pt x="9451" y="4212"/>
                  <a:pt x="9517" y="3310"/>
                  <a:pt x="9669" y="2413"/>
                </a:cubicBezTo>
                <a:cubicBezTo>
                  <a:pt x="9681" y="2356"/>
                  <a:pt x="9594" y="2304"/>
                  <a:pt x="9517" y="2304"/>
                </a:cubicBezTo>
                <a:cubicBezTo>
                  <a:pt x="8879" y="2313"/>
                  <a:pt x="8238" y="2315"/>
                  <a:pt x="7600" y="2330"/>
                </a:cubicBezTo>
                <a:cubicBezTo>
                  <a:pt x="7531" y="2330"/>
                  <a:pt x="7462" y="2361"/>
                  <a:pt x="7448" y="2413"/>
                </a:cubicBezTo>
                <a:cubicBezTo>
                  <a:pt x="7359" y="2677"/>
                  <a:pt x="7319" y="2953"/>
                  <a:pt x="7342" y="3226"/>
                </a:cubicBezTo>
                <a:cubicBezTo>
                  <a:pt x="7344" y="3280"/>
                  <a:pt x="7402" y="3336"/>
                  <a:pt x="7482" y="3336"/>
                </a:cubicBezTo>
                <a:cubicBezTo>
                  <a:pt x="7484" y="3336"/>
                  <a:pt x="7486" y="3335"/>
                  <a:pt x="7488" y="3335"/>
                </a:cubicBezTo>
                <a:cubicBezTo>
                  <a:pt x="7600" y="3327"/>
                  <a:pt x="7715" y="3327"/>
                  <a:pt x="7821" y="3312"/>
                </a:cubicBezTo>
                <a:cubicBezTo>
                  <a:pt x="7934" y="3298"/>
                  <a:pt x="8046" y="3266"/>
                  <a:pt x="8161" y="3249"/>
                </a:cubicBezTo>
                <a:cubicBezTo>
                  <a:pt x="8244" y="3235"/>
                  <a:pt x="8218" y="3152"/>
                  <a:pt x="8143" y="3149"/>
                </a:cubicBezTo>
                <a:cubicBezTo>
                  <a:pt x="8031" y="3140"/>
                  <a:pt x="7919" y="3123"/>
                  <a:pt x="7804" y="3117"/>
                </a:cubicBezTo>
                <a:cubicBezTo>
                  <a:pt x="7777" y="3114"/>
                  <a:pt x="7749" y="3113"/>
                  <a:pt x="7721" y="3113"/>
                </a:cubicBezTo>
                <a:cubicBezTo>
                  <a:pt x="7694" y="3113"/>
                  <a:pt x="7666" y="3114"/>
                  <a:pt x="7640" y="3117"/>
                </a:cubicBezTo>
                <a:cubicBezTo>
                  <a:pt x="7643" y="2925"/>
                  <a:pt x="7672" y="2738"/>
                  <a:pt x="7730" y="2557"/>
                </a:cubicBezTo>
                <a:cubicBezTo>
                  <a:pt x="8273" y="2548"/>
                  <a:pt x="8810" y="2537"/>
                  <a:pt x="9353" y="2528"/>
                </a:cubicBezTo>
                <a:lnTo>
                  <a:pt x="9353" y="2528"/>
                </a:lnTo>
                <a:cubicBezTo>
                  <a:pt x="9227" y="3269"/>
                  <a:pt x="9037" y="4002"/>
                  <a:pt x="8908" y="4746"/>
                </a:cubicBezTo>
                <a:cubicBezTo>
                  <a:pt x="8876" y="4936"/>
                  <a:pt x="8842" y="5131"/>
                  <a:pt x="8807" y="5321"/>
                </a:cubicBezTo>
                <a:cubicBezTo>
                  <a:pt x="8778" y="5476"/>
                  <a:pt x="8727" y="5605"/>
                  <a:pt x="8534" y="5689"/>
                </a:cubicBezTo>
                <a:cubicBezTo>
                  <a:pt x="8347" y="5766"/>
                  <a:pt x="8123" y="5806"/>
                  <a:pt x="7916" y="5852"/>
                </a:cubicBezTo>
                <a:cubicBezTo>
                  <a:pt x="7663" y="5907"/>
                  <a:pt x="7411" y="5962"/>
                  <a:pt x="7155" y="6010"/>
                </a:cubicBezTo>
                <a:cubicBezTo>
                  <a:pt x="6646" y="6111"/>
                  <a:pt x="6135" y="6206"/>
                  <a:pt x="5618" y="6292"/>
                </a:cubicBezTo>
                <a:cubicBezTo>
                  <a:pt x="5172" y="6367"/>
                  <a:pt x="4713" y="6421"/>
                  <a:pt x="4270" y="6508"/>
                </a:cubicBezTo>
                <a:cubicBezTo>
                  <a:pt x="4058" y="6551"/>
                  <a:pt x="3854" y="6611"/>
                  <a:pt x="3664" y="6689"/>
                </a:cubicBezTo>
                <a:cubicBezTo>
                  <a:pt x="3566" y="6729"/>
                  <a:pt x="3474" y="6780"/>
                  <a:pt x="3391" y="6832"/>
                </a:cubicBezTo>
                <a:cubicBezTo>
                  <a:pt x="3293" y="6901"/>
                  <a:pt x="3276" y="6970"/>
                  <a:pt x="3239" y="7056"/>
                </a:cubicBezTo>
                <a:cubicBezTo>
                  <a:pt x="3193" y="7171"/>
                  <a:pt x="3060" y="7257"/>
                  <a:pt x="2971" y="7375"/>
                </a:cubicBezTo>
                <a:cubicBezTo>
                  <a:pt x="2885" y="7490"/>
                  <a:pt x="2819" y="7614"/>
                  <a:pt x="2770" y="7737"/>
                </a:cubicBezTo>
                <a:cubicBezTo>
                  <a:pt x="2618" y="8105"/>
                  <a:pt x="2584" y="8499"/>
                  <a:pt x="2405" y="8852"/>
                </a:cubicBezTo>
                <a:cubicBezTo>
                  <a:pt x="2411" y="8815"/>
                  <a:pt x="2411" y="8780"/>
                  <a:pt x="2414" y="8743"/>
                </a:cubicBezTo>
                <a:cubicBezTo>
                  <a:pt x="2425" y="8582"/>
                  <a:pt x="2434" y="8421"/>
                  <a:pt x="2474" y="8260"/>
                </a:cubicBezTo>
                <a:cubicBezTo>
                  <a:pt x="2520" y="8059"/>
                  <a:pt x="2563" y="7864"/>
                  <a:pt x="2578" y="7660"/>
                </a:cubicBezTo>
                <a:cubicBezTo>
                  <a:pt x="2584" y="7605"/>
                  <a:pt x="2561" y="7551"/>
                  <a:pt x="2526" y="7505"/>
                </a:cubicBezTo>
                <a:cubicBezTo>
                  <a:pt x="2529" y="7459"/>
                  <a:pt x="2535" y="7407"/>
                  <a:pt x="2540" y="7361"/>
                </a:cubicBezTo>
                <a:cubicBezTo>
                  <a:pt x="2555" y="7143"/>
                  <a:pt x="2612" y="6898"/>
                  <a:pt x="2555" y="6683"/>
                </a:cubicBezTo>
                <a:cubicBezTo>
                  <a:pt x="2555" y="6680"/>
                  <a:pt x="2549" y="6668"/>
                  <a:pt x="2546" y="6657"/>
                </a:cubicBezTo>
                <a:cubicBezTo>
                  <a:pt x="2644" y="6651"/>
                  <a:pt x="2750" y="6617"/>
                  <a:pt x="2813" y="6574"/>
                </a:cubicBezTo>
                <a:cubicBezTo>
                  <a:pt x="2971" y="6470"/>
                  <a:pt x="2928" y="6321"/>
                  <a:pt x="2937" y="6180"/>
                </a:cubicBezTo>
                <a:cubicBezTo>
                  <a:pt x="2951" y="5967"/>
                  <a:pt x="2971" y="5755"/>
                  <a:pt x="2986" y="5545"/>
                </a:cubicBezTo>
                <a:cubicBezTo>
                  <a:pt x="2994" y="5352"/>
                  <a:pt x="3032" y="5131"/>
                  <a:pt x="2971" y="4944"/>
                </a:cubicBezTo>
                <a:cubicBezTo>
                  <a:pt x="2966" y="4927"/>
                  <a:pt x="2948" y="4920"/>
                  <a:pt x="2929" y="4920"/>
                </a:cubicBezTo>
                <a:cubicBezTo>
                  <a:pt x="2907" y="4920"/>
                  <a:pt x="2884" y="4929"/>
                  <a:pt x="2877" y="4944"/>
                </a:cubicBezTo>
                <a:cubicBezTo>
                  <a:pt x="2828" y="5042"/>
                  <a:pt x="2819" y="5148"/>
                  <a:pt x="2802" y="5249"/>
                </a:cubicBezTo>
                <a:cubicBezTo>
                  <a:pt x="2785" y="5347"/>
                  <a:pt x="2765" y="5447"/>
                  <a:pt x="2750" y="5545"/>
                </a:cubicBezTo>
                <a:cubicBezTo>
                  <a:pt x="2727" y="5755"/>
                  <a:pt x="2707" y="5967"/>
                  <a:pt x="2678" y="6180"/>
                </a:cubicBezTo>
                <a:cubicBezTo>
                  <a:pt x="2673" y="6243"/>
                  <a:pt x="2661" y="6298"/>
                  <a:pt x="2586" y="6306"/>
                </a:cubicBezTo>
                <a:cubicBezTo>
                  <a:pt x="2579" y="6307"/>
                  <a:pt x="2572" y="6307"/>
                  <a:pt x="2565" y="6307"/>
                </a:cubicBezTo>
                <a:cubicBezTo>
                  <a:pt x="2486" y="6307"/>
                  <a:pt x="2395" y="6280"/>
                  <a:pt x="2316" y="6278"/>
                </a:cubicBezTo>
                <a:cubicBezTo>
                  <a:pt x="2312" y="6278"/>
                  <a:pt x="2309" y="6278"/>
                  <a:pt x="2305" y="6278"/>
                </a:cubicBezTo>
                <a:cubicBezTo>
                  <a:pt x="2013" y="6278"/>
                  <a:pt x="1841" y="6496"/>
                  <a:pt x="1773" y="6680"/>
                </a:cubicBezTo>
                <a:cubicBezTo>
                  <a:pt x="1699" y="6884"/>
                  <a:pt x="1693" y="7114"/>
                  <a:pt x="1667" y="7326"/>
                </a:cubicBezTo>
                <a:cubicBezTo>
                  <a:pt x="1664" y="7326"/>
                  <a:pt x="1655" y="7321"/>
                  <a:pt x="1653" y="7321"/>
                </a:cubicBezTo>
                <a:cubicBezTo>
                  <a:pt x="1581" y="7292"/>
                  <a:pt x="1515" y="7278"/>
                  <a:pt x="1451" y="7272"/>
                </a:cubicBezTo>
                <a:lnTo>
                  <a:pt x="1408" y="7260"/>
                </a:lnTo>
                <a:cubicBezTo>
                  <a:pt x="1247" y="7134"/>
                  <a:pt x="1204" y="6941"/>
                  <a:pt x="1167" y="6775"/>
                </a:cubicBezTo>
                <a:cubicBezTo>
                  <a:pt x="1112" y="6542"/>
                  <a:pt x="1081" y="6301"/>
                  <a:pt x="1041" y="6068"/>
                </a:cubicBezTo>
                <a:cubicBezTo>
                  <a:pt x="963" y="5579"/>
                  <a:pt x="917" y="5091"/>
                  <a:pt x="851" y="4603"/>
                </a:cubicBezTo>
                <a:cubicBezTo>
                  <a:pt x="725" y="3634"/>
                  <a:pt x="592" y="2663"/>
                  <a:pt x="463" y="1689"/>
                </a:cubicBezTo>
                <a:cubicBezTo>
                  <a:pt x="391" y="1143"/>
                  <a:pt x="328" y="594"/>
                  <a:pt x="202" y="51"/>
                </a:cubicBezTo>
                <a:cubicBezTo>
                  <a:pt x="194" y="16"/>
                  <a:pt x="154" y="0"/>
                  <a:pt x="1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a:off x="2392500" y="3418950"/>
            <a:ext cx="4359000" cy="409500"/>
          </a:xfrm>
          <a:prstGeom prst="rect">
            <a:avLst/>
          </a:prstGeom>
          <a:solidFill>
            <a:schemeClr val="lt1"/>
          </a:solidFill>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3" name="Google Shape;13;p2"/>
          <p:cNvSpPr/>
          <p:nvPr/>
        </p:nvSpPr>
        <p:spPr>
          <a:xfrm>
            <a:off x="2661806" y="4642456"/>
            <a:ext cx="122790" cy="111326"/>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16422" y="2135758"/>
            <a:ext cx="130789" cy="613400"/>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832553" y="2833716"/>
            <a:ext cx="71328" cy="148349"/>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344443" y="130998"/>
            <a:ext cx="1100311" cy="163677"/>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79526" y="161265"/>
            <a:ext cx="79060" cy="57547"/>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99873" y="4986563"/>
            <a:ext cx="78660" cy="72096"/>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116708" y="1592902"/>
            <a:ext cx="155454" cy="23746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51160" y="4094923"/>
            <a:ext cx="133" cy="130"/>
          </a:xfrm>
          <a:custGeom>
            <a:rect b="b" l="l" r="r" t="t"/>
            <a:pathLst>
              <a:path extrusionOk="0" h="1" w="1">
                <a:moveTo>
                  <a:pt x="0" y="0"/>
                </a:moveTo>
                <a:lnTo>
                  <a:pt x="0"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451160" y="4094144"/>
            <a:ext cx="133" cy="909"/>
          </a:xfrm>
          <a:custGeom>
            <a:rect b="b" l="l" r="r" t="t"/>
            <a:pathLst>
              <a:path extrusionOk="0" h="7" w="1">
                <a:moveTo>
                  <a:pt x="0" y="6"/>
                </a:moveTo>
                <a:lnTo>
                  <a:pt x="0" y="6"/>
                </a:lnTo>
                <a:cubicBezTo>
                  <a:pt x="0" y="0"/>
                  <a:pt x="0" y="0"/>
                  <a:pt x="0" y="6"/>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429478" y="4158315"/>
            <a:ext cx="933" cy="2338"/>
          </a:xfrm>
          <a:custGeom>
            <a:rect b="b" l="l" r="r" t="t"/>
            <a:pathLst>
              <a:path extrusionOk="0" h="18" w="7">
                <a:moveTo>
                  <a:pt x="1" y="0"/>
                </a:moveTo>
                <a:lnTo>
                  <a:pt x="1" y="3"/>
                </a:lnTo>
                <a:cubicBezTo>
                  <a:pt x="1" y="6"/>
                  <a:pt x="6" y="15"/>
                  <a:pt x="6" y="18"/>
                </a:cubicBezTo>
                <a:cubicBezTo>
                  <a:pt x="6" y="9"/>
                  <a:pt x="1" y="6"/>
                  <a:pt x="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04547" y="4153509"/>
            <a:ext cx="133" cy="2338"/>
          </a:xfrm>
          <a:custGeom>
            <a:rect b="b" l="l" r="r" t="t"/>
            <a:pathLst>
              <a:path extrusionOk="0" h="18" w="1">
                <a:moveTo>
                  <a:pt x="1" y="17"/>
                </a:moveTo>
                <a:lnTo>
                  <a:pt x="1" y="12"/>
                </a:lnTo>
                <a:lnTo>
                  <a:pt x="1"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82728" y="4277044"/>
            <a:ext cx="400" cy="1039"/>
          </a:xfrm>
          <a:custGeom>
            <a:rect b="b" l="l" r="r" t="t"/>
            <a:pathLst>
              <a:path extrusionOk="0" h="8" w="3">
                <a:moveTo>
                  <a:pt x="2" y="0"/>
                </a:moveTo>
                <a:cubicBezTo>
                  <a:pt x="1" y="6"/>
                  <a:pt x="1" y="8"/>
                  <a:pt x="1" y="8"/>
                </a:cubicBezTo>
                <a:cubicBezTo>
                  <a:pt x="1" y="8"/>
                  <a:pt x="2" y="5"/>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5517" y="4279902"/>
            <a:ext cx="27331" cy="12860"/>
          </a:xfrm>
          <a:custGeom>
            <a:rect b="b" l="l" r="r" t="t"/>
            <a:pathLst>
              <a:path extrusionOk="0" h="99" w="205">
                <a:moveTo>
                  <a:pt x="66" y="1"/>
                </a:moveTo>
                <a:cubicBezTo>
                  <a:pt x="41" y="1"/>
                  <a:pt x="16" y="12"/>
                  <a:pt x="6" y="30"/>
                </a:cubicBezTo>
                <a:cubicBezTo>
                  <a:pt x="1" y="41"/>
                  <a:pt x="1" y="56"/>
                  <a:pt x="6" y="64"/>
                </a:cubicBezTo>
                <a:cubicBezTo>
                  <a:pt x="12" y="73"/>
                  <a:pt x="15" y="76"/>
                  <a:pt x="21" y="79"/>
                </a:cubicBezTo>
                <a:cubicBezTo>
                  <a:pt x="29" y="87"/>
                  <a:pt x="41" y="90"/>
                  <a:pt x="49" y="90"/>
                </a:cubicBezTo>
                <a:cubicBezTo>
                  <a:pt x="64" y="90"/>
                  <a:pt x="84" y="93"/>
                  <a:pt x="98" y="93"/>
                </a:cubicBezTo>
                <a:cubicBezTo>
                  <a:pt x="104" y="93"/>
                  <a:pt x="113" y="99"/>
                  <a:pt x="118" y="99"/>
                </a:cubicBezTo>
                <a:lnTo>
                  <a:pt x="141" y="99"/>
                </a:lnTo>
                <a:cubicBezTo>
                  <a:pt x="147" y="99"/>
                  <a:pt x="156" y="99"/>
                  <a:pt x="162" y="93"/>
                </a:cubicBezTo>
                <a:lnTo>
                  <a:pt x="190" y="93"/>
                </a:lnTo>
                <a:cubicBezTo>
                  <a:pt x="193" y="90"/>
                  <a:pt x="199" y="87"/>
                  <a:pt x="202" y="79"/>
                </a:cubicBezTo>
                <a:cubicBezTo>
                  <a:pt x="205" y="76"/>
                  <a:pt x="202" y="70"/>
                  <a:pt x="199" y="64"/>
                </a:cubicBezTo>
                <a:cubicBezTo>
                  <a:pt x="190" y="62"/>
                  <a:pt x="185" y="56"/>
                  <a:pt x="176" y="50"/>
                </a:cubicBezTo>
                <a:cubicBezTo>
                  <a:pt x="173" y="47"/>
                  <a:pt x="173" y="44"/>
                  <a:pt x="170" y="41"/>
                </a:cubicBezTo>
                <a:cubicBezTo>
                  <a:pt x="164" y="41"/>
                  <a:pt x="164" y="36"/>
                  <a:pt x="162" y="36"/>
                </a:cubicBezTo>
                <a:cubicBezTo>
                  <a:pt x="156" y="30"/>
                  <a:pt x="144" y="27"/>
                  <a:pt x="136" y="21"/>
                </a:cubicBezTo>
                <a:cubicBezTo>
                  <a:pt x="121" y="18"/>
                  <a:pt x="113" y="13"/>
                  <a:pt x="98" y="7"/>
                </a:cubicBezTo>
                <a:cubicBezTo>
                  <a:pt x="88" y="3"/>
                  <a:pt x="77" y="1"/>
                  <a:pt x="6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34980" y="4277174"/>
            <a:ext cx="26931" cy="25071"/>
          </a:xfrm>
          <a:custGeom>
            <a:rect b="b" l="l" r="r" t="t"/>
            <a:pathLst>
              <a:path extrusionOk="0" h="193" w="202">
                <a:moveTo>
                  <a:pt x="90" y="1"/>
                </a:moveTo>
                <a:cubicBezTo>
                  <a:pt x="84" y="1"/>
                  <a:pt x="78" y="1"/>
                  <a:pt x="73" y="2"/>
                </a:cubicBezTo>
                <a:cubicBezTo>
                  <a:pt x="67" y="8"/>
                  <a:pt x="58" y="8"/>
                  <a:pt x="53" y="11"/>
                </a:cubicBezTo>
                <a:cubicBezTo>
                  <a:pt x="41" y="14"/>
                  <a:pt x="30" y="22"/>
                  <a:pt x="24" y="31"/>
                </a:cubicBezTo>
                <a:cubicBezTo>
                  <a:pt x="9" y="45"/>
                  <a:pt x="1" y="65"/>
                  <a:pt x="1" y="85"/>
                </a:cubicBezTo>
                <a:cubicBezTo>
                  <a:pt x="1" y="97"/>
                  <a:pt x="1" y="103"/>
                  <a:pt x="7" y="114"/>
                </a:cubicBezTo>
                <a:cubicBezTo>
                  <a:pt x="7" y="120"/>
                  <a:pt x="9" y="123"/>
                  <a:pt x="9" y="128"/>
                </a:cubicBezTo>
                <a:cubicBezTo>
                  <a:pt x="24" y="154"/>
                  <a:pt x="41" y="180"/>
                  <a:pt x="84" y="186"/>
                </a:cubicBezTo>
                <a:cubicBezTo>
                  <a:pt x="95" y="190"/>
                  <a:pt x="107" y="193"/>
                  <a:pt x="118" y="193"/>
                </a:cubicBezTo>
                <a:cubicBezTo>
                  <a:pt x="122" y="193"/>
                  <a:pt x="126" y="192"/>
                  <a:pt x="130" y="192"/>
                </a:cubicBezTo>
                <a:cubicBezTo>
                  <a:pt x="142" y="192"/>
                  <a:pt x="153" y="186"/>
                  <a:pt x="159" y="183"/>
                </a:cubicBezTo>
                <a:cubicBezTo>
                  <a:pt x="165" y="180"/>
                  <a:pt x="168" y="180"/>
                  <a:pt x="170" y="177"/>
                </a:cubicBezTo>
                <a:cubicBezTo>
                  <a:pt x="182" y="172"/>
                  <a:pt x="188" y="169"/>
                  <a:pt x="196" y="163"/>
                </a:cubicBezTo>
                <a:cubicBezTo>
                  <a:pt x="202" y="151"/>
                  <a:pt x="202" y="140"/>
                  <a:pt x="193" y="131"/>
                </a:cubicBezTo>
                <a:cubicBezTo>
                  <a:pt x="193" y="131"/>
                  <a:pt x="188" y="131"/>
                  <a:pt x="188" y="128"/>
                </a:cubicBezTo>
                <a:cubicBezTo>
                  <a:pt x="185" y="126"/>
                  <a:pt x="185" y="123"/>
                  <a:pt x="182" y="117"/>
                </a:cubicBezTo>
                <a:cubicBezTo>
                  <a:pt x="182" y="111"/>
                  <a:pt x="179" y="100"/>
                  <a:pt x="170" y="94"/>
                </a:cubicBezTo>
                <a:lnTo>
                  <a:pt x="170" y="88"/>
                </a:lnTo>
                <a:cubicBezTo>
                  <a:pt x="173" y="83"/>
                  <a:pt x="179" y="74"/>
                  <a:pt x="179" y="71"/>
                </a:cubicBezTo>
                <a:cubicBezTo>
                  <a:pt x="182" y="65"/>
                  <a:pt x="182" y="57"/>
                  <a:pt x="179" y="45"/>
                </a:cubicBezTo>
                <a:cubicBezTo>
                  <a:pt x="173" y="31"/>
                  <a:pt x="156" y="16"/>
                  <a:pt x="139" y="11"/>
                </a:cubicBezTo>
                <a:cubicBezTo>
                  <a:pt x="126" y="4"/>
                  <a:pt x="108" y="1"/>
                  <a:pt x="9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512840" y="4309520"/>
            <a:ext cx="10399" cy="6105"/>
          </a:xfrm>
          <a:custGeom>
            <a:rect b="b" l="l" r="r" t="t"/>
            <a:pathLst>
              <a:path extrusionOk="0" h="47" w="78">
                <a:moveTo>
                  <a:pt x="40" y="0"/>
                </a:moveTo>
                <a:cubicBezTo>
                  <a:pt x="0" y="0"/>
                  <a:pt x="0" y="46"/>
                  <a:pt x="40" y="46"/>
                </a:cubicBezTo>
                <a:cubicBezTo>
                  <a:pt x="78" y="43"/>
                  <a:pt x="78" y="0"/>
                  <a:pt x="4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501192" y="4053615"/>
            <a:ext cx="27864" cy="17017"/>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448506" y="4935642"/>
            <a:ext cx="18399" cy="3118"/>
          </a:xfrm>
          <a:custGeom>
            <a:rect b="b" l="l" r="r" t="t"/>
            <a:pathLst>
              <a:path extrusionOk="0" h="24" w="138">
                <a:moveTo>
                  <a:pt x="132" y="1"/>
                </a:moveTo>
                <a:cubicBezTo>
                  <a:pt x="132" y="1"/>
                  <a:pt x="131" y="1"/>
                  <a:pt x="129" y="2"/>
                </a:cubicBezTo>
                <a:cubicBezTo>
                  <a:pt x="97" y="8"/>
                  <a:pt x="66" y="16"/>
                  <a:pt x="37" y="16"/>
                </a:cubicBezTo>
                <a:cubicBezTo>
                  <a:pt x="28" y="16"/>
                  <a:pt x="18" y="15"/>
                  <a:pt x="9" y="13"/>
                </a:cubicBezTo>
                <a:cubicBezTo>
                  <a:pt x="8" y="12"/>
                  <a:pt x="7" y="12"/>
                  <a:pt x="6" y="12"/>
                </a:cubicBezTo>
                <a:cubicBezTo>
                  <a:pt x="2" y="12"/>
                  <a:pt x="1" y="16"/>
                  <a:pt x="3" y="16"/>
                </a:cubicBezTo>
                <a:cubicBezTo>
                  <a:pt x="24" y="20"/>
                  <a:pt x="47" y="24"/>
                  <a:pt x="70" y="24"/>
                </a:cubicBezTo>
                <a:cubicBezTo>
                  <a:pt x="92" y="24"/>
                  <a:pt x="114" y="20"/>
                  <a:pt x="132" y="10"/>
                </a:cubicBezTo>
                <a:cubicBezTo>
                  <a:pt x="137" y="8"/>
                  <a:pt x="138" y="1"/>
                  <a:pt x="13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469171" y="5217137"/>
            <a:ext cx="72927" cy="15718"/>
          </a:xfrm>
          <a:custGeom>
            <a:rect b="b" l="l" r="r" t="t"/>
            <a:pathLst>
              <a:path extrusionOk="0" h="121" w="547">
                <a:moveTo>
                  <a:pt x="523" y="1"/>
                </a:moveTo>
                <a:cubicBezTo>
                  <a:pt x="348" y="33"/>
                  <a:pt x="173" y="70"/>
                  <a:pt x="0" y="113"/>
                </a:cubicBezTo>
                <a:cubicBezTo>
                  <a:pt x="0" y="115"/>
                  <a:pt x="0" y="121"/>
                  <a:pt x="1" y="121"/>
                </a:cubicBezTo>
                <a:cubicBezTo>
                  <a:pt x="2" y="121"/>
                  <a:pt x="2" y="120"/>
                  <a:pt x="3" y="119"/>
                </a:cubicBezTo>
                <a:cubicBezTo>
                  <a:pt x="178" y="90"/>
                  <a:pt x="357" y="61"/>
                  <a:pt x="532" y="24"/>
                </a:cubicBezTo>
                <a:cubicBezTo>
                  <a:pt x="546" y="18"/>
                  <a:pt x="538" y="1"/>
                  <a:pt x="52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534631" y="5238701"/>
            <a:ext cx="35597" cy="6105"/>
          </a:xfrm>
          <a:custGeom>
            <a:rect b="b" l="l" r="r" t="t"/>
            <a:pathLst>
              <a:path extrusionOk="0" h="47" w="267">
                <a:moveTo>
                  <a:pt x="260" y="0"/>
                </a:moveTo>
                <a:cubicBezTo>
                  <a:pt x="259" y="0"/>
                  <a:pt x="257" y="0"/>
                  <a:pt x="256" y="2"/>
                </a:cubicBezTo>
                <a:cubicBezTo>
                  <a:pt x="173" y="16"/>
                  <a:pt x="95" y="30"/>
                  <a:pt x="9" y="33"/>
                </a:cubicBezTo>
                <a:cubicBezTo>
                  <a:pt x="1" y="33"/>
                  <a:pt x="1" y="45"/>
                  <a:pt x="9" y="45"/>
                </a:cubicBezTo>
                <a:cubicBezTo>
                  <a:pt x="26" y="46"/>
                  <a:pt x="44" y="47"/>
                  <a:pt x="62" y="47"/>
                </a:cubicBezTo>
                <a:cubicBezTo>
                  <a:pt x="129" y="47"/>
                  <a:pt x="198" y="37"/>
                  <a:pt x="259" y="10"/>
                </a:cubicBezTo>
                <a:cubicBezTo>
                  <a:pt x="266" y="8"/>
                  <a:pt x="264" y="0"/>
                  <a:pt x="26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5320" y="4465401"/>
            <a:ext cx="179852" cy="15199"/>
          </a:xfrm>
          <a:custGeom>
            <a:rect b="b" l="l" r="r" t="t"/>
            <a:pathLst>
              <a:path extrusionOk="0" h="117" w="1349">
                <a:moveTo>
                  <a:pt x="129" y="0"/>
                </a:moveTo>
                <a:cubicBezTo>
                  <a:pt x="86" y="0"/>
                  <a:pt x="45" y="4"/>
                  <a:pt x="4" y="16"/>
                </a:cubicBezTo>
                <a:cubicBezTo>
                  <a:pt x="1" y="24"/>
                  <a:pt x="1" y="27"/>
                  <a:pt x="4" y="27"/>
                </a:cubicBezTo>
                <a:cubicBezTo>
                  <a:pt x="101" y="67"/>
                  <a:pt x="205" y="64"/>
                  <a:pt x="305" y="67"/>
                </a:cubicBezTo>
                <a:cubicBezTo>
                  <a:pt x="417" y="70"/>
                  <a:pt x="532" y="73"/>
                  <a:pt x="644" y="79"/>
                </a:cubicBezTo>
                <a:cubicBezTo>
                  <a:pt x="869" y="85"/>
                  <a:pt x="1093" y="99"/>
                  <a:pt x="1320" y="116"/>
                </a:cubicBezTo>
                <a:cubicBezTo>
                  <a:pt x="1321" y="116"/>
                  <a:pt x="1323" y="117"/>
                  <a:pt x="1324" y="117"/>
                </a:cubicBezTo>
                <a:cubicBezTo>
                  <a:pt x="1348" y="117"/>
                  <a:pt x="1347" y="73"/>
                  <a:pt x="1320" y="70"/>
                </a:cubicBezTo>
                <a:cubicBezTo>
                  <a:pt x="1093" y="64"/>
                  <a:pt x="869" y="56"/>
                  <a:pt x="644" y="39"/>
                </a:cubicBezTo>
                <a:cubicBezTo>
                  <a:pt x="535" y="30"/>
                  <a:pt x="432" y="24"/>
                  <a:pt x="323" y="13"/>
                </a:cubicBezTo>
                <a:cubicBezTo>
                  <a:pt x="258" y="9"/>
                  <a:pt x="193" y="0"/>
                  <a:pt x="12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11613" y="4366702"/>
            <a:ext cx="192784" cy="14159"/>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612527" y="4565164"/>
            <a:ext cx="13866" cy="35983"/>
          </a:xfrm>
          <a:custGeom>
            <a:rect b="b" l="l" r="r" t="t"/>
            <a:pathLst>
              <a:path extrusionOk="0" h="277" w="104">
                <a:moveTo>
                  <a:pt x="19" y="1"/>
                </a:moveTo>
                <a:cubicBezTo>
                  <a:pt x="19" y="1"/>
                  <a:pt x="18" y="1"/>
                  <a:pt x="18" y="3"/>
                </a:cubicBezTo>
                <a:cubicBezTo>
                  <a:pt x="1" y="92"/>
                  <a:pt x="15" y="213"/>
                  <a:pt x="93" y="276"/>
                </a:cubicBezTo>
                <a:cubicBezTo>
                  <a:pt x="94" y="277"/>
                  <a:pt x="95" y="277"/>
                  <a:pt x="96" y="277"/>
                </a:cubicBezTo>
                <a:cubicBezTo>
                  <a:pt x="100" y="277"/>
                  <a:pt x="104" y="272"/>
                  <a:pt x="102" y="268"/>
                </a:cubicBezTo>
                <a:cubicBezTo>
                  <a:pt x="84" y="224"/>
                  <a:pt x="58" y="190"/>
                  <a:pt x="44" y="147"/>
                </a:cubicBezTo>
                <a:cubicBezTo>
                  <a:pt x="30" y="104"/>
                  <a:pt x="21" y="49"/>
                  <a:pt x="27" y="3"/>
                </a:cubicBezTo>
                <a:cubicBezTo>
                  <a:pt x="23" y="3"/>
                  <a:pt x="20" y="1"/>
                  <a:pt x="1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639058" y="4529442"/>
            <a:ext cx="70928" cy="70537"/>
          </a:xfrm>
          <a:custGeom>
            <a:rect b="b" l="l" r="r" t="t"/>
            <a:pathLst>
              <a:path extrusionOk="0" h="543" w="532">
                <a:moveTo>
                  <a:pt x="31" y="0"/>
                </a:moveTo>
                <a:cubicBezTo>
                  <a:pt x="15" y="0"/>
                  <a:pt x="2" y="11"/>
                  <a:pt x="9" y="34"/>
                </a:cubicBezTo>
                <a:cubicBezTo>
                  <a:pt x="9" y="34"/>
                  <a:pt x="9" y="37"/>
                  <a:pt x="12" y="37"/>
                </a:cubicBezTo>
                <a:lnTo>
                  <a:pt x="26" y="37"/>
                </a:lnTo>
                <a:cubicBezTo>
                  <a:pt x="24" y="37"/>
                  <a:pt x="23" y="35"/>
                  <a:pt x="21" y="34"/>
                </a:cubicBezTo>
                <a:lnTo>
                  <a:pt x="21" y="34"/>
                </a:lnTo>
                <a:cubicBezTo>
                  <a:pt x="71" y="41"/>
                  <a:pt x="20" y="123"/>
                  <a:pt x="15" y="155"/>
                </a:cubicBezTo>
                <a:cubicBezTo>
                  <a:pt x="3" y="198"/>
                  <a:pt x="0" y="244"/>
                  <a:pt x="3" y="287"/>
                </a:cubicBezTo>
                <a:cubicBezTo>
                  <a:pt x="6" y="373"/>
                  <a:pt x="32" y="456"/>
                  <a:pt x="72" y="537"/>
                </a:cubicBezTo>
                <a:cubicBezTo>
                  <a:pt x="74" y="540"/>
                  <a:pt x="79" y="543"/>
                  <a:pt x="83" y="543"/>
                </a:cubicBezTo>
                <a:cubicBezTo>
                  <a:pt x="86" y="543"/>
                  <a:pt x="88" y="542"/>
                  <a:pt x="89" y="540"/>
                </a:cubicBezTo>
                <a:cubicBezTo>
                  <a:pt x="131" y="508"/>
                  <a:pt x="175" y="476"/>
                  <a:pt x="217" y="442"/>
                </a:cubicBezTo>
                <a:lnTo>
                  <a:pt x="217" y="442"/>
                </a:lnTo>
                <a:cubicBezTo>
                  <a:pt x="221" y="461"/>
                  <a:pt x="241" y="473"/>
                  <a:pt x="262" y="482"/>
                </a:cubicBezTo>
                <a:cubicBezTo>
                  <a:pt x="275" y="488"/>
                  <a:pt x="292" y="489"/>
                  <a:pt x="312" y="489"/>
                </a:cubicBezTo>
                <a:cubicBezTo>
                  <a:pt x="346" y="489"/>
                  <a:pt x="387" y="485"/>
                  <a:pt x="423" y="485"/>
                </a:cubicBezTo>
                <a:cubicBezTo>
                  <a:pt x="467" y="485"/>
                  <a:pt x="505" y="492"/>
                  <a:pt x="517" y="522"/>
                </a:cubicBezTo>
                <a:cubicBezTo>
                  <a:pt x="519" y="525"/>
                  <a:pt x="522" y="526"/>
                  <a:pt x="525" y="526"/>
                </a:cubicBezTo>
                <a:cubicBezTo>
                  <a:pt x="528" y="526"/>
                  <a:pt x="532" y="524"/>
                  <a:pt x="532" y="520"/>
                </a:cubicBezTo>
                <a:cubicBezTo>
                  <a:pt x="526" y="482"/>
                  <a:pt x="503" y="471"/>
                  <a:pt x="469" y="465"/>
                </a:cubicBezTo>
                <a:cubicBezTo>
                  <a:pt x="448" y="459"/>
                  <a:pt x="210" y="471"/>
                  <a:pt x="247" y="416"/>
                </a:cubicBezTo>
                <a:cubicBezTo>
                  <a:pt x="252" y="410"/>
                  <a:pt x="245" y="402"/>
                  <a:pt x="238" y="402"/>
                </a:cubicBezTo>
                <a:cubicBezTo>
                  <a:pt x="236" y="402"/>
                  <a:pt x="234" y="402"/>
                  <a:pt x="233" y="405"/>
                </a:cubicBezTo>
                <a:cubicBezTo>
                  <a:pt x="231" y="406"/>
                  <a:pt x="228" y="408"/>
                  <a:pt x="225" y="411"/>
                </a:cubicBezTo>
                <a:lnTo>
                  <a:pt x="225" y="411"/>
                </a:lnTo>
                <a:lnTo>
                  <a:pt x="224" y="410"/>
                </a:lnTo>
                <a:lnTo>
                  <a:pt x="224" y="410"/>
                </a:lnTo>
                <a:cubicBezTo>
                  <a:pt x="224" y="411"/>
                  <a:pt x="224" y="411"/>
                  <a:pt x="224" y="412"/>
                </a:cubicBezTo>
                <a:lnTo>
                  <a:pt x="224" y="412"/>
                </a:lnTo>
                <a:cubicBezTo>
                  <a:pt x="192" y="436"/>
                  <a:pt x="130" y="497"/>
                  <a:pt x="107" y="497"/>
                </a:cubicBezTo>
                <a:cubicBezTo>
                  <a:pt x="63" y="497"/>
                  <a:pt x="49" y="393"/>
                  <a:pt x="43" y="356"/>
                </a:cubicBezTo>
                <a:cubicBezTo>
                  <a:pt x="32" y="293"/>
                  <a:pt x="32" y="224"/>
                  <a:pt x="43" y="160"/>
                </a:cubicBezTo>
                <a:cubicBezTo>
                  <a:pt x="49" y="123"/>
                  <a:pt x="66" y="89"/>
                  <a:pt x="72" y="51"/>
                </a:cubicBezTo>
                <a:cubicBezTo>
                  <a:pt x="75" y="18"/>
                  <a:pt x="51" y="0"/>
                  <a:pt x="3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39448" y="4589716"/>
            <a:ext cx="84660" cy="16238"/>
          </a:xfrm>
          <a:custGeom>
            <a:rect b="b" l="l" r="r" t="t"/>
            <a:pathLst>
              <a:path extrusionOk="0" h="125" w="635">
                <a:moveTo>
                  <a:pt x="17" y="1"/>
                </a:moveTo>
                <a:cubicBezTo>
                  <a:pt x="9" y="1"/>
                  <a:pt x="0" y="18"/>
                  <a:pt x="14" y="21"/>
                </a:cubicBezTo>
                <a:cubicBezTo>
                  <a:pt x="189" y="79"/>
                  <a:pt x="368" y="124"/>
                  <a:pt x="552" y="124"/>
                </a:cubicBezTo>
                <a:cubicBezTo>
                  <a:pt x="577" y="124"/>
                  <a:pt x="601" y="123"/>
                  <a:pt x="626" y="122"/>
                </a:cubicBezTo>
                <a:cubicBezTo>
                  <a:pt x="635" y="122"/>
                  <a:pt x="635" y="104"/>
                  <a:pt x="626" y="104"/>
                </a:cubicBezTo>
                <a:cubicBezTo>
                  <a:pt x="420" y="84"/>
                  <a:pt x="216" y="64"/>
                  <a:pt x="1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685756" y="3174056"/>
            <a:ext cx="229315" cy="500774"/>
          </a:xfrm>
          <a:custGeom>
            <a:rect b="b" l="l" r="r" t="t"/>
            <a:pathLst>
              <a:path extrusionOk="0" h="3855" w="1720">
                <a:moveTo>
                  <a:pt x="1705" y="0"/>
                </a:moveTo>
                <a:cubicBezTo>
                  <a:pt x="1704" y="0"/>
                  <a:pt x="1703" y="0"/>
                  <a:pt x="1703" y="1"/>
                </a:cubicBezTo>
                <a:cubicBezTo>
                  <a:pt x="1263" y="164"/>
                  <a:pt x="967" y="587"/>
                  <a:pt x="792" y="1001"/>
                </a:cubicBezTo>
                <a:cubicBezTo>
                  <a:pt x="559" y="1552"/>
                  <a:pt x="398" y="2150"/>
                  <a:pt x="252" y="2727"/>
                </a:cubicBezTo>
                <a:cubicBezTo>
                  <a:pt x="157" y="3098"/>
                  <a:pt x="68" y="3472"/>
                  <a:pt x="2" y="3845"/>
                </a:cubicBezTo>
                <a:cubicBezTo>
                  <a:pt x="0" y="3852"/>
                  <a:pt x="3" y="3855"/>
                  <a:pt x="6" y="3855"/>
                </a:cubicBezTo>
                <a:cubicBezTo>
                  <a:pt x="9" y="3855"/>
                  <a:pt x="10" y="3853"/>
                  <a:pt x="10" y="3851"/>
                </a:cubicBezTo>
                <a:cubicBezTo>
                  <a:pt x="146" y="3227"/>
                  <a:pt x="295" y="2610"/>
                  <a:pt x="482" y="1998"/>
                </a:cubicBezTo>
                <a:cubicBezTo>
                  <a:pt x="628" y="1512"/>
                  <a:pt x="763" y="980"/>
                  <a:pt x="1062" y="561"/>
                </a:cubicBezTo>
                <a:cubicBezTo>
                  <a:pt x="1137" y="455"/>
                  <a:pt x="1226" y="354"/>
                  <a:pt x="1324" y="268"/>
                </a:cubicBezTo>
                <a:cubicBezTo>
                  <a:pt x="1441" y="164"/>
                  <a:pt x="1574" y="98"/>
                  <a:pt x="1709" y="24"/>
                </a:cubicBezTo>
                <a:cubicBezTo>
                  <a:pt x="1719" y="16"/>
                  <a:pt x="1713" y="0"/>
                  <a:pt x="170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913067" y="2866321"/>
            <a:ext cx="9733" cy="302543"/>
          </a:xfrm>
          <a:custGeom>
            <a:rect b="b" l="l" r="r" t="t"/>
            <a:pathLst>
              <a:path extrusionOk="0" h="2329" w="73">
                <a:moveTo>
                  <a:pt x="58" y="1"/>
                </a:moveTo>
                <a:cubicBezTo>
                  <a:pt x="57" y="1"/>
                  <a:pt x="55" y="2"/>
                  <a:pt x="55" y="5"/>
                </a:cubicBezTo>
                <a:cubicBezTo>
                  <a:pt x="35" y="192"/>
                  <a:pt x="44" y="384"/>
                  <a:pt x="41" y="571"/>
                </a:cubicBezTo>
                <a:cubicBezTo>
                  <a:pt x="35" y="766"/>
                  <a:pt x="32" y="962"/>
                  <a:pt x="29" y="1157"/>
                </a:cubicBezTo>
                <a:cubicBezTo>
                  <a:pt x="21" y="1542"/>
                  <a:pt x="12" y="1924"/>
                  <a:pt x="1" y="2309"/>
                </a:cubicBezTo>
                <a:cubicBezTo>
                  <a:pt x="1" y="2322"/>
                  <a:pt x="9" y="2329"/>
                  <a:pt x="18" y="2329"/>
                </a:cubicBezTo>
                <a:cubicBezTo>
                  <a:pt x="27" y="2329"/>
                  <a:pt x="35" y="2322"/>
                  <a:pt x="35" y="2309"/>
                </a:cubicBezTo>
                <a:lnTo>
                  <a:pt x="47" y="1157"/>
                </a:lnTo>
                <a:cubicBezTo>
                  <a:pt x="50" y="968"/>
                  <a:pt x="55" y="781"/>
                  <a:pt x="55" y="588"/>
                </a:cubicBezTo>
                <a:cubicBezTo>
                  <a:pt x="58" y="396"/>
                  <a:pt x="73" y="197"/>
                  <a:pt x="58" y="5"/>
                </a:cubicBezTo>
                <a:cubicBezTo>
                  <a:pt x="60" y="2"/>
                  <a:pt x="59"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931866" y="2328531"/>
            <a:ext cx="19732" cy="345411"/>
          </a:xfrm>
          <a:custGeom>
            <a:rect b="b" l="l" r="r" t="t"/>
            <a:pathLst>
              <a:path extrusionOk="0" h="2659" w="148">
                <a:moveTo>
                  <a:pt x="130" y="0"/>
                </a:moveTo>
                <a:cubicBezTo>
                  <a:pt x="130" y="0"/>
                  <a:pt x="130" y="1"/>
                  <a:pt x="130" y="2"/>
                </a:cubicBezTo>
                <a:cubicBezTo>
                  <a:pt x="132" y="2"/>
                  <a:pt x="131" y="0"/>
                  <a:pt x="130" y="0"/>
                </a:cubicBezTo>
                <a:close/>
                <a:moveTo>
                  <a:pt x="130" y="2"/>
                </a:moveTo>
                <a:lnTo>
                  <a:pt x="130" y="2"/>
                </a:lnTo>
                <a:cubicBezTo>
                  <a:pt x="104" y="99"/>
                  <a:pt x="107" y="209"/>
                  <a:pt x="101" y="309"/>
                </a:cubicBezTo>
                <a:cubicBezTo>
                  <a:pt x="92" y="415"/>
                  <a:pt x="87" y="525"/>
                  <a:pt x="81" y="631"/>
                </a:cubicBezTo>
                <a:cubicBezTo>
                  <a:pt x="67" y="858"/>
                  <a:pt x="58" y="1085"/>
                  <a:pt x="46" y="1309"/>
                </a:cubicBezTo>
                <a:cubicBezTo>
                  <a:pt x="23" y="1754"/>
                  <a:pt x="1" y="2206"/>
                  <a:pt x="3" y="2654"/>
                </a:cubicBezTo>
                <a:cubicBezTo>
                  <a:pt x="3" y="2657"/>
                  <a:pt x="6" y="2658"/>
                  <a:pt x="9" y="2658"/>
                </a:cubicBezTo>
                <a:cubicBezTo>
                  <a:pt x="12" y="2658"/>
                  <a:pt x="15" y="2657"/>
                  <a:pt x="15" y="2654"/>
                </a:cubicBezTo>
                <a:cubicBezTo>
                  <a:pt x="38" y="2211"/>
                  <a:pt x="46" y="1769"/>
                  <a:pt x="64" y="1329"/>
                </a:cubicBezTo>
                <a:cubicBezTo>
                  <a:pt x="75" y="1114"/>
                  <a:pt x="87" y="898"/>
                  <a:pt x="95" y="686"/>
                </a:cubicBezTo>
                <a:cubicBezTo>
                  <a:pt x="104" y="571"/>
                  <a:pt x="110" y="459"/>
                  <a:pt x="118" y="344"/>
                </a:cubicBezTo>
                <a:cubicBezTo>
                  <a:pt x="124" y="232"/>
                  <a:pt x="147" y="114"/>
                  <a:pt x="130"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930666" y="2691994"/>
            <a:ext cx="4000" cy="11951"/>
          </a:xfrm>
          <a:custGeom>
            <a:rect b="b" l="l" r="r" t="t"/>
            <a:pathLst>
              <a:path extrusionOk="0" h="92" w="30">
                <a:moveTo>
                  <a:pt x="20" y="0"/>
                </a:moveTo>
                <a:cubicBezTo>
                  <a:pt x="20" y="0"/>
                  <a:pt x="18" y="1"/>
                  <a:pt x="18" y="2"/>
                </a:cubicBezTo>
                <a:cubicBezTo>
                  <a:pt x="21" y="1"/>
                  <a:pt x="21" y="0"/>
                  <a:pt x="20" y="0"/>
                </a:cubicBezTo>
                <a:close/>
                <a:moveTo>
                  <a:pt x="18" y="2"/>
                </a:moveTo>
                <a:lnTo>
                  <a:pt x="18" y="2"/>
                </a:lnTo>
                <a:cubicBezTo>
                  <a:pt x="27" y="34"/>
                  <a:pt x="18" y="63"/>
                  <a:pt x="1" y="91"/>
                </a:cubicBezTo>
                <a:cubicBezTo>
                  <a:pt x="24" y="63"/>
                  <a:pt x="30" y="34"/>
                  <a:pt x="18"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925333" y="2726028"/>
            <a:ext cx="7066" cy="62613"/>
          </a:xfrm>
          <a:custGeom>
            <a:rect b="b" l="l" r="r" t="t"/>
            <a:pathLst>
              <a:path extrusionOk="0" h="482" w="53">
                <a:moveTo>
                  <a:pt x="43" y="0"/>
                </a:moveTo>
                <a:cubicBezTo>
                  <a:pt x="42" y="0"/>
                  <a:pt x="41" y="1"/>
                  <a:pt x="41" y="2"/>
                </a:cubicBezTo>
                <a:cubicBezTo>
                  <a:pt x="21" y="154"/>
                  <a:pt x="1" y="326"/>
                  <a:pt x="12" y="476"/>
                </a:cubicBezTo>
                <a:cubicBezTo>
                  <a:pt x="12" y="479"/>
                  <a:pt x="15" y="481"/>
                  <a:pt x="17" y="481"/>
                </a:cubicBezTo>
                <a:cubicBezTo>
                  <a:pt x="19" y="481"/>
                  <a:pt x="21" y="480"/>
                  <a:pt x="21" y="476"/>
                </a:cubicBezTo>
                <a:cubicBezTo>
                  <a:pt x="50" y="326"/>
                  <a:pt x="52" y="154"/>
                  <a:pt x="44" y="2"/>
                </a:cubicBezTo>
                <a:cubicBezTo>
                  <a:pt x="48" y="2"/>
                  <a:pt x="45" y="0"/>
                  <a:pt x="4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41503" y="2412707"/>
            <a:ext cx="142255" cy="27150"/>
          </a:xfrm>
          <a:custGeom>
            <a:rect b="b" l="l" r="r" t="t"/>
            <a:pathLst>
              <a:path extrusionOk="0" h="209" w="1067">
                <a:moveTo>
                  <a:pt x="1044" y="1"/>
                </a:moveTo>
                <a:cubicBezTo>
                  <a:pt x="1041" y="1"/>
                  <a:pt x="1038" y="3"/>
                  <a:pt x="1038" y="6"/>
                </a:cubicBezTo>
                <a:cubicBezTo>
                  <a:pt x="1038" y="35"/>
                  <a:pt x="923" y="81"/>
                  <a:pt x="894" y="84"/>
                </a:cubicBezTo>
                <a:cubicBezTo>
                  <a:pt x="888" y="84"/>
                  <a:pt x="880" y="85"/>
                  <a:pt x="873" y="85"/>
                </a:cubicBezTo>
                <a:cubicBezTo>
                  <a:pt x="857" y="85"/>
                  <a:pt x="841" y="84"/>
                  <a:pt x="825" y="84"/>
                </a:cubicBezTo>
                <a:lnTo>
                  <a:pt x="673" y="84"/>
                </a:lnTo>
                <a:cubicBezTo>
                  <a:pt x="575" y="86"/>
                  <a:pt x="478" y="89"/>
                  <a:pt x="380" y="98"/>
                </a:cubicBezTo>
                <a:cubicBezTo>
                  <a:pt x="308" y="101"/>
                  <a:pt x="233" y="104"/>
                  <a:pt x="164" y="118"/>
                </a:cubicBezTo>
                <a:cubicBezTo>
                  <a:pt x="136" y="127"/>
                  <a:pt x="107" y="135"/>
                  <a:pt x="78" y="144"/>
                </a:cubicBezTo>
                <a:cubicBezTo>
                  <a:pt x="58" y="155"/>
                  <a:pt x="41" y="175"/>
                  <a:pt x="21" y="187"/>
                </a:cubicBezTo>
                <a:cubicBezTo>
                  <a:pt x="21" y="192"/>
                  <a:pt x="21" y="193"/>
                  <a:pt x="20" y="193"/>
                </a:cubicBezTo>
                <a:cubicBezTo>
                  <a:pt x="20" y="193"/>
                  <a:pt x="19" y="193"/>
                  <a:pt x="18" y="193"/>
                </a:cubicBezTo>
                <a:lnTo>
                  <a:pt x="15" y="187"/>
                </a:lnTo>
                <a:lnTo>
                  <a:pt x="6" y="187"/>
                </a:lnTo>
                <a:lnTo>
                  <a:pt x="4" y="193"/>
                </a:lnTo>
                <a:cubicBezTo>
                  <a:pt x="1" y="196"/>
                  <a:pt x="1" y="198"/>
                  <a:pt x="4" y="201"/>
                </a:cubicBezTo>
                <a:cubicBezTo>
                  <a:pt x="9" y="207"/>
                  <a:pt x="12" y="209"/>
                  <a:pt x="15" y="209"/>
                </a:cubicBezTo>
                <a:cubicBezTo>
                  <a:pt x="19" y="209"/>
                  <a:pt x="22" y="207"/>
                  <a:pt x="29" y="207"/>
                </a:cubicBezTo>
                <a:cubicBezTo>
                  <a:pt x="32" y="207"/>
                  <a:pt x="41" y="198"/>
                  <a:pt x="44" y="196"/>
                </a:cubicBezTo>
                <a:cubicBezTo>
                  <a:pt x="78" y="178"/>
                  <a:pt x="104" y="155"/>
                  <a:pt x="144" y="144"/>
                </a:cubicBezTo>
                <a:cubicBezTo>
                  <a:pt x="276" y="109"/>
                  <a:pt x="432" y="109"/>
                  <a:pt x="572" y="107"/>
                </a:cubicBezTo>
                <a:cubicBezTo>
                  <a:pt x="596" y="105"/>
                  <a:pt x="620" y="105"/>
                  <a:pt x="644" y="105"/>
                </a:cubicBezTo>
                <a:cubicBezTo>
                  <a:pt x="687" y="105"/>
                  <a:pt x="731" y="106"/>
                  <a:pt x="775" y="106"/>
                </a:cubicBezTo>
                <a:cubicBezTo>
                  <a:pt x="833" y="106"/>
                  <a:pt x="891" y="104"/>
                  <a:pt x="946" y="95"/>
                </a:cubicBezTo>
                <a:cubicBezTo>
                  <a:pt x="992" y="86"/>
                  <a:pt x="1067" y="66"/>
                  <a:pt x="1049" y="6"/>
                </a:cubicBezTo>
                <a:cubicBezTo>
                  <a:pt x="1049" y="2"/>
                  <a:pt x="1047" y="1"/>
                  <a:pt x="104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669624" y="2259554"/>
            <a:ext cx="42530" cy="18056"/>
          </a:xfrm>
          <a:custGeom>
            <a:rect b="b" l="l" r="r" t="t"/>
            <a:pathLst>
              <a:path extrusionOk="0" h="139" w="319">
                <a:moveTo>
                  <a:pt x="192" y="1"/>
                </a:moveTo>
                <a:cubicBezTo>
                  <a:pt x="154" y="1"/>
                  <a:pt x="117" y="4"/>
                  <a:pt x="80" y="13"/>
                </a:cubicBezTo>
                <a:cubicBezTo>
                  <a:pt x="22" y="27"/>
                  <a:pt x="11" y="79"/>
                  <a:pt x="2" y="136"/>
                </a:cubicBezTo>
                <a:cubicBezTo>
                  <a:pt x="1" y="138"/>
                  <a:pt x="1" y="138"/>
                  <a:pt x="3" y="138"/>
                </a:cubicBezTo>
                <a:cubicBezTo>
                  <a:pt x="4" y="138"/>
                  <a:pt x="5" y="138"/>
                  <a:pt x="5" y="136"/>
                </a:cubicBezTo>
                <a:cubicBezTo>
                  <a:pt x="17" y="116"/>
                  <a:pt x="22" y="93"/>
                  <a:pt x="34" y="79"/>
                </a:cubicBezTo>
                <a:cubicBezTo>
                  <a:pt x="65" y="36"/>
                  <a:pt x="100" y="24"/>
                  <a:pt x="149" y="21"/>
                </a:cubicBezTo>
                <a:cubicBezTo>
                  <a:pt x="165" y="20"/>
                  <a:pt x="180" y="19"/>
                  <a:pt x="196" y="19"/>
                </a:cubicBezTo>
                <a:cubicBezTo>
                  <a:pt x="232" y="19"/>
                  <a:pt x="268" y="23"/>
                  <a:pt x="307" y="27"/>
                </a:cubicBezTo>
                <a:cubicBezTo>
                  <a:pt x="315" y="27"/>
                  <a:pt x="318" y="13"/>
                  <a:pt x="310" y="13"/>
                </a:cubicBezTo>
                <a:cubicBezTo>
                  <a:pt x="272" y="5"/>
                  <a:pt x="232" y="1"/>
                  <a:pt x="19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766415" y="1760604"/>
            <a:ext cx="88259" cy="99246"/>
          </a:xfrm>
          <a:custGeom>
            <a:rect b="b" l="l" r="r" t="t"/>
            <a:pathLst>
              <a:path extrusionOk="0" h="764" w="662">
                <a:moveTo>
                  <a:pt x="58" y="0"/>
                </a:moveTo>
                <a:cubicBezTo>
                  <a:pt x="55" y="0"/>
                  <a:pt x="53" y="1"/>
                  <a:pt x="52" y="3"/>
                </a:cubicBezTo>
                <a:cubicBezTo>
                  <a:pt x="0" y="130"/>
                  <a:pt x="265" y="161"/>
                  <a:pt x="331" y="190"/>
                </a:cubicBezTo>
                <a:cubicBezTo>
                  <a:pt x="440" y="233"/>
                  <a:pt x="569" y="274"/>
                  <a:pt x="598" y="400"/>
                </a:cubicBezTo>
                <a:cubicBezTo>
                  <a:pt x="627" y="518"/>
                  <a:pt x="612" y="638"/>
                  <a:pt x="589" y="759"/>
                </a:cubicBezTo>
                <a:cubicBezTo>
                  <a:pt x="589" y="761"/>
                  <a:pt x="594" y="763"/>
                  <a:pt x="596" y="763"/>
                </a:cubicBezTo>
                <a:cubicBezTo>
                  <a:pt x="597" y="763"/>
                  <a:pt x="598" y="763"/>
                  <a:pt x="598" y="762"/>
                </a:cubicBezTo>
                <a:cubicBezTo>
                  <a:pt x="632" y="636"/>
                  <a:pt x="661" y="423"/>
                  <a:pt x="575" y="314"/>
                </a:cubicBezTo>
                <a:cubicBezTo>
                  <a:pt x="538" y="262"/>
                  <a:pt x="469" y="233"/>
                  <a:pt x="411" y="207"/>
                </a:cubicBezTo>
                <a:cubicBezTo>
                  <a:pt x="342" y="179"/>
                  <a:pt x="26" y="107"/>
                  <a:pt x="63" y="6"/>
                </a:cubicBezTo>
                <a:cubicBezTo>
                  <a:pt x="65" y="3"/>
                  <a:pt x="62" y="0"/>
                  <a:pt x="5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33475" y="1888687"/>
            <a:ext cx="7599" cy="21174"/>
          </a:xfrm>
          <a:custGeom>
            <a:rect b="b" l="l" r="r" t="t"/>
            <a:pathLst>
              <a:path extrusionOk="0" h="163" w="57">
                <a:moveTo>
                  <a:pt x="35" y="0"/>
                </a:moveTo>
                <a:cubicBezTo>
                  <a:pt x="35" y="0"/>
                  <a:pt x="35" y="1"/>
                  <a:pt x="35" y="3"/>
                </a:cubicBezTo>
                <a:cubicBezTo>
                  <a:pt x="36" y="3"/>
                  <a:pt x="36" y="0"/>
                  <a:pt x="35" y="0"/>
                </a:cubicBezTo>
                <a:close/>
                <a:moveTo>
                  <a:pt x="35" y="3"/>
                </a:moveTo>
                <a:cubicBezTo>
                  <a:pt x="6" y="52"/>
                  <a:pt x="0" y="121"/>
                  <a:pt x="49" y="161"/>
                </a:cubicBezTo>
                <a:cubicBezTo>
                  <a:pt x="50" y="162"/>
                  <a:pt x="51" y="162"/>
                  <a:pt x="51" y="162"/>
                </a:cubicBezTo>
                <a:cubicBezTo>
                  <a:pt x="54" y="162"/>
                  <a:pt x="57" y="159"/>
                  <a:pt x="55" y="152"/>
                </a:cubicBezTo>
                <a:cubicBezTo>
                  <a:pt x="26" y="106"/>
                  <a:pt x="6" y="60"/>
                  <a:pt x="35"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585632" y="1404286"/>
            <a:ext cx="107325" cy="24811"/>
          </a:xfrm>
          <a:custGeom>
            <a:rect b="b" l="l" r="r" t="t"/>
            <a:pathLst>
              <a:path extrusionOk="0" h="191" w="805">
                <a:moveTo>
                  <a:pt x="761" y="0"/>
                </a:moveTo>
                <a:cubicBezTo>
                  <a:pt x="760" y="0"/>
                  <a:pt x="759" y="1"/>
                  <a:pt x="759" y="2"/>
                </a:cubicBezTo>
                <a:cubicBezTo>
                  <a:pt x="775" y="145"/>
                  <a:pt x="613" y="181"/>
                  <a:pt x="431" y="181"/>
                </a:cubicBezTo>
                <a:cubicBezTo>
                  <a:pt x="260" y="181"/>
                  <a:pt x="73" y="149"/>
                  <a:pt x="0" y="140"/>
                </a:cubicBezTo>
                <a:lnTo>
                  <a:pt x="0" y="140"/>
                </a:lnTo>
                <a:cubicBezTo>
                  <a:pt x="142" y="169"/>
                  <a:pt x="297" y="191"/>
                  <a:pt x="448" y="191"/>
                </a:cubicBezTo>
                <a:cubicBezTo>
                  <a:pt x="496" y="191"/>
                  <a:pt x="543" y="188"/>
                  <a:pt x="589" y="184"/>
                </a:cubicBezTo>
                <a:cubicBezTo>
                  <a:pt x="675" y="172"/>
                  <a:pt x="805" y="115"/>
                  <a:pt x="764" y="2"/>
                </a:cubicBezTo>
                <a:cubicBezTo>
                  <a:pt x="764" y="1"/>
                  <a:pt x="763" y="0"/>
                  <a:pt x="76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620829" y="1304133"/>
            <a:ext cx="39197" cy="42998"/>
          </a:xfrm>
          <a:custGeom>
            <a:rect b="b" l="l" r="r" t="t"/>
            <a:pathLst>
              <a:path extrusionOk="0" h="331" w="294">
                <a:moveTo>
                  <a:pt x="285" y="1"/>
                </a:moveTo>
                <a:cubicBezTo>
                  <a:pt x="135" y="24"/>
                  <a:pt x="0" y="179"/>
                  <a:pt x="72" y="331"/>
                </a:cubicBezTo>
                <a:cubicBezTo>
                  <a:pt x="72" y="331"/>
                  <a:pt x="78" y="331"/>
                  <a:pt x="78" y="328"/>
                </a:cubicBezTo>
                <a:cubicBezTo>
                  <a:pt x="58" y="251"/>
                  <a:pt x="55" y="179"/>
                  <a:pt x="112" y="110"/>
                </a:cubicBezTo>
                <a:cubicBezTo>
                  <a:pt x="158" y="52"/>
                  <a:pt x="222" y="26"/>
                  <a:pt x="288" y="9"/>
                </a:cubicBezTo>
                <a:cubicBezTo>
                  <a:pt x="293" y="9"/>
                  <a:pt x="293" y="1"/>
                  <a:pt x="28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857873" y="1342324"/>
            <a:ext cx="13466" cy="122238"/>
          </a:xfrm>
          <a:custGeom>
            <a:rect b="b" l="l" r="r" t="t"/>
            <a:pathLst>
              <a:path extrusionOk="0" h="941" w="101">
                <a:moveTo>
                  <a:pt x="36" y="1"/>
                </a:moveTo>
                <a:cubicBezTo>
                  <a:pt x="26" y="1"/>
                  <a:pt x="16" y="1"/>
                  <a:pt x="4" y="3"/>
                </a:cubicBezTo>
                <a:cubicBezTo>
                  <a:pt x="1" y="5"/>
                  <a:pt x="1" y="8"/>
                  <a:pt x="4" y="8"/>
                </a:cubicBezTo>
                <a:cubicBezTo>
                  <a:pt x="5" y="8"/>
                  <a:pt x="6" y="8"/>
                  <a:pt x="6" y="8"/>
                </a:cubicBezTo>
                <a:cubicBezTo>
                  <a:pt x="101" y="8"/>
                  <a:pt x="61" y="164"/>
                  <a:pt x="58" y="224"/>
                </a:cubicBezTo>
                <a:cubicBezTo>
                  <a:pt x="56" y="301"/>
                  <a:pt x="53" y="379"/>
                  <a:pt x="47" y="454"/>
                </a:cubicBezTo>
                <a:cubicBezTo>
                  <a:pt x="41" y="617"/>
                  <a:pt x="33" y="775"/>
                  <a:pt x="33" y="936"/>
                </a:cubicBezTo>
                <a:cubicBezTo>
                  <a:pt x="33" y="939"/>
                  <a:pt x="35" y="941"/>
                  <a:pt x="37" y="941"/>
                </a:cubicBezTo>
                <a:cubicBezTo>
                  <a:pt x="40" y="941"/>
                  <a:pt x="43" y="939"/>
                  <a:pt x="44" y="936"/>
                </a:cubicBezTo>
                <a:cubicBezTo>
                  <a:pt x="56" y="626"/>
                  <a:pt x="61" y="319"/>
                  <a:pt x="79" y="8"/>
                </a:cubicBezTo>
                <a:cubicBezTo>
                  <a:pt x="79" y="8"/>
                  <a:pt x="79" y="5"/>
                  <a:pt x="76" y="5"/>
                </a:cubicBezTo>
                <a:cubicBezTo>
                  <a:pt x="62" y="2"/>
                  <a:pt x="50" y="1"/>
                  <a:pt x="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852007" y="1542631"/>
            <a:ext cx="74661" cy="75603"/>
          </a:xfrm>
          <a:custGeom>
            <a:rect b="b" l="l" r="r" t="t"/>
            <a:pathLst>
              <a:path extrusionOk="0" h="582" w="560">
                <a:moveTo>
                  <a:pt x="31" y="1"/>
                </a:moveTo>
                <a:lnTo>
                  <a:pt x="31" y="1"/>
                </a:lnTo>
                <a:cubicBezTo>
                  <a:pt x="10" y="153"/>
                  <a:pt x="42" y="302"/>
                  <a:pt x="146" y="417"/>
                </a:cubicBezTo>
                <a:cubicBezTo>
                  <a:pt x="232" y="511"/>
                  <a:pt x="358" y="581"/>
                  <a:pt x="487" y="581"/>
                </a:cubicBezTo>
                <a:cubicBezTo>
                  <a:pt x="508" y="581"/>
                  <a:pt x="529" y="579"/>
                  <a:pt x="551" y="575"/>
                </a:cubicBezTo>
                <a:cubicBezTo>
                  <a:pt x="559" y="575"/>
                  <a:pt x="554" y="564"/>
                  <a:pt x="551" y="564"/>
                </a:cubicBezTo>
                <a:cubicBezTo>
                  <a:pt x="533" y="566"/>
                  <a:pt x="515" y="567"/>
                  <a:pt x="498" y="567"/>
                </a:cubicBezTo>
                <a:cubicBezTo>
                  <a:pt x="209" y="567"/>
                  <a:pt x="1" y="282"/>
                  <a:pt x="3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93700" y="1231258"/>
            <a:ext cx="6133" cy="32476"/>
          </a:xfrm>
          <a:custGeom>
            <a:rect b="b" l="l" r="r" t="t"/>
            <a:pathLst>
              <a:path extrusionOk="0" h="250" w="46">
                <a:moveTo>
                  <a:pt x="43" y="0"/>
                </a:moveTo>
                <a:cubicBezTo>
                  <a:pt x="42" y="0"/>
                  <a:pt x="40" y="0"/>
                  <a:pt x="38" y="1"/>
                </a:cubicBezTo>
                <a:cubicBezTo>
                  <a:pt x="24" y="82"/>
                  <a:pt x="4" y="165"/>
                  <a:pt x="1" y="246"/>
                </a:cubicBezTo>
                <a:cubicBezTo>
                  <a:pt x="1" y="248"/>
                  <a:pt x="2" y="250"/>
                  <a:pt x="2" y="250"/>
                </a:cubicBezTo>
                <a:cubicBezTo>
                  <a:pt x="3" y="250"/>
                  <a:pt x="4" y="248"/>
                  <a:pt x="4" y="246"/>
                </a:cubicBezTo>
                <a:cubicBezTo>
                  <a:pt x="24" y="168"/>
                  <a:pt x="33" y="82"/>
                  <a:pt x="44" y="1"/>
                </a:cubicBezTo>
                <a:cubicBezTo>
                  <a:pt x="46" y="1"/>
                  <a:pt x="45" y="0"/>
                  <a:pt x="4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886100" y="1311277"/>
            <a:ext cx="29598" cy="26240"/>
          </a:xfrm>
          <a:custGeom>
            <a:rect b="b" l="l" r="r" t="t"/>
            <a:pathLst>
              <a:path extrusionOk="0" h="202" w="222">
                <a:moveTo>
                  <a:pt x="3" y="0"/>
                </a:moveTo>
                <a:cubicBezTo>
                  <a:pt x="0" y="109"/>
                  <a:pt x="110" y="196"/>
                  <a:pt x="216" y="201"/>
                </a:cubicBezTo>
                <a:cubicBezTo>
                  <a:pt x="219" y="201"/>
                  <a:pt x="222" y="196"/>
                  <a:pt x="216" y="196"/>
                </a:cubicBezTo>
                <a:cubicBezTo>
                  <a:pt x="124" y="161"/>
                  <a:pt x="15" y="112"/>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11031" y="1129416"/>
            <a:ext cx="26131" cy="54559"/>
          </a:xfrm>
          <a:custGeom>
            <a:rect b="b" l="l" r="r" t="t"/>
            <a:pathLst>
              <a:path extrusionOk="0" h="420" w="196">
                <a:moveTo>
                  <a:pt x="167" y="0"/>
                </a:moveTo>
                <a:cubicBezTo>
                  <a:pt x="121" y="0"/>
                  <a:pt x="83" y="32"/>
                  <a:pt x="63" y="78"/>
                </a:cubicBezTo>
                <a:cubicBezTo>
                  <a:pt x="23" y="179"/>
                  <a:pt x="9" y="308"/>
                  <a:pt x="0" y="418"/>
                </a:cubicBezTo>
                <a:cubicBezTo>
                  <a:pt x="0" y="419"/>
                  <a:pt x="1" y="420"/>
                  <a:pt x="2" y="420"/>
                </a:cubicBezTo>
                <a:cubicBezTo>
                  <a:pt x="2" y="420"/>
                  <a:pt x="3" y="419"/>
                  <a:pt x="3" y="418"/>
                </a:cubicBezTo>
                <a:cubicBezTo>
                  <a:pt x="23" y="346"/>
                  <a:pt x="38" y="268"/>
                  <a:pt x="58" y="196"/>
                </a:cubicBezTo>
                <a:cubicBezTo>
                  <a:pt x="75" y="107"/>
                  <a:pt x="86" y="32"/>
                  <a:pt x="193" y="10"/>
                </a:cubicBezTo>
                <a:cubicBezTo>
                  <a:pt x="196" y="10"/>
                  <a:pt x="196" y="4"/>
                  <a:pt x="193" y="4"/>
                </a:cubicBezTo>
                <a:cubicBezTo>
                  <a:pt x="184" y="2"/>
                  <a:pt x="175" y="0"/>
                  <a:pt x="16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164207" y="1126298"/>
            <a:ext cx="34664" cy="149907"/>
          </a:xfrm>
          <a:custGeom>
            <a:rect b="b" l="l" r="r" t="t"/>
            <a:pathLst>
              <a:path extrusionOk="0" h="1154" w="260">
                <a:moveTo>
                  <a:pt x="217" y="1"/>
                </a:moveTo>
                <a:cubicBezTo>
                  <a:pt x="162" y="1"/>
                  <a:pt x="109" y="34"/>
                  <a:pt x="75" y="82"/>
                </a:cubicBezTo>
                <a:cubicBezTo>
                  <a:pt x="26" y="148"/>
                  <a:pt x="35" y="226"/>
                  <a:pt x="64" y="301"/>
                </a:cubicBezTo>
                <a:cubicBezTo>
                  <a:pt x="101" y="390"/>
                  <a:pt x="127" y="444"/>
                  <a:pt x="107" y="545"/>
                </a:cubicBezTo>
                <a:cubicBezTo>
                  <a:pt x="98" y="614"/>
                  <a:pt x="84" y="680"/>
                  <a:pt x="69" y="749"/>
                </a:cubicBezTo>
                <a:cubicBezTo>
                  <a:pt x="44" y="881"/>
                  <a:pt x="18" y="1016"/>
                  <a:pt x="0" y="1148"/>
                </a:cubicBezTo>
                <a:cubicBezTo>
                  <a:pt x="4" y="1152"/>
                  <a:pt x="8" y="1153"/>
                  <a:pt x="11" y="1153"/>
                </a:cubicBezTo>
                <a:cubicBezTo>
                  <a:pt x="13" y="1153"/>
                  <a:pt x="15" y="1152"/>
                  <a:pt x="15" y="1151"/>
                </a:cubicBezTo>
                <a:cubicBezTo>
                  <a:pt x="64" y="947"/>
                  <a:pt x="107" y="732"/>
                  <a:pt x="136" y="522"/>
                </a:cubicBezTo>
                <a:cubicBezTo>
                  <a:pt x="144" y="459"/>
                  <a:pt x="133" y="407"/>
                  <a:pt x="107" y="347"/>
                </a:cubicBezTo>
                <a:cubicBezTo>
                  <a:pt x="84" y="289"/>
                  <a:pt x="49" y="229"/>
                  <a:pt x="64" y="160"/>
                </a:cubicBezTo>
                <a:cubicBezTo>
                  <a:pt x="84" y="71"/>
                  <a:pt x="164" y="19"/>
                  <a:pt x="250" y="16"/>
                </a:cubicBezTo>
                <a:cubicBezTo>
                  <a:pt x="259" y="16"/>
                  <a:pt x="259" y="11"/>
                  <a:pt x="250" y="5"/>
                </a:cubicBezTo>
                <a:cubicBezTo>
                  <a:pt x="239" y="2"/>
                  <a:pt x="228" y="1"/>
                  <a:pt x="21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77759" y="507970"/>
            <a:ext cx="34664" cy="83138"/>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24955" y="488615"/>
            <a:ext cx="19998" cy="8314"/>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507604" y="502125"/>
            <a:ext cx="20798" cy="62613"/>
          </a:xfrm>
          <a:custGeom>
            <a:rect b="b" l="l" r="r" t="t"/>
            <a:pathLst>
              <a:path extrusionOk="0" h="482" w="156">
                <a:moveTo>
                  <a:pt x="69" y="0"/>
                </a:moveTo>
                <a:cubicBezTo>
                  <a:pt x="68" y="0"/>
                  <a:pt x="68" y="3"/>
                  <a:pt x="70" y="3"/>
                </a:cubicBezTo>
                <a:cubicBezTo>
                  <a:pt x="70" y="1"/>
                  <a:pt x="69" y="0"/>
                  <a:pt x="69" y="0"/>
                </a:cubicBezTo>
                <a:close/>
                <a:moveTo>
                  <a:pt x="70" y="3"/>
                </a:moveTo>
                <a:cubicBezTo>
                  <a:pt x="73" y="6"/>
                  <a:pt x="127" y="20"/>
                  <a:pt x="127" y="20"/>
                </a:cubicBezTo>
                <a:cubicBezTo>
                  <a:pt x="127" y="23"/>
                  <a:pt x="98" y="75"/>
                  <a:pt x="95" y="80"/>
                </a:cubicBezTo>
                <a:cubicBezTo>
                  <a:pt x="47" y="210"/>
                  <a:pt x="27" y="348"/>
                  <a:pt x="1" y="480"/>
                </a:cubicBezTo>
                <a:cubicBezTo>
                  <a:pt x="1" y="481"/>
                  <a:pt x="1" y="482"/>
                  <a:pt x="2" y="482"/>
                </a:cubicBezTo>
                <a:cubicBezTo>
                  <a:pt x="3" y="482"/>
                  <a:pt x="4" y="481"/>
                  <a:pt x="4" y="480"/>
                </a:cubicBezTo>
                <a:cubicBezTo>
                  <a:pt x="24" y="399"/>
                  <a:pt x="41" y="325"/>
                  <a:pt x="58" y="244"/>
                </a:cubicBezTo>
                <a:cubicBezTo>
                  <a:pt x="75" y="169"/>
                  <a:pt x="87" y="55"/>
                  <a:pt x="150" y="9"/>
                </a:cubicBezTo>
                <a:cubicBezTo>
                  <a:pt x="156" y="6"/>
                  <a:pt x="150" y="3"/>
                  <a:pt x="147" y="3"/>
                </a:cubicBezTo>
                <a:cubicBezTo>
                  <a:pt x="138" y="4"/>
                  <a:pt x="129" y="4"/>
                  <a:pt x="120" y="4"/>
                </a:cubicBezTo>
                <a:cubicBezTo>
                  <a:pt x="103" y="4"/>
                  <a:pt x="87" y="3"/>
                  <a:pt x="70" y="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98404" y="598121"/>
            <a:ext cx="933" cy="4417"/>
          </a:xfrm>
          <a:custGeom>
            <a:rect b="b" l="l" r="r" t="t"/>
            <a:pathLst>
              <a:path extrusionOk="0" h="34" w="7">
                <a:moveTo>
                  <a:pt x="3" y="0"/>
                </a:moveTo>
                <a:cubicBezTo>
                  <a:pt x="2" y="0"/>
                  <a:pt x="1" y="1"/>
                  <a:pt x="1" y="2"/>
                </a:cubicBezTo>
                <a:cubicBezTo>
                  <a:pt x="4" y="1"/>
                  <a:pt x="4" y="0"/>
                  <a:pt x="3" y="0"/>
                </a:cubicBezTo>
                <a:close/>
                <a:moveTo>
                  <a:pt x="1" y="2"/>
                </a:moveTo>
                <a:lnTo>
                  <a:pt x="1" y="31"/>
                </a:lnTo>
                <a:cubicBezTo>
                  <a:pt x="1" y="32"/>
                  <a:pt x="1" y="33"/>
                  <a:pt x="2" y="33"/>
                </a:cubicBezTo>
                <a:cubicBezTo>
                  <a:pt x="3" y="33"/>
                  <a:pt x="4" y="32"/>
                  <a:pt x="4" y="31"/>
                </a:cubicBezTo>
                <a:cubicBezTo>
                  <a:pt x="6" y="19"/>
                  <a:pt x="6" y="14"/>
                  <a:pt x="1"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65474" y="612930"/>
            <a:ext cx="64928" cy="106520"/>
          </a:xfrm>
          <a:custGeom>
            <a:rect b="b" l="l" r="r" t="t"/>
            <a:pathLst>
              <a:path extrusionOk="0" h="820" w="487">
                <a:moveTo>
                  <a:pt x="228" y="0"/>
                </a:moveTo>
                <a:lnTo>
                  <a:pt x="228" y="0"/>
                </a:lnTo>
                <a:cubicBezTo>
                  <a:pt x="196" y="130"/>
                  <a:pt x="170" y="236"/>
                  <a:pt x="84" y="345"/>
                </a:cubicBezTo>
                <a:cubicBezTo>
                  <a:pt x="38" y="405"/>
                  <a:pt x="9" y="463"/>
                  <a:pt x="32" y="543"/>
                </a:cubicBezTo>
                <a:cubicBezTo>
                  <a:pt x="58" y="618"/>
                  <a:pt x="130" y="719"/>
                  <a:pt x="196" y="765"/>
                </a:cubicBezTo>
                <a:cubicBezTo>
                  <a:pt x="271" y="816"/>
                  <a:pt x="394" y="816"/>
                  <a:pt x="483" y="819"/>
                </a:cubicBezTo>
                <a:cubicBezTo>
                  <a:pt x="486" y="819"/>
                  <a:pt x="486" y="816"/>
                  <a:pt x="483" y="816"/>
                </a:cubicBezTo>
                <a:cubicBezTo>
                  <a:pt x="383" y="793"/>
                  <a:pt x="251" y="802"/>
                  <a:pt x="173" y="730"/>
                </a:cubicBezTo>
                <a:cubicBezTo>
                  <a:pt x="84" y="647"/>
                  <a:pt x="1" y="506"/>
                  <a:pt x="70" y="391"/>
                </a:cubicBezTo>
                <a:cubicBezTo>
                  <a:pt x="104" y="334"/>
                  <a:pt x="153" y="290"/>
                  <a:pt x="179" y="227"/>
                </a:cubicBezTo>
                <a:cubicBezTo>
                  <a:pt x="216" y="150"/>
                  <a:pt x="228" y="75"/>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976491" y="877538"/>
            <a:ext cx="117724" cy="30787"/>
          </a:xfrm>
          <a:custGeom>
            <a:rect b="b" l="l" r="r" t="t"/>
            <a:pathLst>
              <a:path extrusionOk="0" h="237" w="883">
                <a:moveTo>
                  <a:pt x="38" y="0"/>
                </a:moveTo>
                <a:cubicBezTo>
                  <a:pt x="36" y="0"/>
                  <a:pt x="34" y="1"/>
                  <a:pt x="32" y="3"/>
                </a:cubicBezTo>
                <a:cubicBezTo>
                  <a:pt x="15" y="15"/>
                  <a:pt x="1" y="32"/>
                  <a:pt x="15" y="52"/>
                </a:cubicBezTo>
                <a:cubicBezTo>
                  <a:pt x="26" y="72"/>
                  <a:pt x="98" y="90"/>
                  <a:pt x="115" y="95"/>
                </a:cubicBezTo>
                <a:cubicBezTo>
                  <a:pt x="164" y="118"/>
                  <a:pt x="213" y="138"/>
                  <a:pt x="262" y="156"/>
                </a:cubicBezTo>
                <a:cubicBezTo>
                  <a:pt x="452" y="227"/>
                  <a:pt x="676" y="233"/>
                  <a:pt x="877" y="236"/>
                </a:cubicBezTo>
                <a:cubicBezTo>
                  <a:pt x="883" y="236"/>
                  <a:pt x="883" y="225"/>
                  <a:pt x="877" y="222"/>
                </a:cubicBezTo>
                <a:cubicBezTo>
                  <a:pt x="722" y="207"/>
                  <a:pt x="564" y="213"/>
                  <a:pt x="409" y="184"/>
                </a:cubicBezTo>
                <a:cubicBezTo>
                  <a:pt x="348" y="176"/>
                  <a:pt x="291" y="153"/>
                  <a:pt x="236" y="133"/>
                </a:cubicBezTo>
                <a:cubicBezTo>
                  <a:pt x="207" y="121"/>
                  <a:pt x="179" y="107"/>
                  <a:pt x="150" y="95"/>
                </a:cubicBezTo>
                <a:cubicBezTo>
                  <a:pt x="144" y="92"/>
                  <a:pt x="1" y="41"/>
                  <a:pt x="35" y="12"/>
                </a:cubicBezTo>
                <a:cubicBezTo>
                  <a:pt x="44" y="8"/>
                  <a:pt x="43" y="0"/>
                  <a:pt x="3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073815" y="807392"/>
            <a:ext cx="94792" cy="69108"/>
          </a:xfrm>
          <a:custGeom>
            <a:rect b="b" l="l" r="r" t="t"/>
            <a:pathLst>
              <a:path extrusionOk="0" h="532" w="711">
                <a:moveTo>
                  <a:pt x="630" y="1"/>
                </a:moveTo>
                <a:cubicBezTo>
                  <a:pt x="532" y="1"/>
                  <a:pt x="434" y="12"/>
                  <a:pt x="334" y="23"/>
                </a:cubicBezTo>
                <a:cubicBezTo>
                  <a:pt x="250" y="32"/>
                  <a:pt x="150" y="43"/>
                  <a:pt x="75" y="81"/>
                </a:cubicBezTo>
                <a:cubicBezTo>
                  <a:pt x="23" y="104"/>
                  <a:pt x="0" y="141"/>
                  <a:pt x="6" y="193"/>
                </a:cubicBezTo>
                <a:cubicBezTo>
                  <a:pt x="9" y="242"/>
                  <a:pt x="38" y="288"/>
                  <a:pt x="52" y="334"/>
                </a:cubicBezTo>
                <a:cubicBezTo>
                  <a:pt x="75" y="400"/>
                  <a:pt x="81" y="463"/>
                  <a:pt x="95" y="529"/>
                </a:cubicBezTo>
                <a:cubicBezTo>
                  <a:pt x="95" y="530"/>
                  <a:pt x="97" y="531"/>
                  <a:pt x="98" y="531"/>
                </a:cubicBezTo>
                <a:cubicBezTo>
                  <a:pt x="100" y="531"/>
                  <a:pt x="101" y="530"/>
                  <a:pt x="101" y="529"/>
                </a:cubicBezTo>
                <a:cubicBezTo>
                  <a:pt x="104" y="448"/>
                  <a:pt x="81" y="371"/>
                  <a:pt x="58" y="299"/>
                </a:cubicBezTo>
                <a:cubicBezTo>
                  <a:pt x="49" y="273"/>
                  <a:pt x="32" y="242"/>
                  <a:pt x="29" y="216"/>
                </a:cubicBezTo>
                <a:cubicBezTo>
                  <a:pt x="9" y="101"/>
                  <a:pt x="95" y="84"/>
                  <a:pt x="173" y="69"/>
                </a:cubicBezTo>
                <a:cubicBezTo>
                  <a:pt x="348" y="29"/>
                  <a:pt x="526" y="20"/>
                  <a:pt x="707" y="12"/>
                </a:cubicBezTo>
                <a:cubicBezTo>
                  <a:pt x="710" y="12"/>
                  <a:pt x="710" y="3"/>
                  <a:pt x="707" y="3"/>
                </a:cubicBezTo>
                <a:cubicBezTo>
                  <a:pt x="681" y="1"/>
                  <a:pt x="655" y="1"/>
                  <a:pt x="63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243532" y="256222"/>
            <a:ext cx="5466" cy="35204"/>
          </a:xfrm>
          <a:custGeom>
            <a:rect b="b" l="l" r="r" t="t"/>
            <a:pathLst>
              <a:path extrusionOk="0" h="271" w="41">
                <a:moveTo>
                  <a:pt x="4" y="0"/>
                </a:moveTo>
                <a:cubicBezTo>
                  <a:pt x="2" y="0"/>
                  <a:pt x="0" y="1"/>
                  <a:pt x="0" y="2"/>
                </a:cubicBezTo>
                <a:cubicBezTo>
                  <a:pt x="0" y="89"/>
                  <a:pt x="12" y="186"/>
                  <a:pt x="35" y="267"/>
                </a:cubicBezTo>
                <a:cubicBezTo>
                  <a:pt x="35" y="270"/>
                  <a:pt x="36" y="271"/>
                  <a:pt x="38" y="271"/>
                </a:cubicBezTo>
                <a:cubicBezTo>
                  <a:pt x="39" y="271"/>
                  <a:pt x="40" y="270"/>
                  <a:pt x="40" y="267"/>
                </a:cubicBezTo>
                <a:cubicBezTo>
                  <a:pt x="29" y="178"/>
                  <a:pt x="15" y="91"/>
                  <a:pt x="6" y="2"/>
                </a:cubicBezTo>
                <a:cubicBezTo>
                  <a:pt x="7" y="1"/>
                  <a:pt x="6"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258464" y="317795"/>
            <a:ext cx="167853" cy="304621"/>
          </a:xfrm>
          <a:custGeom>
            <a:rect b="b" l="l" r="r" t="t"/>
            <a:pathLst>
              <a:path extrusionOk="0" h="2345" w="1259">
                <a:moveTo>
                  <a:pt x="1" y="0"/>
                </a:moveTo>
                <a:cubicBezTo>
                  <a:pt x="1" y="0"/>
                  <a:pt x="0" y="1"/>
                  <a:pt x="0" y="2"/>
                </a:cubicBezTo>
                <a:cubicBezTo>
                  <a:pt x="2" y="1"/>
                  <a:pt x="2" y="0"/>
                  <a:pt x="1" y="0"/>
                </a:cubicBezTo>
                <a:close/>
                <a:moveTo>
                  <a:pt x="0" y="2"/>
                </a:moveTo>
                <a:lnTo>
                  <a:pt x="0" y="2"/>
                </a:lnTo>
                <a:cubicBezTo>
                  <a:pt x="15" y="290"/>
                  <a:pt x="46" y="577"/>
                  <a:pt x="69" y="864"/>
                </a:cubicBezTo>
                <a:cubicBezTo>
                  <a:pt x="86" y="1097"/>
                  <a:pt x="95" y="1338"/>
                  <a:pt x="213" y="1542"/>
                </a:cubicBezTo>
                <a:cubicBezTo>
                  <a:pt x="325" y="1744"/>
                  <a:pt x="512" y="1890"/>
                  <a:pt x="687" y="2034"/>
                </a:cubicBezTo>
                <a:cubicBezTo>
                  <a:pt x="857" y="2172"/>
                  <a:pt x="1029" y="2307"/>
                  <a:pt x="1247" y="2344"/>
                </a:cubicBezTo>
                <a:cubicBezTo>
                  <a:pt x="1253" y="2344"/>
                  <a:pt x="1259" y="2333"/>
                  <a:pt x="1250" y="2333"/>
                </a:cubicBezTo>
                <a:cubicBezTo>
                  <a:pt x="1023" y="2278"/>
                  <a:pt x="851" y="2149"/>
                  <a:pt x="673" y="2002"/>
                </a:cubicBezTo>
                <a:cubicBezTo>
                  <a:pt x="497" y="1859"/>
                  <a:pt x="313" y="1709"/>
                  <a:pt x="210" y="1505"/>
                </a:cubicBezTo>
                <a:cubicBezTo>
                  <a:pt x="95" y="1284"/>
                  <a:pt x="86" y="1017"/>
                  <a:pt x="69" y="772"/>
                </a:cubicBezTo>
                <a:cubicBezTo>
                  <a:pt x="46" y="517"/>
                  <a:pt x="32" y="258"/>
                  <a:pt x="0"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254331" y="209848"/>
            <a:ext cx="13066" cy="8833"/>
          </a:xfrm>
          <a:custGeom>
            <a:rect b="b" l="l" r="r" t="t"/>
            <a:pathLst>
              <a:path extrusionOk="0" h="68" w="98">
                <a:moveTo>
                  <a:pt x="89" y="0"/>
                </a:moveTo>
                <a:cubicBezTo>
                  <a:pt x="54" y="0"/>
                  <a:pt x="17" y="26"/>
                  <a:pt x="3" y="60"/>
                </a:cubicBezTo>
                <a:cubicBezTo>
                  <a:pt x="1" y="62"/>
                  <a:pt x="5" y="67"/>
                  <a:pt x="9" y="67"/>
                </a:cubicBezTo>
                <a:cubicBezTo>
                  <a:pt x="11" y="67"/>
                  <a:pt x="13" y="66"/>
                  <a:pt x="14" y="63"/>
                </a:cubicBezTo>
                <a:cubicBezTo>
                  <a:pt x="31" y="32"/>
                  <a:pt x="63" y="20"/>
                  <a:pt x="92" y="6"/>
                </a:cubicBezTo>
                <a:cubicBezTo>
                  <a:pt x="97" y="6"/>
                  <a:pt x="97" y="0"/>
                  <a:pt x="8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64568" y="347932"/>
            <a:ext cx="50263" cy="42608"/>
          </a:xfrm>
          <a:custGeom>
            <a:rect b="b" l="l" r="r" t="t"/>
            <a:pathLst>
              <a:path extrusionOk="0" h="328" w="377">
                <a:moveTo>
                  <a:pt x="365" y="0"/>
                </a:moveTo>
                <a:cubicBezTo>
                  <a:pt x="264" y="12"/>
                  <a:pt x="118" y="29"/>
                  <a:pt x="55" y="118"/>
                </a:cubicBezTo>
                <a:cubicBezTo>
                  <a:pt x="0" y="190"/>
                  <a:pt x="35" y="290"/>
                  <a:pt x="115" y="328"/>
                </a:cubicBezTo>
                <a:cubicBezTo>
                  <a:pt x="121" y="328"/>
                  <a:pt x="126" y="328"/>
                  <a:pt x="121" y="322"/>
                </a:cubicBezTo>
                <a:cubicBezTo>
                  <a:pt x="35" y="250"/>
                  <a:pt x="14" y="147"/>
                  <a:pt x="121" y="84"/>
                </a:cubicBezTo>
                <a:cubicBezTo>
                  <a:pt x="195" y="40"/>
                  <a:pt x="287" y="29"/>
                  <a:pt x="371" y="15"/>
                </a:cubicBezTo>
                <a:cubicBezTo>
                  <a:pt x="376" y="15"/>
                  <a:pt x="376" y="0"/>
                  <a:pt x="36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629228" y="298570"/>
            <a:ext cx="4400" cy="47934"/>
          </a:xfrm>
          <a:custGeom>
            <a:rect b="b" l="l" r="r" t="t"/>
            <a:pathLst>
              <a:path extrusionOk="0" h="369" w="33">
                <a:moveTo>
                  <a:pt x="19" y="0"/>
                </a:moveTo>
                <a:cubicBezTo>
                  <a:pt x="17" y="0"/>
                  <a:pt x="15" y="2"/>
                  <a:pt x="15" y="7"/>
                </a:cubicBezTo>
                <a:cubicBezTo>
                  <a:pt x="9" y="70"/>
                  <a:pt x="15" y="136"/>
                  <a:pt x="15" y="199"/>
                </a:cubicBezTo>
                <a:cubicBezTo>
                  <a:pt x="9" y="257"/>
                  <a:pt x="1" y="314"/>
                  <a:pt x="15" y="369"/>
                </a:cubicBezTo>
                <a:cubicBezTo>
                  <a:pt x="29" y="314"/>
                  <a:pt x="24" y="257"/>
                  <a:pt x="29" y="199"/>
                </a:cubicBezTo>
                <a:cubicBezTo>
                  <a:pt x="29" y="136"/>
                  <a:pt x="32" y="70"/>
                  <a:pt x="24" y="7"/>
                </a:cubicBezTo>
                <a:cubicBezTo>
                  <a:pt x="24" y="2"/>
                  <a:pt x="21" y="0"/>
                  <a:pt x="1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855206" y="193350"/>
            <a:ext cx="54929" cy="148089"/>
          </a:xfrm>
          <a:custGeom>
            <a:rect b="b" l="l" r="r" t="t"/>
            <a:pathLst>
              <a:path extrusionOk="0" h="1140" w="412">
                <a:moveTo>
                  <a:pt x="81" y="1"/>
                </a:moveTo>
                <a:cubicBezTo>
                  <a:pt x="78" y="1"/>
                  <a:pt x="76" y="1"/>
                  <a:pt x="76" y="4"/>
                </a:cubicBezTo>
                <a:cubicBezTo>
                  <a:pt x="96" y="170"/>
                  <a:pt x="101" y="331"/>
                  <a:pt x="67" y="492"/>
                </a:cubicBezTo>
                <a:cubicBezTo>
                  <a:pt x="47" y="604"/>
                  <a:pt x="1" y="708"/>
                  <a:pt x="30" y="820"/>
                </a:cubicBezTo>
                <a:cubicBezTo>
                  <a:pt x="64" y="986"/>
                  <a:pt x="185" y="1140"/>
                  <a:pt x="358" y="1140"/>
                </a:cubicBezTo>
                <a:cubicBezTo>
                  <a:pt x="374" y="1140"/>
                  <a:pt x="390" y="1138"/>
                  <a:pt x="406" y="1136"/>
                </a:cubicBezTo>
                <a:cubicBezTo>
                  <a:pt x="412" y="1136"/>
                  <a:pt x="409" y="1124"/>
                  <a:pt x="406" y="1124"/>
                </a:cubicBezTo>
                <a:cubicBezTo>
                  <a:pt x="398" y="1125"/>
                  <a:pt x="391" y="1125"/>
                  <a:pt x="383" y="1125"/>
                </a:cubicBezTo>
                <a:cubicBezTo>
                  <a:pt x="261" y="1125"/>
                  <a:pt x="158" y="1060"/>
                  <a:pt x="96" y="949"/>
                </a:cubicBezTo>
                <a:cubicBezTo>
                  <a:pt x="32" y="831"/>
                  <a:pt x="30" y="722"/>
                  <a:pt x="61" y="593"/>
                </a:cubicBezTo>
                <a:cubicBezTo>
                  <a:pt x="110" y="400"/>
                  <a:pt x="119" y="199"/>
                  <a:pt x="8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127980" y="-81520"/>
            <a:ext cx="69461" cy="275393"/>
          </a:xfrm>
          <a:custGeom>
            <a:rect b="b" l="l" r="r" t="t"/>
            <a:pathLst>
              <a:path extrusionOk="0" h="2120" w="521">
                <a:moveTo>
                  <a:pt x="518" y="1"/>
                </a:moveTo>
                <a:cubicBezTo>
                  <a:pt x="518" y="1"/>
                  <a:pt x="518" y="1"/>
                  <a:pt x="518" y="2"/>
                </a:cubicBezTo>
                <a:cubicBezTo>
                  <a:pt x="343" y="315"/>
                  <a:pt x="276" y="683"/>
                  <a:pt x="225" y="1036"/>
                </a:cubicBezTo>
                <a:cubicBezTo>
                  <a:pt x="167" y="1401"/>
                  <a:pt x="113" y="1766"/>
                  <a:pt x="1" y="2117"/>
                </a:cubicBezTo>
                <a:cubicBezTo>
                  <a:pt x="1" y="2120"/>
                  <a:pt x="3" y="2120"/>
                  <a:pt x="3" y="2120"/>
                </a:cubicBezTo>
                <a:cubicBezTo>
                  <a:pt x="141" y="1789"/>
                  <a:pt x="185" y="1424"/>
                  <a:pt x="233" y="1071"/>
                </a:cubicBezTo>
                <a:cubicBezTo>
                  <a:pt x="288" y="703"/>
                  <a:pt x="371" y="350"/>
                  <a:pt x="521" y="5"/>
                </a:cubicBezTo>
                <a:cubicBezTo>
                  <a:pt x="521" y="3"/>
                  <a:pt x="519" y="1"/>
                  <a:pt x="5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073585" y="337281"/>
            <a:ext cx="30797" cy="195373"/>
          </a:xfrm>
          <a:custGeom>
            <a:rect b="b" l="l" r="r" t="t"/>
            <a:pathLst>
              <a:path extrusionOk="0" h="1504" w="231">
                <a:moveTo>
                  <a:pt x="224" y="0"/>
                </a:moveTo>
                <a:cubicBezTo>
                  <a:pt x="222" y="0"/>
                  <a:pt x="220" y="1"/>
                  <a:pt x="219" y="2"/>
                </a:cubicBezTo>
                <a:cubicBezTo>
                  <a:pt x="182" y="252"/>
                  <a:pt x="162" y="502"/>
                  <a:pt x="124" y="749"/>
                </a:cubicBezTo>
                <a:cubicBezTo>
                  <a:pt x="90" y="1002"/>
                  <a:pt x="38" y="1246"/>
                  <a:pt x="1" y="1496"/>
                </a:cubicBezTo>
                <a:cubicBezTo>
                  <a:pt x="1" y="1501"/>
                  <a:pt x="3" y="1503"/>
                  <a:pt x="5" y="1503"/>
                </a:cubicBezTo>
                <a:cubicBezTo>
                  <a:pt x="7" y="1503"/>
                  <a:pt x="8" y="1503"/>
                  <a:pt x="9" y="1502"/>
                </a:cubicBezTo>
                <a:cubicBezTo>
                  <a:pt x="67" y="1249"/>
                  <a:pt x="104" y="990"/>
                  <a:pt x="139" y="740"/>
                </a:cubicBezTo>
                <a:cubicBezTo>
                  <a:pt x="176" y="496"/>
                  <a:pt x="213" y="252"/>
                  <a:pt x="230" y="8"/>
                </a:cubicBezTo>
                <a:cubicBezTo>
                  <a:pt x="230" y="2"/>
                  <a:pt x="227" y="0"/>
                  <a:pt x="22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051721" y="660474"/>
            <a:ext cx="10932" cy="212910"/>
          </a:xfrm>
          <a:custGeom>
            <a:rect b="b" l="l" r="r" t="t"/>
            <a:pathLst>
              <a:path extrusionOk="0" h="1639" w="82">
                <a:moveTo>
                  <a:pt x="79" y="1"/>
                </a:moveTo>
                <a:lnTo>
                  <a:pt x="79" y="1"/>
                </a:lnTo>
                <a:cubicBezTo>
                  <a:pt x="79" y="1"/>
                  <a:pt x="78" y="2"/>
                  <a:pt x="78" y="5"/>
                </a:cubicBezTo>
                <a:cubicBezTo>
                  <a:pt x="80" y="2"/>
                  <a:pt x="80" y="1"/>
                  <a:pt x="79" y="1"/>
                </a:cubicBezTo>
                <a:close/>
                <a:moveTo>
                  <a:pt x="78" y="5"/>
                </a:moveTo>
                <a:cubicBezTo>
                  <a:pt x="53" y="272"/>
                  <a:pt x="50" y="545"/>
                  <a:pt x="38" y="818"/>
                </a:cubicBezTo>
                <a:cubicBezTo>
                  <a:pt x="27" y="1088"/>
                  <a:pt x="9" y="1361"/>
                  <a:pt x="1" y="1634"/>
                </a:cubicBezTo>
                <a:cubicBezTo>
                  <a:pt x="1" y="1637"/>
                  <a:pt x="4" y="1638"/>
                  <a:pt x="8" y="1638"/>
                </a:cubicBezTo>
                <a:cubicBezTo>
                  <a:pt x="12" y="1638"/>
                  <a:pt x="15" y="1637"/>
                  <a:pt x="15" y="1634"/>
                </a:cubicBezTo>
                <a:cubicBezTo>
                  <a:pt x="35" y="1364"/>
                  <a:pt x="38" y="1091"/>
                  <a:pt x="50" y="818"/>
                </a:cubicBezTo>
                <a:cubicBezTo>
                  <a:pt x="64" y="545"/>
                  <a:pt x="81" y="272"/>
                  <a:pt x="78" y="5"/>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774814" y="718150"/>
            <a:ext cx="16665" cy="23772"/>
          </a:xfrm>
          <a:custGeom>
            <a:rect b="b" l="l" r="r" t="t"/>
            <a:pathLst>
              <a:path extrusionOk="0" h="183" w="125">
                <a:moveTo>
                  <a:pt x="0" y="1"/>
                </a:moveTo>
                <a:lnTo>
                  <a:pt x="0" y="1"/>
                </a:lnTo>
                <a:cubicBezTo>
                  <a:pt x="46" y="58"/>
                  <a:pt x="78" y="121"/>
                  <a:pt x="118" y="182"/>
                </a:cubicBezTo>
                <a:cubicBezTo>
                  <a:pt x="119" y="182"/>
                  <a:pt x="120" y="183"/>
                  <a:pt x="121" y="183"/>
                </a:cubicBezTo>
                <a:cubicBezTo>
                  <a:pt x="123" y="183"/>
                  <a:pt x="124" y="181"/>
                  <a:pt x="124" y="179"/>
                </a:cubicBezTo>
                <a:cubicBezTo>
                  <a:pt x="104" y="110"/>
                  <a:pt x="52" y="52"/>
                  <a:pt x="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71328" y="1014194"/>
            <a:ext cx="88259" cy="48713"/>
          </a:xfrm>
          <a:custGeom>
            <a:rect b="b" l="l" r="r" t="t"/>
            <a:pathLst>
              <a:path extrusionOk="0" h="375" w="662">
                <a:moveTo>
                  <a:pt x="12" y="0"/>
                </a:moveTo>
                <a:cubicBezTo>
                  <a:pt x="6" y="6"/>
                  <a:pt x="0" y="12"/>
                  <a:pt x="6" y="12"/>
                </a:cubicBezTo>
                <a:cubicBezTo>
                  <a:pt x="67" y="40"/>
                  <a:pt x="107" y="92"/>
                  <a:pt x="158" y="135"/>
                </a:cubicBezTo>
                <a:cubicBezTo>
                  <a:pt x="202" y="170"/>
                  <a:pt x="250" y="198"/>
                  <a:pt x="296" y="221"/>
                </a:cubicBezTo>
                <a:cubicBezTo>
                  <a:pt x="345" y="247"/>
                  <a:pt x="400" y="270"/>
                  <a:pt x="454" y="290"/>
                </a:cubicBezTo>
                <a:cubicBezTo>
                  <a:pt x="512" y="316"/>
                  <a:pt x="598" y="330"/>
                  <a:pt x="647" y="365"/>
                </a:cubicBezTo>
                <a:cubicBezTo>
                  <a:pt x="644" y="365"/>
                  <a:pt x="644" y="365"/>
                  <a:pt x="644" y="371"/>
                </a:cubicBezTo>
                <a:cubicBezTo>
                  <a:pt x="644" y="371"/>
                  <a:pt x="644" y="374"/>
                  <a:pt x="647" y="374"/>
                </a:cubicBezTo>
                <a:cubicBezTo>
                  <a:pt x="647" y="374"/>
                  <a:pt x="649" y="375"/>
                  <a:pt x="651" y="375"/>
                </a:cubicBezTo>
                <a:cubicBezTo>
                  <a:pt x="652" y="375"/>
                  <a:pt x="653" y="375"/>
                  <a:pt x="653" y="374"/>
                </a:cubicBezTo>
                <a:lnTo>
                  <a:pt x="658" y="374"/>
                </a:lnTo>
                <a:cubicBezTo>
                  <a:pt x="661" y="374"/>
                  <a:pt x="661" y="371"/>
                  <a:pt x="661" y="365"/>
                </a:cubicBezTo>
                <a:cubicBezTo>
                  <a:pt x="653" y="345"/>
                  <a:pt x="615" y="336"/>
                  <a:pt x="598" y="330"/>
                </a:cubicBezTo>
                <a:cubicBezTo>
                  <a:pt x="518" y="299"/>
                  <a:pt x="437" y="270"/>
                  <a:pt x="357" y="233"/>
                </a:cubicBezTo>
                <a:cubicBezTo>
                  <a:pt x="285" y="201"/>
                  <a:pt x="210" y="161"/>
                  <a:pt x="150" y="106"/>
                </a:cubicBezTo>
                <a:cubicBezTo>
                  <a:pt x="101" y="69"/>
                  <a:pt x="67" y="26"/>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9056787" y="1061218"/>
            <a:ext cx="4266" cy="59106"/>
          </a:xfrm>
          <a:custGeom>
            <a:rect b="b" l="l" r="r" t="t"/>
            <a:pathLst>
              <a:path extrusionOk="0" h="455" w="32">
                <a:moveTo>
                  <a:pt x="5" y="1"/>
                </a:moveTo>
                <a:cubicBezTo>
                  <a:pt x="4" y="1"/>
                  <a:pt x="3" y="2"/>
                  <a:pt x="3" y="3"/>
                </a:cubicBezTo>
                <a:cubicBezTo>
                  <a:pt x="0" y="152"/>
                  <a:pt x="0" y="299"/>
                  <a:pt x="0" y="448"/>
                </a:cubicBezTo>
                <a:cubicBezTo>
                  <a:pt x="0" y="453"/>
                  <a:pt x="3" y="455"/>
                  <a:pt x="6" y="455"/>
                </a:cubicBezTo>
                <a:cubicBezTo>
                  <a:pt x="9" y="455"/>
                  <a:pt x="12" y="453"/>
                  <a:pt x="12" y="448"/>
                </a:cubicBezTo>
                <a:cubicBezTo>
                  <a:pt x="29" y="302"/>
                  <a:pt x="32" y="152"/>
                  <a:pt x="12" y="3"/>
                </a:cubicBezTo>
                <a:cubicBezTo>
                  <a:pt x="9" y="2"/>
                  <a:pt x="7" y="1"/>
                  <a:pt x="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40812" y="2743824"/>
            <a:ext cx="7733" cy="112236"/>
          </a:xfrm>
          <a:custGeom>
            <a:rect b="b" l="l" r="r" t="t"/>
            <a:pathLst>
              <a:path extrusionOk="0" h="864" w="58">
                <a:moveTo>
                  <a:pt x="33" y="1"/>
                </a:moveTo>
                <a:cubicBezTo>
                  <a:pt x="33" y="1"/>
                  <a:pt x="32" y="1"/>
                  <a:pt x="32" y="3"/>
                </a:cubicBezTo>
                <a:cubicBezTo>
                  <a:pt x="0" y="132"/>
                  <a:pt x="9" y="281"/>
                  <a:pt x="9" y="416"/>
                </a:cubicBezTo>
                <a:cubicBezTo>
                  <a:pt x="9" y="563"/>
                  <a:pt x="6" y="712"/>
                  <a:pt x="21" y="862"/>
                </a:cubicBezTo>
                <a:cubicBezTo>
                  <a:pt x="21" y="863"/>
                  <a:pt x="23" y="864"/>
                  <a:pt x="25" y="864"/>
                </a:cubicBezTo>
                <a:cubicBezTo>
                  <a:pt x="27" y="864"/>
                  <a:pt x="29" y="863"/>
                  <a:pt x="29" y="862"/>
                </a:cubicBezTo>
                <a:cubicBezTo>
                  <a:pt x="35" y="712"/>
                  <a:pt x="29" y="563"/>
                  <a:pt x="32" y="416"/>
                </a:cubicBezTo>
                <a:cubicBezTo>
                  <a:pt x="35" y="281"/>
                  <a:pt x="58" y="135"/>
                  <a:pt x="35" y="3"/>
                </a:cubicBezTo>
                <a:cubicBezTo>
                  <a:pt x="35" y="1"/>
                  <a:pt x="34" y="1"/>
                  <a:pt x="3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40812" y="2876583"/>
            <a:ext cx="3200" cy="22863"/>
          </a:xfrm>
          <a:custGeom>
            <a:rect b="b" l="l" r="r" t="t"/>
            <a:pathLst>
              <a:path extrusionOk="0" h="176" w="24">
                <a:moveTo>
                  <a:pt x="23" y="1"/>
                </a:moveTo>
                <a:lnTo>
                  <a:pt x="23" y="1"/>
                </a:lnTo>
                <a:cubicBezTo>
                  <a:pt x="18" y="58"/>
                  <a:pt x="6" y="118"/>
                  <a:pt x="0" y="176"/>
                </a:cubicBezTo>
                <a:cubicBezTo>
                  <a:pt x="9" y="118"/>
                  <a:pt x="18" y="61"/>
                  <a:pt x="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37746" y="2912436"/>
            <a:ext cx="101858" cy="464272"/>
          </a:xfrm>
          <a:custGeom>
            <a:rect b="b" l="l" r="r" t="t"/>
            <a:pathLst>
              <a:path extrusionOk="0" h="3574" w="764">
                <a:moveTo>
                  <a:pt x="12" y="1"/>
                </a:moveTo>
                <a:cubicBezTo>
                  <a:pt x="12" y="1"/>
                  <a:pt x="0" y="1"/>
                  <a:pt x="3" y="3"/>
                </a:cubicBezTo>
                <a:cubicBezTo>
                  <a:pt x="23" y="291"/>
                  <a:pt x="87" y="584"/>
                  <a:pt x="138" y="865"/>
                </a:cubicBezTo>
                <a:cubicBezTo>
                  <a:pt x="190" y="1173"/>
                  <a:pt x="248" y="1474"/>
                  <a:pt x="311" y="1776"/>
                </a:cubicBezTo>
                <a:cubicBezTo>
                  <a:pt x="434" y="2380"/>
                  <a:pt x="584" y="2974"/>
                  <a:pt x="747" y="3566"/>
                </a:cubicBezTo>
                <a:cubicBezTo>
                  <a:pt x="749" y="3571"/>
                  <a:pt x="752" y="3574"/>
                  <a:pt x="755" y="3574"/>
                </a:cubicBezTo>
                <a:cubicBezTo>
                  <a:pt x="760" y="3574"/>
                  <a:pt x="763" y="3570"/>
                  <a:pt x="762" y="3563"/>
                </a:cubicBezTo>
                <a:cubicBezTo>
                  <a:pt x="601" y="2977"/>
                  <a:pt x="454" y="2385"/>
                  <a:pt x="331" y="1791"/>
                </a:cubicBezTo>
                <a:cubicBezTo>
                  <a:pt x="271" y="1492"/>
                  <a:pt x="213" y="1196"/>
                  <a:pt x="158" y="894"/>
                </a:cubicBezTo>
                <a:cubicBezTo>
                  <a:pt x="133" y="748"/>
                  <a:pt x="110" y="598"/>
                  <a:pt x="84" y="446"/>
                </a:cubicBezTo>
                <a:cubicBezTo>
                  <a:pt x="58" y="299"/>
                  <a:pt x="46" y="144"/>
                  <a:pt x="1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49201" y="3404760"/>
            <a:ext cx="40397" cy="97167"/>
          </a:xfrm>
          <a:custGeom>
            <a:rect b="b" l="l" r="r" t="t"/>
            <a:pathLst>
              <a:path extrusionOk="0" h="748" w="303">
                <a:moveTo>
                  <a:pt x="12" y="0"/>
                </a:moveTo>
                <a:cubicBezTo>
                  <a:pt x="9" y="0"/>
                  <a:pt x="1" y="3"/>
                  <a:pt x="6" y="3"/>
                </a:cubicBezTo>
                <a:cubicBezTo>
                  <a:pt x="101" y="144"/>
                  <a:pt x="196" y="291"/>
                  <a:pt x="256" y="449"/>
                </a:cubicBezTo>
                <a:cubicBezTo>
                  <a:pt x="282" y="515"/>
                  <a:pt x="299" y="566"/>
                  <a:pt x="265" y="635"/>
                </a:cubicBezTo>
                <a:cubicBezTo>
                  <a:pt x="253" y="653"/>
                  <a:pt x="233" y="670"/>
                  <a:pt x="228" y="693"/>
                </a:cubicBezTo>
                <a:cubicBezTo>
                  <a:pt x="222" y="722"/>
                  <a:pt x="225" y="733"/>
                  <a:pt x="253" y="747"/>
                </a:cubicBezTo>
                <a:cubicBezTo>
                  <a:pt x="254" y="748"/>
                  <a:pt x="255" y="748"/>
                  <a:pt x="255" y="748"/>
                </a:cubicBezTo>
                <a:cubicBezTo>
                  <a:pt x="261" y="748"/>
                  <a:pt x="270" y="738"/>
                  <a:pt x="265" y="736"/>
                </a:cubicBezTo>
                <a:cubicBezTo>
                  <a:pt x="230" y="707"/>
                  <a:pt x="302" y="604"/>
                  <a:pt x="302" y="561"/>
                </a:cubicBezTo>
                <a:cubicBezTo>
                  <a:pt x="302" y="506"/>
                  <a:pt x="274" y="451"/>
                  <a:pt x="253" y="403"/>
                </a:cubicBezTo>
                <a:cubicBezTo>
                  <a:pt x="187" y="259"/>
                  <a:pt x="107" y="127"/>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58391" y="3647025"/>
            <a:ext cx="259712" cy="410362"/>
          </a:xfrm>
          <a:custGeom>
            <a:rect b="b" l="l" r="r" t="t"/>
            <a:pathLst>
              <a:path extrusionOk="0" h="3159" w="1948">
                <a:moveTo>
                  <a:pt x="12" y="0"/>
                </a:moveTo>
                <a:cubicBezTo>
                  <a:pt x="9" y="0"/>
                  <a:pt x="0" y="3"/>
                  <a:pt x="6" y="3"/>
                </a:cubicBezTo>
                <a:cubicBezTo>
                  <a:pt x="555" y="1101"/>
                  <a:pt x="1219" y="2152"/>
                  <a:pt x="1934" y="3155"/>
                </a:cubicBezTo>
                <a:cubicBezTo>
                  <a:pt x="1935" y="3158"/>
                  <a:pt x="1937" y="3159"/>
                  <a:pt x="1939" y="3159"/>
                </a:cubicBezTo>
                <a:cubicBezTo>
                  <a:pt x="1943" y="3159"/>
                  <a:pt x="1948" y="3153"/>
                  <a:pt x="1946" y="3149"/>
                </a:cubicBezTo>
                <a:cubicBezTo>
                  <a:pt x="1230" y="2141"/>
                  <a:pt x="598" y="1086"/>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008500" y="2327882"/>
            <a:ext cx="163320" cy="125356"/>
          </a:xfrm>
          <a:custGeom>
            <a:rect b="b" l="l" r="r" t="t"/>
            <a:pathLst>
              <a:path extrusionOk="0" h="965" w="1225">
                <a:moveTo>
                  <a:pt x="1210" y="1"/>
                </a:moveTo>
                <a:cubicBezTo>
                  <a:pt x="1196" y="1"/>
                  <a:pt x="1196" y="1"/>
                  <a:pt x="1190" y="12"/>
                </a:cubicBezTo>
                <a:cubicBezTo>
                  <a:pt x="1184" y="15"/>
                  <a:pt x="1184" y="21"/>
                  <a:pt x="1190" y="21"/>
                </a:cubicBezTo>
                <a:lnTo>
                  <a:pt x="1193" y="27"/>
                </a:lnTo>
                <a:cubicBezTo>
                  <a:pt x="1193" y="27"/>
                  <a:pt x="1194" y="27"/>
                  <a:pt x="1194" y="27"/>
                </a:cubicBezTo>
                <a:lnTo>
                  <a:pt x="1194" y="27"/>
                </a:lnTo>
                <a:cubicBezTo>
                  <a:pt x="1112" y="135"/>
                  <a:pt x="99" y="884"/>
                  <a:pt x="1" y="952"/>
                </a:cubicBezTo>
                <a:cubicBezTo>
                  <a:pt x="3" y="959"/>
                  <a:pt x="5" y="964"/>
                  <a:pt x="9" y="964"/>
                </a:cubicBezTo>
                <a:cubicBezTo>
                  <a:pt x="10" y="964"/>
                  <a:pt x="11" y="964"/>
                  <a:pt x="12" y="964"/>
                </a:cubicBezTo>
                <a:cubicBezTo>
                  <a:pt x="242" y="808"/>
                  <a:pt x="466" y="645"/>
                  <a:pt x="682" y="475"/>
                </a:cubicBezTo>
                <a:cubicBezTo>
                  <a:pt x="794" y="389"/>
                  <a:pt x="903" y="303"/>
                  <a:pt x="1006" y="214"/>
                </a:cubicBezTo>
                <a:lnTo>
                  <a:pt x="1156" y="84"/>
                </a:lnTo>
                <a:cubicBezTo>
                  <a:pt x="1179" y="64"/>
                  <a:pt x="1225" y="44"/>
                  <a:pt x="1222" y="12"/>
                </a:cubicBezTo>
                <a:cubicBezTo>
                  <a:pt x="1222" y="4"/>
                  <a:pt x="1219" y="1"/>
                  <a:pt x="12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07635" y="2183562"/>
            <a:ext cx="78927" cy="68459"/>
          </a:xfrm>
          <a:custGeom>
            <a:rect b="b" l="l" r="r" t="t"/>
            <a:pathLst>
              <a:path extrusionOk="0" h="527" w="592">
                <a:moveTo>
                  <a:pt x="13" y="0"/>
                </a:moveTo>
                <a:cubicBezTo>
                  <a:pt x="7" y="0"/>
                  <a:pt x="1" y="6"/>
                  <a:pt x="2" y="12"/>
                </a:cubicBezTo>
                <a:cubicBezTo>
                  <a:pt x="28" y="109"/>
                  <a:pt x="57" y="207"/>
                  <a:pt x="83" y="299"/>
                </a:cubicBezTo>
                <a:cubicBezTo>
                  <a:pt x="97" y="351"/>
                  <a:pt x="112" y="394"/>
                  <a:pt x="155" y="422"/>
                </a:cubicBezTo>
                <a:cubicBezTo>
                  <a:pt x="278" y="511"/>
                  <a:pt x="465" y="428"/>
                  <a:pt x="586" y="526"/>
                </a:cubicBezTo>
                <a:cubicBezTo>
                  <a:pt x="587" y="527"/>
                  <a:pt x="587" y="527"/>
                  <a:pt x="588" y="527"/>
                </a:cubicBezTo>
                <a:cubicBezTo>
                  <a:pt x="590" y="527"/>
                  <a:pt x="592" y="525"/>
                  <a:pt x="592" y="523"/>
                </a:cubicBezTo>
                <a:cubicBezTo>
                  <a:pt x="543" y="440"/>
                  <a:pt x="388" y="457"/>
                  <a:pt x="304" y="451"/>
                </a:cubicBezTo>
                <a:cubicBezTo>
                  <a:pt x="261" y="448"/>
                  <a:pt x="212" y="440"/>
                  <a:pt x="172" y="414"/>
                </a:cubicBezTo>
                <a:cubicBezTo>
                  <a:pt x="120" y="382"/>
                  <a:pt x="112" y="333"/>
                  <a:pt x="97" y="279"/>
                </a:cubicBezTo>
                <a:cubicBezTo>
                  <a:pt x="71" y="190"/>
                  <a:pt x="46" y="98"/>
                  <a:pt x="20" y="6"/>
                </a:cubicBezTo>
                <a:cubicBezTo>
                  <a:pt x="19" y="2"/>
                  <a:pt x="16" y="0"/>
                  <a:pt x="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97093" y="2266698"/>
            <a:ext cx="40797" cy="147439"/>
          </a:xfrm>
          <a:custGeom>
            <a:rect b="b" l="l" r="r" t="t"/>
            <a:pathLst>
              <a:path extrusionOk="0" h="1135" w="306">
                <a:moveTo>
                  <a:pt x="1" y="1"/>
                </a:moveTo>
                <a:lnTo>
                  <a:pt x="1" y="1"/>
                </a:lnTo>
                <a:cubicBezTo>
                  <a:pt x="102" y="159"/>
                  <a:pt x="122" y="357"/>
                  <a:pt x="162" y="541"/>
                </a:cubicBezTo>
                <a:cubicBezTo>
                  <a:pt x="205" y="733"/>
                  <a:pt x="231" y="943"/>
                  <a:pt x="297" y="1133"/>
                </a:cubicBezTo>
                <a:cubicBezTo>
                  <a:pt x="297" y="1134"/>
                  <a:pt x="299" y="1135"/>
                  <a:pt x="301" y="1135"/>
                </a:cubicBezTo>
                <a:cubicBezTo>
                  <a:pt x="303" y="1135"/>
                  <a:pt x="306" y="1134"/>
                  <a:pt x="306" y="1133"/>
                </a:cubicBezTo>
                <a:cubicBezTo>
                  <a:pt x="288" y="929"/>
                  <a:pt x="219" y="719"/>
                  <a:pt x="176" y="521"/>
                </a:cubicBezTo>
                <a:cubicBezTo>
                  <a:pt x="136" y="343"/>
                  <a:pt x="107" y="153"/>
                  <a:pt x="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4221" y="1068752"/>
            <a:ext cx="54396" cy="208104"/>
          </a:xfrm>
          <a:custGeom>
            <a:rect b="b" l="l" r="r" t="t"/>
            <a:pathLst>
              <a:path extrusionOk="0" h="1602" w="408">
                <a:moveTo>
                  <a:pt x="1" y="0"/>
                </a:moveTo>
                <a:cubicBezTo>
                  <a:pt x="0" y="0"/>
                  <a:pt x="0" y="1"/>
                  <a:pt x="3" y="2"/>
                </a:cubicBezTo>
                <a:cubicBezTo>
                  <a:pt x="3" y="1"/>
                  <a:pt x="2" y="0"/>
                  <a:pt x="1" y="0"/>
                </a:cubicBezTo>
                <a:close/>
                <a:moveTo>
                  <a:pt x="18" y="2"/>
                </a:moveTo>
                <a:cubicBezTo>
                  <a:pt x="13" y="2"/>
                  <a:pt x="8" y="2"/>
                  <a:pt x="3" y="2"/>
                </a:cubicBezTo>
                <a:cubicBezTo>
                  <a:pt x="184" y="25"/>
                  <a:pt x="270" y="152"/>
                  <a:pt x="262" y="330"/>
                </a:cubicBezTo>
                <a:cubicBezTo>
                  <a:pt x="250" y="471"/>
                  <a:pt x="247" y="603"/>
                  <a:pt x="267" y="747"/>
                </a:cubicBezTo>
                <a:cubicBezTo>
                  <a:pt x="308" y="1031"/>
                  <a:pt x="351" y="1316"/>
                  <a:pt x="394" y="1597"/>
                </a:cubicBezTo>
                <a:cubicBezTo>
                  <a:pt x="394" y="1600"/>
                  <a:pt x="396" y="1601"/>
                  <a:pt x="398" y="1601"/>
                </a:cubicBezTo>
                <a:cubicBezTo>
                  <a:pt x="402" y="1601"/>
                  <a:pt x="407" y="1598"/>
                  <a:pt x="405" y="1594"/>
                </a:cubicBezTo>
                <a:cubicBezTo>
                  <a:pt x="379" y="1419"/>
                  <a:pt x="351" y="1238"/>
                  <a:pt x="325" y="1063"/>
                </a:cubicBezTo>
                <a:cubicBezTo>
                  <a:pt x="299" y="882"/>
                  <a:pt x="262" y="701"/>
                  <a:pt x="262" y="520"/>
                </a:cubicBezTo>
                <a:cubicBezTo>
                  <a:pt x="262" y="393"/>
                  <a:pt x="308" y="247"/>
                  <a:pt x="239" y="129"/>
                </a:cubicBezTo>
                <a:cubicBezTo>
                  <a:pt x="187" y="47"/>
                  <a:pt x="105" y="2"/>
                  <a:pt x="18"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79417" y="1325826"/>
            <a:ext cx="28798" cy="37022"/>
          </a:xfrm>
          <a:custGeom>
            <a:rect b="b" l="l" r="r" t="t"/>
            <a:pathLst>
              <a:path extrusionOk="0" h="285" w="216">
                <a:moveTo>
                  <a:pt x="147" y="0"/>
                </a:moveTo>
                <a:lnTo>
                  <a:pt x="147" y="0"/>
                </a:lnTo>
                <a:cubicBezTo>
                  <a:pt x="173" y="63"/>
                  <a:pt x="204" y="147"/>
                  <a:pt x="155" y="204"/>
                </a:cubicBezTo>
                <a:cubicBezTo>
                  <a:pt x="115" y="256"/>
                  <a:pt x="61" y="256"/>
                  <a:pt x="3" y="270"/>
                </a:cubicBezTo>
                <a:cubicBezTo>
                  <a:pt x="0" y="270"/>
                  <a:pt x="0" y="276"/>
                  <a:pt x="3" y="276"/>
                </a:cubicBezTo>
                <a:cubicBezTo>
                  <a:pt x="16" y="282"/>
                  <a:pt x="29" y="284"/>
                  <a:pt x="42" y="284"/>
                </a:cubicBezTo>
                <a:cubicBezTo>
                  <a:pt x="90" y="284"/>
                  <a:pt x="140" y="252"/>
                  <a:pt x="167" y="216"/>
                </a:cubicBezTo>
                <a:cubicBezTo>
                  <a:pt x="216" y="147"/>
                  <a:pt x="184" y="63"/>
                  <a:pt x="14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61418" y="645016"/>
            <a:ext cx="97725" cy="130422"/>
          </a:xfrm>
          <a:custGeom>
            <a:rect b="b" l="l" r="r" t="t"/>
            <a:pathLst>
              <a:path extrusionOk="0" h="1004" w="733">
                <a:moveTo>
                  <a:pt x="558" y="0"/>
                </a:moveTo>
                <a:cubicBezTo>
                  <a:pt x="554" y="0"/>
                  <a:pt x="549" y="3"/>
                  <a:pt x="549" y="9"/>
                </a:cubicBezTo>
                <a:cubicBezTo>
                  <a:pt x="578" y="133"/>
                  <a:pt x="609" y="262"/>
                  <a:pt x="638" y="388"/>
                </a:cubicBezTo>
                <a:cubicBezTo>
                  <a:pt x="667" y="515"/>
                  <a:pt x="707" y="647"/>
                  <a:pt x="713" y="779"/>
                </a:cubicBezTo>
                <a:cubicBezTo>
                  <a:pt x="724" y="963"/>
                  <a:pt x="509" y="951"/>
                  <a:pt x="379" y="966"/>
                </a:cubicBezTo>
                <a:cubicBezTo>
                  <a:pt x="253" y="980"/>
                  <a:pt x="129" y="986"/>
                  <a:pt x="3" y="1000"/>
                </a:cubicBezTo>
                <a:cubicBezTo>
                  <a:pt x="2" y="999"/>
                  <a:pt x="2" y="998"/>
                  <a:pt x="1" y="998"/>
                </a:cubicBezTo>
                <a:cubicBezTo>
                  <a:pt x="0" y="998"/>
                  <a:pt x="1" y="1003"/>
                  <a:pt x="3" y="1003"/>
                </a:cubicBezTo>
                <a:cubicBezTo>
                  <a:pt x="175" y="1003"/>
                  <a:pt x="348" y="980"/>
                  <a:pt x="517" y="963"/>
                </a:cubicBezTo>
                <a:cubicBezTo>
                  <a:pt x="592" y="951"/>
                  <a:pt x="684" y="949"/>
                  <a:pt x="718" y="865"/>
                </a:cubicBezTo>
                <a:cubicBezTo>
                  <a:pt x="733" y="831"/>
                  <a:pt x="727" y="791"/>
                  <a:pt x="724" y="756"/>
                </a:cubicBezTo>
                <a:cubicBezTo>
                  <a:pt x="713" y="678"/>
                  <a:pt x="693" y="601"/>
                  <a:pt x="678" y="526"/>
                </a:cubicBezTo>
                <a:cubicBezTo>
                  <a:pt x="647" y="348"/>
                  <a:pt x="606" y="176"/>
                  <a:pt x="563" y="3"/>
                </a:cubicBezTo>
                <a:cubicBezTo>
                  <a:pt x="562" y="1"/>
                  <a:pt x="560" y="0"/>
                  <a:pt x="55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14671" y="1159293"/>
            <a:ext cx="87060" cy="245776"/>
          </a:xfrm>
          <a:custGeom>
            <a:rect b="b" l="l" r="r" t="t"/>
            <a:pathLst>
              <a:path extrusionOk="0" h="1892" w="653">
                <a:moveTo>
                  <a:pt x="644" y="0"/>
                </a:moveTo>
                <a:cubicBezTo>
                  <a:pt x="641" y="0"/>
                  <a:pt x="638" y="2"/>
                  <a:pt x="636" y="7"/>
                </a:cubicBezTo>
                <a:cubicBezTo>
                  <a:pt x="550" y="325"/>
                  <a:pt x="458" y="641"/>
                  <a:pt x="354" y="955"/>
                </a:cubicBezTo>
                <a:cubicBezTo>
                  <a:pt x="245" y="1271"/>
                  <a:pt x="119" y="1581"/>
                  <a:pt x="1" y="1888"/>
                </a:cubicBezTo>
                <a:cubicBezTo>
                  <a:pt x="1" y="1891"/>
                  <a:pt x="4" y="1891"/>
                  <a:pt x="4" y="1891"/>
                </a:cubicBezTo>
                <a:cubicBezTo>
                  <a:pt x="283" y="1294"/>
                  <a:pt x="487" y="650"/>
                  <a:pt x="650" y="15"/>
                </a:cubicBezTo>
                <a:cubicBezTo>
                  <a:pt x="652" y="6"/>
                  <a:pt x="648" y="0"/>
                  <a:pt x="64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86807" y="1481188"/>
            <a:ext cx="4133" cy="16368"/>
          </a:xfrm>
          <a:custGeom>
            <a:rect b="b" l="l" r="r" t="t"/>
            <a:pathLst>
              <a:path extrusionOk="0" h="126" w="31">
                <a:moveTo>
                  <a:pt x="30" y="0"/>
                </a:moveTo>
                <a:cubicBezTo>
                  <a:pt x="30" y="0"/>
                  <a:pt x="29" y="1"/>
                  <a:pt x="29" y="2"/>
                </a:cubicBezTo>
                <a:cubicBezTo>
                  <a:pt x="30" y="1"/>
                  <a:pt x="30" y="0"/>
                  <a:pt x="30" y="0"/>
                </a:cubicBezTo>
                <a:close/>
                <a:moveTo>
                  <a:pt x="29" y="2"/>
                </a:moveTo>
                <a:lnTo>
                  <a:pt x="29" y="2"/>
                </a:lnTo>
                <a:cubicBezTo>
                  <a:pt x="17" y="43"/>
                  <a:pt x="6" y="83"/>
                  <a:pt x="0" y="123"/>
                </a:cubicBezTo>
                <a:cubicBezTo>
                  <a:pt x="0" y="125"/>
                  <a:pt x="1" y="125"/>
                  <a:pt x="2" y="125"/>
                </a:cubicBezTo>
                <a:cubicBezTo>
                  <a:pt x="2" y="125"/>
                  <a:pt x="3" y="125"/>
                  <a:pt x="3" y="123"/>
                </a:cubicBezTo>
                <a:cubicBezTo>
                  <a:pt x="17" y="83"/>
                  <a:pt x="23" y="43"/>
                  <a:pt x="29" y="2"/>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37079" y="1554062"/>
            <a:ext cx="38664" cy="187579"/>
          </a:xfrm>
          <a:custGeom>
            <a:rect b="b" l="l" r="r" t="t"/>
            <a:pathLst>
              <a:path extrusionOk="0" h="1444" w="290">
                <a:moveTo>
                  <a:pt x="284" y="0"/>
                </a:moveTo>
                <a:cubicBezTo>
                  <a:pt x="282" y="0"/>
                  <a:pt x="281" y="1"/>
                  <a:pt x="281" y="2"/>
                </a:cubicBezTo>
                <a:cubicBezTo>
                  <a:pt x="186" y="476"/>
                  <a:pt x="95" y="956"/>
                  <a:pt x="3" y="1433"/>
                </a:cubicBezTo>
                <a:cubicBezTo>
                  <a:pt x="1" y="1439"/>
                  <a:pt x="6" y="1444"/>
                  <a:pt x="11" y="1444"/>
                </a:cubicBezTo>
                <a:cubicBezTo>
                  <a:pt x="15" y="1444"/>
                  <a:pt x="19" y="1441"/>
                  <a:pt x="20" y="1435"/>
                </a:cubicBezTo>
                <a:cubicBezTo>
                  <a:pt x="109" y="958"/>
                  <a:pt x="204" y="482"/>
                  <a:pt x="290" y="2"/>
                </a:cubicBezTo>
                <a:cubicBezTo>
                  <a:pt x="290" y="2"/>
                  <a:pt x="286" y="0"/>
                  <a:pt x="28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66829" y="1184364"/>
            <a:ext cx="134256" cy="464791"/>
          </a:xfrm>
          <a:custGeom>
            <a:rect b="b" l="l" r="r" t="t"/>
            <a:pathLst>
              <a:path extrusionOk="0" h="3578" w="1007">
                <a:moveTo>
                  <a:pt x="1001" y="0"/>
                </a:moveTo>
                <a:cubicBezTo>
                  <a:pt x="748" y="12"/>
                  <a:pt x="593" y="204"/>
                  <a:pt x="570" y="446"/>
                </a:cubicBezTo>
                <a:cubicBezTo>
                  <a:pt x="556" y="632"/>
                  <a:pt x="553" y="813"/>
                  <a:pt x="504" y="994"/>
                </a:cubicBezTo>
                <a:cubicBezTo>
                  <a:pt x="461" y="1164"/>
                  <a:pt x="403" y="1331"/>
                  <a:pt x="354" y="1494"/>
                </a:cubicBezTo>
                <a:cubicBezTo>
                  <a:pt x="254" y="1839"/>
                  <a:pt x="173" y="2193"/>
                  <a:pt x="110" y="2546"/>
                </a:cubicBezTo>
                <a:cubicBezTo>
                  <a:pt x="53" y="2885"/>
                  <a:pt x="1" y="3233"/>
                  <a:pt x="1" y="3577"/>
                </a:cubicBezTo>
                <a:cubicBezTo>
                  <a:pt x="1" y="3577"/>
                  <a:pt x="4" y="3577"/>
                  <a:pt x="4" y="3575"/>
                </a:cubicBezTo>
                <a:cubicBezTo>
                  <a:pt x="44" y="3244"/>
                  <a:pt x="70" y="2914"/>
                  <a:pt x="122" y="2583"/>
                </a:cubicBezTo>
                <a:cubicBezTo>
                  <a:pt x="176" y="2264"/>
                  <a:pt x="245" y="1943"/>
                  <a:pt x="331" y="1632"/>
                </a:cubicBezTo>
                <a:cubicBezTo>
                  <a:pt x="412" y="1333"/>
                  <a:pt x="538" y="1038"/>
                  <a:pt x="576" y="730"/>
                </a:cubicBezTo>
                <a:cubicBezTo>
                  <a:pt x="593" y="572"/>
                  <a:pt x="564" y="397"/>
                  <a:pt x="639" y="247"/>
                </a:cubicBezTo>
                <a:cubicBezTo>
                  <a:pt x="708" y="109"/>
                  <a:pt x="851" y="26"/>
                  <a:pt x="1001" y="9"/>
                </a:cubicBezTo>
                <a:cubicBezTo>
                  <a:pt x="1007" y="9"/>
                  <a:pt x="1007" y="0"/>
                  <a:pt x="100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65542" y="358974"/>
            <a:ext cx="591552" cy="57157"/>
          </a:xfrm>
          <a:custGeom>
            <a:rect b="b" l="l" r="r" t="t"/>
            <a:pathLst>
              <a:path extrusionOk="0" h="440" w="4437">
                <a:moveTo>
                  <a:pt x="2" y="437"/>
                </a:moveTo>
                <a:cubicBezTo>
                  <a:pt x="1" y="437"/>
                  <a:pt x="2" y="438"/>
                  <a:pt x="4" y="438"/>
                </a:cubicBezTo>
                <a:cubicBezTo>
                  <a:pt x="3" y="437"/>
                  <a:pt x="2" y="437"/>
                  <a:pt x="2" y="437"/>
                </a:cubicBezTo>
                <a:close/>
                <a:moveTo>
                  <a:pt x="4428" y="1"/>
                </a:moveTo>
                <a:cubicBezTo>
                  <a:pt x="4427" y="1"/>
                  <a:pt x="4426" y="1"/>
                  <a:pt x="4426" y="1"/>
                </a:cubicBezTo>
                <a:cubicBezTo>
                  <a:pt x="4282" y="93"/>
                  <a:pt x="4121" y="125"/>
                  <a:pt x="3954" y="148"/>
                </a:cubicBezTo>
                <a:cubicBezTo>
                  <a:pt x="3770" y="168"/>
                  <a:pt x="3592" y="188"/>
                  <a:pt x="3408" y="205"/>
                </a:cubicBezTo>
                <a:cubicBezTo>
                  <a:pt x="3032" y="240"/>
                  <a:pt x="2656" y="277"/>
                  <a:pt x="2276" y="306"/>
                </a:cubicBezTo>
                <a:cubicBezTo>
                  <a:pt x="1900" y="335"/>
                  <a:pt x="1524" y="361"/>
                  <a:pt x="1141" y="381"/>
                </a:cubicBezTo>
                <a:cubicBezTo>
                  <a:pt x="762" y="404"/>
                  <a:pt x="383" y="404"/>
                  <a:pt x="4" y="438"/>
                </a:cubicBezTo>
                <a:cubicBezTo>
                  <a:pt x="37" y="439"/>
                  <a:pt x="70" y="439"/>
                  <a:pt x="104" y="439"/>
                </a:cubicBezTo>
                <a:cubicBezTo>
                  <a:pt x="380" y="439"/>
                  <a:pt x="654" y="419"/>
                  <a:pt x="929" y="407"/>
                </a:cubicBezTo>
                <a:cubicBezTo>
                  <a:pt x="1236" y="392"/>
                  <a:pt x="1541" y="375"/>
                  <a:pt x="1851" y="352"/>
                </a:cubicBezTo>
                <a:cubicBezTo>
                  <a:pt x="2457" y="309"/>
                  <a:pt x="3064" y="260"/>
                  <a:pt x="3673" y="194"/>
                </a:cubicBezTo>
                <a:cubicBezTo>
                  <a:pt x="3917" y="171"/>
                  <a:pt x="4233" y="174"/>
                  <a:pt x="4431" y="13"/>
                </a:cubicBezTo>
                <a:cubicBezTo>
                  <a:pt x="4436" y="8"/>
                  <a:pt x="4433" y="1"/>
                  <a:pt x="442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943609" y="300389"/>
            <a:ext cx="100125" cy="21304"/>
          </a:xfrm>
          <a:custGeom>
            <a:rect b="b" l="l" r="r" t="t"/>
            <a:pathLst>
              <a:path extrusionOk="0" h="164" w="751">
                <a:moveTo>
                  <a:pt x="739" y="1"/>
                </a:moveTo>
                <a:cubicBezTo>
                  <a:pt x="736" y="1"/>
                  <a:pt x="733" y="3"/>
                  <a:pt x="733" y="7"/>
                </a:cubicBezTo>
                <a:cubicBezTo>
                  <a:pt x="726" y="119"/>
                  <a:pt x="619" y="148"/>
                  <a:pt x="510" y="148"/>
                </a:cubicBezTo>
                <a:cubicBezTo>
                  <a:pt x="437" y="148"/>
                  <a:pt x="362" y="135"/>
                  <a:pt x="316" y="125"/>
                </a:cubicBezTo>
                <a:cubicBezTo>
                  <a:pt x="223" y="102"/>
                  <a:pt x="132" y="78"/>
                  <a:pt x="34" y="78"/>
                </a:cubicBezTo>
                <a:cubicBezTo>
                  <a:pt x="24" y="78"/>
                  <a:pt x="14" y="78"/>
                  <a:pt x="3" y="79"/>
                </a:cubicBezTo>
                <a:cubicBezTo>
                  <a:pt x="0" y="79"/>
                  <a:pt x="0" y="82"/>
                  <a:pt x="3" y="82"/>
                </a:cubicBezTo>
                <a:cubicBezTo>
                  <a:pt x="172" y="82"/>
                  <a:pt x="330" y="164"/>
                  <a:pt x="497" y="164"/>
                </a:cubicBezTo>
                <a:cubicBezTo>
                  <a:pt x="509" y="164"/>
                  <a:pt x="522" y="163"/>
                  <a:pt x="535" y="162"/>
                </a:cubicBezTo>
                <a:cubicBezTo>
                  <a:pt x="618" y="154"/>
                  <a:pt x="750" y="111"/>
                  <a:pt x="745" y="7"/>
                </a:cubicBezTo>
                <a:cubicBezTo>
                  <a:pt x="745" y="3"/>
                  <a:pt x="742" y="1"/>
                  <a:pt x="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2047733" y="241414"/>
            <a:ext cx="5600" cy="32086"/>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04045" y="856105"/>
            <a:ext cx="80260" cy="71316"/>
          </a:xfrm>
          <a:custGeom>
            <a:rect b="b" l="l" r="r" t="t"/>
            <a:pathLst>
              <a:path extrusionOk="0" h="549" w="602">
                <a:moveTo>
                  <a:pt x="596" y="0"/>
                </a:moveTo>
                <a:cubicBezTo>
                  <a:pt x="593" y="0"/>
                  <a:pt x="590" y="2"/>
                  <a:pt x="590" y="5"/>
                </a:cubicBezTo>
                <a:cubicBezTo>
                  <a:pt x="550" y="157"/>
                  <a:pt x="573" y="375"/>
                  <a:pt x="417" y="464"/>
                </a:cubicBezTo>
                <a:cubicBezTo>
                  <a:pt x="291" y="536"/>
                  <a:pt x="144" y="519"/>
                  <a:pt x="7" y="536"/>
                </a:cubicBezTo>
                <a:cubicBezTo>
                  <a:pt x="6" y="536"/>
                  <a:pt x="5" y="535"/>
                  <a:pt x="4" y="535"/>
                </a:cubicBezTo>
                <a:cubicBezTo>
                  <a:pt x="1" y="535"/>
                  <a:pt x="1" y="542"/>
                  <a:pt x="4" y="542"/>
                </a:cubicBezTo>
                <a:cubicBezTo>
                  <a:pt x="36" y="546"/>
                  <a:pt x="71" y="548"/>
                  <a:pt x="108" y="548"/>
                </a:cubicBezTo>
                <a:cubicBezTo>
                  <a:pt x="228" y="548"/>
                  <a:pt x="364" y="524"/>
                  <a:pt x="452" y="459"/>
                </a:cubicBezTo>
                <a:cubicBezTo>
                  <a:pt x="507" y="418"/>
                  <a:pt x="532" y="367"/>
                  <a:pt x="550" y="303"/>
                </a:cubicBezTo>
                <a:cubicBezTo>
                  <a:pt x="570" y="209"/>
                  <a:pt x="590" y="102"/>
                  <a:pt x="601" y="5"/>
                </a:cubicBezTo>
                <a:cubicBezTo>
                  <a:pt x="601" y="2"/>
                  <a:pt x="598" y="0"/>
                  <a:pt x="59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98835" y="541874"/>
            <a:ext cx="80393" cy="250192"/>
          </a:xfrm>
          <a:custGeom>
            <a:rect b="b" l="l" r="r" t="t"/>
            <a:pathLst>
              <a:path extrusionOk="0" h="1926" w="603">
                <a:moveTo>
                  <a:pt x="591" y="1"/>
                </a:moveTo>
                <a:cubicBezTo>
                  <a:pt x="588" y="1"/>
                  <a:pt x="587" y="2"/>
                  <a:pt x="586" y="4"/>
                </a:cubicBezTo>
                <a:cubicBezTo>
                  <a:pt x="442" y="309"/>
                  <a:pt x="330" y="633"/>
                  <a:pt x="232" y="952"/>
                </a:cubicBezTo>
                <a:cubicBezTo>
                  <a:pt x="137" y="1266"/>
                  <a:pt x="40" y="1596"/>
                  <a:pt x="2" y="1918"/>
                </a:cubicBezTo>
                <a:cubicBezTo>
                  <a:pt x="1" y="1923"/>
                  <a:pt x="1" y="1925"/>
                  <a:pt x="2" y="1925"/>
                </a:cubicBezTo>
                <a:cubicBezTo>
                  <a:pt x="2" y="1925"/>
                  <a:pt x="2" y="1925"/>
                  <a:pt x="2" y="1924"/>
                </a:cubicBezTo>
                <a:cubicBezTo>
                  <a:pt x="86" y="1599"/>
                  <a:pt x="146" y="1277"/>
                  <a:pt x="247" y="961"/>
                </a:cubicBezTo>
                <a:cubicBezTo>
                  <a:pt x="347" y="636"/>
                  <a:pt x="474" y="329"/>
                  <a:pt x="600" y="10"/>
                </a:cubicBezTo>
                <a:cubicBezTo>
                  <a:pt x="602" y="6"/>
                  <a:pt x="596" y="1"/>
                  <a:pt x="59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06025" y="516544"/>
            <a:ext cx="32531" cy="17797"/>
          </a:xfrm>
          <a:custGeom>
            <a:rect b="b" l="l" r="r" t="t"/>
            <a:pathLst>
              <a:path extrusionOk="0" h="137" w="244">
                <a:moveTo>
                  <a:pt x="240" y="0"/>
                </a:moveTo>
                <a:cubicBezTo>
                  <a:pt x="239" y="0"/>
                  <a:pt x="239" y="1"/>
                  <a:pt x="239" y="1"/>
                </a:cubicBezTo>
                <a:cubicBezTo>
                  <a:pt x="158" y="41"/>
                  <a:pt x="83" y="87"/>
                  <a:pt x="9" y="130"/>
                </a:cubicBezTo>
                <a:cubicBezTo>
                  <a:pt x="0" y="130"/>
                  <a:pt x="6" y="136"/>
                  <a:pt x="9" y="136"/>
                </a:cubicBezTo>
                <a:cubicBezTo>
                  <a:pt x="92" y="99"/>
                  <a:pt x="170" y="64"/>
                  <a:pt x="241" y="10"/>
                </a:cubicBezTo>
                <a:cubicBezTo>
                  <a:pt x="244" y="7"/>
                  <a:pt x="242" y="0"/>
                  <a:pt x="24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36308" y="353258"/>
            <a:ext cx="63728" cy="152895"/>
          </a:xfrm>
          <a:custGeom>
            <a:rect b="b" l="l" r="r" t="t"/>
            <a:pathLst>
              <a:path extrusionOk="0" h="1177" w="478">
                <a:moveTo>
                  <a:pt x="419" y="1"/>
                </a:moveTo>
                <a:cubicBezTo>
                  <a:pt x="417" y="1"/>
                  <a:pt x="414" y="2"/>
                  <a:pt x="411" y="5"/>
                </a:cubicBezTo>
                <a:cubicBezTo>
                  <a:pt x="388" y="158"/>
                  <a:pt x="434" y="318"/>
                  <a:pt x="382" y="468"/>
                </a:cubicBezTo>
                <a:cubicBezTo>
                  <a:pt x="333" y="611"/>
                  <a:pt x="204" y="706"/>
                  <a:pt x="52" y="726"/>
                </a:cubicBezTo>
                <a:cubicBezTo>
                  <a:pt x="49" y="726"/>
                  <a:pt x="46" y="735"/>
                  <a:pt x="46" y="738"/>
                </a:cubicBezTo>
                <a:cubicBezTo>
                  <a:pt x="63" y="884"/>
                  <a:pt x="46" y="1034"/>
                  <a:pt x="0" y="1172"/>
                </a:cubicBezTo>
                <a:cubicBezTo>
                  <a:pt x="0" y="1175"/>
                  <a:pt x="2" y="1176"/>
                  <a:pt x="5" y="1176"/>
                </a:cubicBezTo>
                <a:cubicBezTo>
                  <a:pt x="8" y="1176"/>
                  <a:pt x="12" y="1175"/>
                  <a:pt x="15" y="1172"/>
                </a:cubicBezTo>
                <a:cubicBezTo>
                  <a:pt x="40" y="1100"/>
                  <a:pt x="61" y="1034"/>
                  <a:pt x="72" y="956"/>
                </a:cubicBezTo>
                <a:cubicBezTo>
                  <a:pt x="78" y="905"/>
                  <a:pt x="72" y="850"/>
                  <a:pt x="75" y="795"/>
                </a:cubicBezTo>
                <a:cubicBezTo>
                  <a:pt x="81" y="738"/>
                  <a:pt x="86" y="741"/>
                  <a:pt x="138" y="726"/>
                </a:cubicBezTo>
                <a:cubicBezTo>
                  <a:pt x="158" y="724"/>
                  <a:pt x="173" y="718"/>
                  <a:pt x="190" y="709"/>
                </a:cubicBezTo>
                <a:cubicBezTo>
                  <a:pt x="230" y="692"/>
                  <a:pt x="267" y="666"/>
                  <a:pt x="302" y="634"/>
                </a:cubicBezTo>
                <a:cubicBezTo>
                  <a:pt x="477" y="465"/>
                  <a:pt x="420" y="221"/>
                  <a:pt x="423" y="5"/>
                </a:cubicBezTo>
                <a:cubicBezTo>
                  <a:pt x="423" y="2"/>
                  <a:pt x="421" y="1"/>
                  <a:pt x="41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0313" y="1096681"/>
            <a:ext cx="13199" cy="179785"/>
          </a:xfrm>
          <a:custGeom>
            <a:rect b="b" l="l" r="r" t="t"/>
            <a:pathLst>
              <a:path extrusionOk="0" h="1384" w="99">
                <a:moveTo>
                  <a:pt x="96" y="1"/>
                </a:moveTo>
                <a:cubicBezTo>
                  <a:pt x="94" y="1"/>
                  <a:pt x="92" y="1"/>
                  <a:pt x="92" y="3"/>
                </a:cubicBezTo>
                <a:cubicBezTo>
                  <a:pt x="43" y="457"/>
                  <a:pt x="0" y="922"/>
                  <a:pt x="0" y="1379"/>
                </a:cubicBezTo>
                <a:cubicBezTo>
                  <a:pt x="0" y="1383"/>
                  <a:pt x="1" y="1384"/>
                  <a:pt x="2" y="1384"/>
                </a:cubicBezTo>
                <a:cubicBezTo>
                  <a:pt x="4" y="1384"/>
                  <a:pt x="6" y="1381"/>
                  <a:pt x="6" y="1379"/>
                </a:cubicBezTo>
                <a:cubicBezTo>
                  <a:pt x="43" y="922"/>
                  <a:pt x="61" y="463"/>
                  <a:pt x="95" y="3"/>
                </a:cubicBezTo>
                <a:cubicBezTo>
                  <a:pt x="98" y="1"/>
                  <a:pt x="97" y="1"/>
                  <a:pt x="9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74981" y="1465600"/>
            <a:ext cx="10666" cy="72226"/>
          </a:xfrm>
          <a:custGeom>
            <a:rect b="b" l="l" r="r" t="t"/>
            <a:pathLst>
              <a:path extrusionOk="0" h="556" w="80">
                <a:moveTo>
                  <a:pt x="77" y="0"/>
                </a:moveTo>
                <a:cubicBezTo>
                  <a:pt x="76" y="0"/>
                  <a:pt x="75" y="1"/>
                  <a:pt x="75" y="2"/>
                </a:cubicBezTo>
                <a:cubicBezTo>
                  <a:pt x="46" y="180"/>
                  <a:pt x="15" y="367"/>
                  <a:pt x="0" y="551"/>
                </a:cubicBezTo>
                <a:cubicBezTo>
                  <a:pt x="0" y="552"/>
                  <a:pt x="3" y="555"/>
                  <a:pt x="4" y="555"/>
                </a:cubicBezTo>
                <a:cubicBezTo>
                  <a:pt x="5" y="555"/>
                  <a:pt x="6" y="554"/>
                  <a:pt x="6" y="551"/>
                </a:cubicBezTo>
                <a:cubicBezTo>
                  <a:pt x="44" y="372"/>
                  <a:pt x="61" y="186"/>
                  <a:pt x="78" y="2"/>
                </a:cubicBezTo>
                <a:cubicBezTo>
                  <a:pt x="80" y="2"/>
                  <a:pt x="78" y="0"/>
                  <a:pt x="7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74181" y="1544320"/>
            <a:ext cx="11599" cy="41569"/>
          </a:xfrm>
          <a:custGeom>
            <a:rect b="b" l="l" r="r" t="t"/>
            <a:pathLst>
              <a:path extrusionOk="0" h="320" w="87">
                <a:moveTo>
                  <a:pt x="8" y="1"/>
                </a:moveTo>
                <a:cubicBezTo>
                  <a:pt x="5" y="1"/>
                  <a:pt x="1" y="3"/>
                  <a:pt x="1" y="5"/>
                </a:cubicBezTo>
                <a:cubicBezTo>
                  <a:pt x="15" y="111"/>
                  <a:pt x="44" y="217"/>
                  <a:pt x="81" y="318"/>
                </a:cubicBezTo>
                <a:cubicBezTo>
                  <a:pt x="81" y="319"/>
                  <a:pt x="82" y="320"/>
                  <a:pt x="83" y="320"/>
                </a:cubicBezTo>
                <a:cubicBezTo>
                  <a:pt x="85" y="320"/>
                  <a:pt x="87" y="319"/>
                  <a:pt x="87" y="315"/>
                </a:cubicBezTo>
                <a:cubicBezTo>
                  <a:pt x="73" y="212"/>
                  <a:pt x="44" y="103"/>
                  <a:pt x="9" y="2"/>
                </a:cubicBezTo>
                <a:cubicBezTo>
                  <a:pt x="9" y="1"/>
                  <a:pt x="9" y="1"/>
                  <a:pt x="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046496" y="270122"/>
            <a:ext cx="92392" cy="104052"/>
          </a:xfrm>
          <a:custGeom>
            <a:rect b="b" l="l" r="r" t="t"/>
            <a:pathLst>
              <a:path extrusionOk="0" h="801" w="693">
                <a:moveTo>
                  <a:pt x="667" y="1"/>
                </a:moveTo>
                <a:cubicBezTo>
                  <a:pt x="665" y="1"/>
                  <a:pt x="664" y="3"/>
                  <a:pt x="664" y="7"/>
                </a:cubicBezTo>
                <a:cubicBezTo>
                  <a:pt x="624" y="398"/>
                  <a:pt x="348" y="639"/>
                  <a:pt x="6" y="798"/>
                </a:cubicBezTo>
                <a:cubicBezTo>
                  <a:pt x="0" y="798"/>
                  <a:pt x="3" y="800"/>
                  <a:pt x="6" y="800"/>
                </a:cubicBezTo>
                <a:cubicBezTo>
                  <a:pt x="325" y="691"/>
                  <a:pt x="693" y="375"/>
                  <a:pt x="670" y="7"/>
                </a:cubicBezTo>
                <a:cubicBezTo>
                  <a:pt x="670" y="3"/>
                  <a:pt x="668" y="1"/>
                  <a:pt x="66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162485" y="24089"/>
            <a:ext cx="7066" cy="61444"/>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201003" y="4382784"/>
            <a:ext cx="8133" cy="41309"/>
          </a:xfrm>
          <a:custGeom>
            <a:rect b="b" l="l" r="r" t="t"/>
            <a:pathLst>
              <a:path extrusionOk="0" h="318" w="61">
                <a:moveTo>
                  <a:pt x="2" y="0"/>
                </a:moveTo>
                <a:cubicBezTo>
                  <a:pt x="1" y="0"/>
                  <a:pt x="0" y="1"/>
                  <a:pt x="0" y="2"/>
                </a:cubicBezTo>
                <a:cubicBezTo>
                  <a:pt x="3" y="51"/>
                  <a:pt x="12" y="100"/>
                  <a:pt x="18" y="149"/>
                </a:cubicBezTo>
                <a:cubicBezTo>
                  <a:pt x="26" y="203"/>
                  <a:pt x="29" y="264"/>
                  <a:pt x="52" y="315"/>
                </a:cubicBezTo>
                <a:cubicBezTo>
                  <a:pt x="53" y="317"/>
                  <a:pt x="55" y="318"/>
                  <a:pt x="56" y="318"/>
                </a:cubicBezTo>
                <a:cubicBezTo>
                  <a:pt x="57" y="318"/>
                  <a:pt x="58" y="317"/>
                  <a:pt x="58" y="315"/>
                </a:cubicBezTo>
                <a:cubicBezTo>
                  <a:pt x="61" y="264"/>
                  <a:pt x="46" y="218"/>
                  <a:pt x="41" y="169"/>
                </a:cubicBezTo>
                <a:cubicBezTo>
                  <a:pt x="29" y="114"/>
                  <a:pt x="23" y="57"/>
                  <a:pt x="3" y="2"/>
                </a:cubicBezTo>
                <a:cubicBezTo>
                  <a:pt x="3" y="1"/>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234733" y="4405516"/>
            <a:ext cx="4266" cy="19096"/>
          </a:xfrm>
          <a:custGeom>
            <a:rect b="b" l="l" r="r" t="t"/>
            <a:pathLst>
              <a:path extrusionOk="0" h="147" w="32">
                <a:moveTo>
                  <a:pt x="8" y="0"/>
                </a:moveTo>
                <a:cubicBezTo>
                  <a:pt x="4" y="0"/>
                  <a:pt x="0" y="2"/>
                  <a:pt x="0" y="5"/>
                </a:cubicBezTo>
                <a:cubicBezTo>
                  <a:pt x="0" y="31"/>
                  <a:pt x="3" y="54"/>
                  <a:pt x="6" y="77"/>
                </a:cubicBezTo>
                <a:cubicBezTo>
                  <a:pt x="9" y="100"/>
                  <a:pt x="6" y="120"/>
                  <a:pt x="17" y="143"/>
                </a:cubicBezTo>
                <a:cubicBezTo>
                  <a:pt x="17" y="145"/>
                  <a:pt x="21" y="147"/>
                  <a:pt x="24" y="147"/>
                </a:cubicBezTo>
                <a:cubicBezTo>
                  <a:pt x="27" y="147"/>
                  <a:pt x="29" y="146"/>
                  <a:pt x="29" y="143"/>
                </a:cubicBezTo>
                <a:cubicBezTo>
                  <a:pt x="32" y="120"/>
                  <a:pt x="29" y="97"/>
                  <a:pt x="23" y="74"/>
                </a:cubicBezTo>
                <a:cubicBezTo>
                  <a:pt x="20" y="54"/>
                  <a:pt x="20" y="28"/>
                  <a:pt x="17" y="8"/>
                </a:cubicBezTo>
                <a:cubicBezTo>
                  <a:pt x="16" y="2"/>
                  <a:pt x="12"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261930" y="4408634"/>
            <a:ext cx="2800" cy="10132"/>
          </a:xfrm>
          <a:custGeom>
            <a:rect b="b" l="l" r="r" t="t"/>
            <a:pathLst>
              <a:path extrusionOk="0" h="78" w="21">
                <a:moveTo>
                  <a:pt x="10" y="0"/>
                </a:moveTo>
                <a:cubicBezTo>
                  <a:pt x="7" y="0"/>
                  <a:pt x="3" y="1"/>
                  <a:pt x="3" y="4"/>
                </a:cubicBezTo>
                <a:cubicBezTo>
                  <a:pt x="3" y="27"/>
                  <a:pt x="0" y="47"/>
                  <a:pt x="3" y="73"/>
                </a:cubicBezTo>
                <a:cubicBezTo>
                  <a:pt x="3" y="76"/>
                  <a:pt x="6" y="78"/>
                  <a:pt x="9" y="78"/>
                </a:cubicBezTo>
                <a:cubicBezTo>
                  <a:pt x="12" y="78"/>
                  <a:pt x="16" y="76"/>
                  <a:pt x="17" y="73"/>
                </a:cubicBezTo>
                <a:cubicBezTo>
                  <a:pt x="20" y="50"/>
                  <a:pt x="17" y="30"/>
                  <a:pt x="17" y="4"/>
                </a:cubicBezTo>
                <a:cubicBezTo>
                  <a:pt x="17" y="1"/>
                  <a:pt x="14"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274196" y="4413960"/>
            <a:ext cx="6533" cy="7275"/>
          </a:xfrm>
          <a:custGeom>
            <a:rect b="b" l="l" r="r" t="t"/>
            <a:pathLst>
              <a:path extrusionOk="0" h="56" w="49">
                <a:moveTo>
                  <a:pt x="10" y="1"/>
                </a:moveTo>
                <a:cubicBezTo>
                  <a:pt x="4" y="1"/>
                  <a:pt x="0" y="7"/>
                  <a:pt x="6" y="12"/>
                </a:cubicBezTo>
                <a:cubicBezTo>
                  <a:pt x="14" y="27"/>
                  <a:pt x="26" y="47"/>
                  <a:pt x="40" y="55"/>
                </a:cubicBezTo>
                <a:cubicBezTo>
                  <a:pt x="43" y="55"/>
                  <a:pt x="49" y="55"/>
                  <a:pt x="43" y="52"/>
                </a:cubicBezTo>
                <a:cubicBezTo>
                  <a:pt x="40" y="35"/>
                  <a:pt x="29" y="21"/>
                  <a:pt x="20" y="6"/>
                </a:cubicBezTo>
                <a:cubicBezTo>
                  <a:pt x="17" y="2"/>
                  <a:pt x="14" y="1"/>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328857" y="4483587"/>
            <a:ext cx="228915" cy="214599"/>
          </a:xfrm>
          <a:custGeom>
            <a:rect b="b" l="l" r="r" t="t"/>
            <a:pathLst>
              <a:path extrusionOk="0" h="1652" w="1717">
                <a:moveTo>
                  <a:pt x="1698" y="0"/>
                </a:moveTo>
                <a:cubicBezTo>
                  <a:pt x="1694" y="0"/>
                  <a:pt x="1690" y="2"/>
                  <a:pt x="1688" y="5"/>
                </a:cubicBezTo>
                <a:cubicBezTo>
                  <a:pt x="1646" y="136"/>
                  <a:pt x="1611" y="265"/>
                  <a:pt x="1570" y="397"/>
                </a:cubicBezTo>
                <a:lnTo>
                  <a:pt x="1570" y="397"/>
                </a:lnTo>
                <a:cubicBezTo>
                  <a:pt x="1526" y="397"/>
                  <a:pt x="1491" y="416"/>
                  <a:pt x="1452" y="447"/>
                </a:cubicBezTo>
                <a:cubicBezTo>
                  <a:pt x="1386" y="496"/>
                  <a:pt x="1323" y="554"/>
                  <a:pt x="1257" y="608"/>
                </a:cubicBezTo>
                <a:cubicBezTo>
                  <a:pt x="1122" y="723"/>
                  <a:pt x="992" y="847"/>
                  <a:pt x="860" y="965"/>
                </a:cubicBezTo>
                <a:cubicBezTo>
                  <a:pt x="587" y="1209"/>
                  <a:pt x="317" y="1450"/>
                  <a:pt x="4" y="1645"/>
                </a:cubicBezTo>
                <a:cubicBezTo>
                  <a:pt x="1" y="1645"/>
                  <a:pt x="4" y="1651"/>
                  <a:pt x="7" y="1651"/>
                </a:cubicBezTo>
                <a:cubicBezTo>
                  <a:pt x="280" y="1485"/>
                  <a:pt x="530" y="1278"/>
                  <a:pt x="774" y="1068"/>
                </a:cubicBezTo>
                <a:cubicBezTo>
                  <a:pt x="895" y="962"/>
                  <a:pt x="1018" y="852"/>
                  <a:pt x="1142" y="749"/>
                </a:cubicBezTo>
                <a:cubicBezTo>
                  <a:pt x="1211" y="692"/>
                  <a:pt x="1282" y="634"/>
                  <a:pt x="1357" y="580"/>
                </a:cubicBezTo>
                <a:cubicBezTo>
                  <a:pt x="1419" y="538"/>
                  <a:pt x="1510" y="447"/>
                  <a:pt x="1589" y="447"/>
                </a:cubicBezTo>
                <a:cubicBezTo>
                  <a:pt x="1591" y="447"/>
                  <a:pt x="1593" y="447"/>
                  <a:pt x="1596" y="447"/>
                </a:cubicBezTo>
                <a:cubicBezTo>
                  <a:pt x="1604" y="447"/>
                  <a:pt x="1616" y="442"/>
                  <a:pt x="1622" y="430"/>
                </a:cubicBezTo>
                <a:cubicBezTo>
                  <a:pt x="1653" y="289"/>
                  <a:pt x="1688" y="154"/>
                  <a:pt x="1716" y="13"/>
                </a:cubicBezTo>
                <a:cubicBezTo>
                  <a:pt x="1713" y="4"/>
                  <a:pt x="1705" y="0"/>
                  <a:pt x="169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295491" y="4724943"/>
            <a:ext cx="974587" cy="271886"/>
          </a:xfrm>
          <a:custGeom>
            <a:rect b="b" l="l" r="r" t="t"/>
            <a:pathLst>
              <a:path extrusionOk="0" h="2093" w="7310">
                <a:moveTo>
                  <a:pt x="7304" y="0"/>
                </a:moveTo>
                <a:cubicBezTo>
                  <a:pt x="6361" y="359"/>
                  <a:pt x="5416" y="716"/>
                  <a:pt x="4465" y="1049"/>
                </a:cubicBezTo>
                <a:cubicBezTo>
                  <a:pt x="4002" y="1210"/>
                  <a:pt x="3540" y="1394"/>
                  <a:pt x="3060" y="1503"/>
                </a:cubicBezTo>
                <a:cubicBezTo>
                  <a:pt x="2569" y="1615"/>
                  <a:pt x="2060" y="1592"/>
                  <a:pt x="1560" y="1658"/>
                </a:cubicBezTo>
                <a:cubicBezTo>
                  <a:pt x="1301" y="1690"/>
                  <a:pt x="1043" y="1744"/>
                  <a:pt x="790" y="1810"/>
                </a:cubicBezTo>
                <a:cubicBezTo>
                  <a:pt x="658" y="1848"/>
                  <a:pt x="523" y="1888"/>
                  <a:pt x="388" y="1925"/>
                </a:cubicBezTo>
                <a:cubicBezTo>
                  <a:pt x="267" y="1965"/>
                  <a:pt x="138" y="1997"/>
                  <a:pt x="23" y="2055"/>
                </a:cubicBezTo>
                <a:cubicBezTo>
                  <a:pt x="1" y="2065"/>
                  <a:pt x="18" y="2092"/>
                  <a:pt x="35" y="2092"/>
                </a:cubicBezTo>
                <a:cubicBezTo>
                  <a:pt x="36" y="2092"/>
                  <a:pt x="36" y="2092"/>
                  <a:pt x="37" y="2092"/>
                </a:cubicBezTo>
                <a:cubicBezTo>
                  <a:pt x="273" y="2052"/>
                  <a:pt x="508" y="1951"/>
                  <a:pt x="741" y="1888"/>
                </a:cubicBezTo>
                <a:cubicBezTo>
                  <a:pt x="968" y="1822"/>
                  <a:pt x="1198" y="1767"/>
                  <a:pt x="1431" y="1733"/>
                </a:cubicBezTo>
                <a:cubicBezTo>
                  <a:pt x="1919" y="1652"/>
                  <a:pt x="2419" y="1675"/>
                  <a:pt x="2908" y="1586"/>
                </a:cubicBezTo>
                <a:cubicBezTo>
                  <a:pt x="3387" y="1500"/>
                  <a:pt x="3847" y="1302"/>
                  <a:pt x="4307" y="1135"/>
                </a:cubicBezTo>
                <a:cubicBezTo>
                  <a:pt x="4778" y="968"/>
                  <a:pt x="5244" y="790"/>
                  <a:pt x="5715" y="618"/>
                </a:cubicBezTo>
                <a:cubicBezTo>
                  <a:pt x="6246" y="422"/>
                  <a:pt x="6778" y="216"/>
                  <a:pt x="7307" y="12"/>
                </a:cubicBezTo>
                <a:cubicBezTo>
                  <a:pt x="7309" y="6"/>
                  <a:pt x="7307" y="0"/>
                  <a:pt x="730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972189" y="5002930"/>
            <a:ext cx="223715" cy="9353"/>
          </a:xfrm>
          <a:custGeom>
            <a:rect b="b" l="l" r="r" t="t"/>
            <a:pathLst>
              <a:path extrusionOk="0" h="72" w="1678">
                <a:moveTo>
                  <a:pt x="1675" y="1"/>
                </a:moveTo>
                <a:cubicBezTo>
                  <a:pt x="1676" y="2"/>
                  <a:pt x="1677" y="2"/>
                  <a:pt x="1677" y="2"/>
                </a:cubicBezTo>
                <a:cubicBezTo>
                  <a:pt x="1678" y="2"/>
                  <a:pt x="1677" y="1"/>
                  <a:pt x="1675" y="1"/>
                </a:cubicBezTo>
                <a:close/>
                <a:moveTo>
                  <a:pt x="1675" y="1"/>
                </a:moveTo>
                <a:lnTo>
                  <a:pt x="1675" y="1"/>
                </a:lnTo>
                <a:cubicBezTo>
                  <a:pt x="1425" y="31"/>
                  <a:pt x="1173" y="57"/>
                  <a:pt x="921" y="57"/>
                </a:cubicBezTo>
                <a:cubicBezTo>
                  <a:pt x="886" y="57"/>
                  <a:pt x="851" y="56"/>
                  <a:pt x="816" y="55"/>
                </a:cubicBezTo>
                <a:cubicBezTo>
                  <a:pt x="617" y="51"/>
                  <a:pt x="409" y="8"/>
                  <a:pt x="204" y="8"/>
                </a:cubicBezTo>
                <a:cubicBezTo>
                  <a:pt x="139" y="8"/>
                  <a:pt x="75" y="13"/>
                  <a:pt x="11" y="24"/>
                </a:cubicBezTo>
                <a:cubicBezTo>
                  <a:pt x="1" y="26"/>
                  <a:pt x="5" y="41"/>
                  <a:pt x="12" y="41"/>
                </a:cubicBezTo>
                <a:cubicBezTo>
                  <a:pt x="13" y="41"/>
                  <a:pt x="14" y="41"/>
                  <a:pt x="14" y="41"/>
                </a:cubicBezTo>
                <a:cubicBezTo>
                  <a:pt x="61" y="38"/>
                  <a:pt x="107" y="37"/>
                  <a:pt x="154" y="37"/>
                </a:cubicBezTo>
                <a:cubicBezTo>
                  <a:pt x="387" y="37"/>
                  <a:pt x="618" y="67"/>
                  <a:pt x="853" y="70"/>
                </a:cubicBezTo>
                <a:cubicBezTo>
                  <a:pt x="900" y="71"/>
                  <a:pt x="948" y="72"/>
                  <a:pt x="995" y="72"/>
                </a:cubicBezTo>
                <a:cubicBezTo>
                  <a:pt x="1223" y="72"/>
                  <a:pt x="1451" y="53"/>
                  <a:pt x="167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7318422" y="4892125"/>
            <a:ext cx="256379" cy="17017"/>
          </a:xfrm>
          <a:custGeom>
            <a:rect b="b" l="l" r="r" t="t"/>
            <a:pathLst>
              <a:path extrusionOk="0" h="131" w="1923">
                <a:moveTo>
                  <a:pt x="1917" y="0"/>
                </a:moveTo>
                <a:cubicBezTo>
                  <a:pt x="1279" y="64"/>
                  <a:pt x="647" y="118"/>
                  <a:pt x="9" y="118"/>
                </a:cubicBezTo>
                <a:cubicBezTo>
                  <a:pt x="0" y="118"/>
                  <a:pt x="0" y="130"/>
                  <a:pt x="9" y="130"/>
                </a:cubicBezTo>
                <a:cubicBezTo>
                  <a:pt x="68" y="130"/>
                  <a:pt x="127" y="130"/>
                  <a:pt x="186" y="130"/>
                </a:cubicBezTo>
                <a:cubicBezTo>
                  <a:pt x="763" y="130"/>
                  <a:pt x="1346" y="103"/>
                  <a:pt x="1917" y="12"/>
                </a:cubicBezTo>
                <a:cubicBezTo>
                  <a:pt x="1922" y="12"/>
                  <a:pt x="1920" y="0"/>
                  <a:pt x="191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654923" y="4830422"/>
            <a:ext cx="220115" cy="52481"/>
          </a:xfrm>
          <a:custGeom>
            <a:rect b="b" l="l" r="r" t="t"/>
            <a:pathLst>
              <a:path extrusionOk="0" h="404" w="1651">
                <a:moveTo>
                  <a:pt x="1636" y="1"/>
                </a:moveTo>
                <a:cubicBezTo>
                  <a:pt x="1635" y="1"/>
                  <a:pt x="1634" y="1"/>
                  <a:pt x="1634" y="1"/>
                </a:cubicBezTo>
                <a:cubicBezTo>
                  <a:pt x="1349" y="87"/>
                  <a:pt x="1076" y="205"/>
                  <a:pt x="795" y="300"/>
                </a:cubicBezTo>
                <a:cubicBezTo>
                  <a:pt x="660" y="343"/>
                  <a:pt x="528" y="360"/>
                  <a:pt x="387" y="360"/>
                </a:cubicBezTo>
                <a:cubicBezTo>
                  <a:pt x="260" y="360"/>
                  <a:pt x="134" y="360"/>
                  <a:pt x="11" y="392"/>
                </a:cubicBezTo>
                <a:cubicBezTo>
                  <a:pt x="0" y="392"/>
                  <a:pt x="1" y="404"/>
                  <a:pt x="8" y="404"/>
                </a:cubicBezTo>
                <a:cubicBezTo>
                  <a:pt x="9" y="404"/>
                  <a:pt x="10" y="404"/>
                  <a:pt x="11" y="404"/>
                </a:cubicBezTo>
                <a:cubicBezTo>
                  <a:pt x="70" y="391"/>
                  <a:pt x="129" y="387"/>
                  <a:pt x="189" y="387"/>
                </a:cubicBezTo>
                <a:cubicBezTo>
                  <a:pt x="275" y="387"/>
                  <a:pt x="360" y="395"/>
                  <a:pt x="447" y="395"/>
                </a:cubicBezTo>
                <a:cubicBezTo>
                  <a:pt x="459" y="395"/>
                  <a:pt x="471" y="396"/>
                  <a:pt x="483" y="396"/>
                </a:cubicBezTo>
                <a:cubicBezTo>
                  <a:pt x="600" y="396"/>
                  <a:pt x="711" y="371"/>
                  <a:pt x="821" y="335"/>
                </a:cubicBezTo>
                <a:cubicBezTo>
                  <a:pt x="1097" y="243"/>
                  <a:pt x="1375" y="142"/>
                  <a:pt x="1640" y="21"/>
                </a:cubicBezTo>
                <a:cubicBezTo>
                  <a:pt x="1650" y="19"/>
                  <a:pt x="1644" y="1"/>
                  <a:pt x="16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329524" y="4728060"/>
            <a:ext cx="268378" cy="304362"/>
          </a:xfrm>
          <a:custGeom>
            <a:rect b="b" l="l" r="r" t="t"/>
            <a:pathLst>
              <a:path extrusionOk="0" h="2343" w="2013">
                <a:moveTo>
                  <a:pt x="2010" y="1"/>
                </a:moveTo>
                <a:cubicBezTo>
                  <a:pt x="2009" y="1"/>
                  <a:pt x="2008" y="1"/>
                  <a:pt x="2007" y="2"/>
                </a:cubicBezTo>
                <a:cubicBezTo>
                  <a:pt x="1726" y="433"/>
                  <a:pt x="1421" y="841"/>
                  <a:pt x="1088" y="1229"/>
                </a:cubicBezTo>
                <a:cubicBezTo>
                  <a:pt x="921" y="1424"/>
                  <a:pt x="746" y="1614"/>
                  <a:pt x="568" y="1795"/>
                </a:cubicBezTo>
                <a:cubicBezTo>
                  <a:pt x="473" y="1887"/>
                  <a:pt x="381" y="1976"/>
                  <a:pt x="286" y="2062"/>
                </a:cubicBezTo>
                <a:cubicBezTo>
                  <a:pt x="197" y="2145"/>
                  <a:pt x="79" y="2226"/>
                  <a:pt x="7" y="2321"/>
                </a:cubicBezTo>
                <a:cubicBezTo>
                  <a:pt x="0" y="2330"/>
                  <a:pt x="9" y="2342"/>
                  <a:pt x="19" y="2342"/>
                </a:cubicBezTo>
                <a:cubicBezTo>
                  <a:pt x="21" y="2342"/>
                  <a:pt x="23" y="2342"/>
                  <a:pt x="25" y="2341"/>
                </a:cubicBezTo>
                <a:cubicBezTo>
                  <a:pt x="131" y="2283"/>
                  <a:pt x="217" y="2168"/>
                  <a:pt x="303" y="2082"/>
                </a:cubicBezTo>
                <a:cubicBezTo>
                  <a:pt x="401" y="1987"/>
                  <a:pt x="496" y="1890"/>
                  <a:pt x="591" y="1795"/>
                </a:cubicBezTo>
                <a:cubicBezTo>
                  <a:pt x="775" y="1608"/>
                  <a:pt x="950" y="1413"/>
                  <a:pt x="1119" y="1214"/>
                </a:cubicBezTo>
                <a:cubicBezTo>
                  <a:pt x="1447" y="832"/>
                  <a:pt x="1746" y="430"/>
                  <a:pt x="2010" y="2"/>
                </a:cubicBezTo>
                <a:cubicBezTo>
                  <a:pt x="2012" y="2"/>
                  <a:pt x="2011" y="1"/>
                  <a:pt x="20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375386" y="5013323"/>
            <a:ext cx="16132" cy="24811"/>
          </a:xfrm>
          <a:custGeom>
            <a:rect b="b" l="l" r="r" t="t"/>
            <a:pathLst>
              <a:path extrusionOk="0" h="191" w="121">
                <a:moveTo>
                  <a:pt x="111" y="0"/>
                </a:moveTo>
                <a:cubicBezTo>
                  <a:pt x="108" y="0"/>
                  <a:pt x="106" y="2"/>
                  <a:pt x="103" y="4"/>
                </a:cubicBezTo>
                <a:cubicBezTo>
                  <a:pt x="69" y="61"/>
                  <a:pt x="26" y="116"/>
                  <a:pt x="3" y="179"/>
                </a:cubicBezTo>
                <a:cubicBezTo>
                  <a:pt x="0" y="186"/>
                  <a:pt x="6" y="190"/>
                  <a:pt x="10" y="190"/>
                </a:cubicBezTo>
                <a:cubicBezTo>
                  <a:pt x="12" y="190"/>
                  <a:pt x="13" y="190"/>
                  <a:pt x="14" y="188"/>
                </a:cubicBezTo>
                <a:cubicBezTo>
                  <a:pt x="57" y="136"/>
                  <a:pt x="83" y="67"/>
                  <a:pt x="115" y="13"/>
                </a:cubicBezTo>
                <a:cubicBezTo>
                  <a:pt x="121" y="7"/>
                  <a:pt x="117" y="0"/>
                  <a:pt x="11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873313" y="4341995"/>
            <a:ext cx="1359623" cy="456997"/>
          </a:xfrm>
          <a:custGeom>
            <a:rect b="b" l="l" r="r" t="t"/>
            <a:pathLst>
              <a:path extrusionOk="0" h="3518" w="10198">
                <a:moveTo>
                  <a:pt x="0" y="0"/>
                </a:moveTo>
                <a:cubicBezTo>
                  <a:pt x="207" y="500"/>
                  <a:pt x="454" y="1003"/>
                  <a:pt x="906" y="1322"/>
                </a:cubicBezTo>
                <a:cubicBezTo>
                  <a:pt x="1181" y="1517"/>
                  <a:pt x="1503" y="1612"/>
                  <a:pt x="1834" y="1667"/>
                </a:cubicBezTo>
                <a:cubicBezTo>
                  <a:pt x="2213" y="1727"/>
                  <a:pt x="2598" y="1767"/>
                  <a:pt x="2977" y="1848"/>
                </a:cubicBezTo>
                <a:cubicBezTo>
                  <a:pt x="3739" y="2009"/>
                  <a:pt x="4454" y="2273"/>
                  <a:pt x="5152" y="2612"/>
                </a:cubicBezTo>
                <a:cubicBezTo>
                  <a:pt x="5483" y="2773"/>
                  <a:pt x="5816" y="2928"/>
                  <a:pt x="6175" y="3020"/>
                </a:cubicBezTo>
                <a:cubicBezTo>
                  <a:pt x="6560" y="3118"/>
                  <a:pt x="6960" y="3155"/>
                  <a:pt x="7353" y="3198"/>
                </a:cubicBezTo>
                <a:cubicBezTo>
                  <a:pt x="7821" y="3250"/>
                  <a:pt x="8290" y="3304"/>
                  <a:pt x="8758" y="3359"/>
                </a:cubicBezTo>
                <a:cubicBezTo>
                  <a:pt x="9232" y="3414"/>
                  <a:pt x="9706" y="3485"/>
                  <a:pt x="10180" y="3517"/>
                </a:cubicBezTo>
                <a:cubicBezTo>
                  <a:pt x="10195" y="3517"/>
                  <a:pt x="10198" y="3494"/>
                  <a:pt x="10183" y="3491"/>
                </a:cubicBezTo>
                <a:cubicBezTo>
                  <a:pt x="9790" y="3428"/>
                  <a:pt x="9387" y="3393"/>
                  <a:pt x="8988" y="3347"/>
                </a:cubicBezTo>
                <a:lnTo>
                  <a:pt x="7758" y="3207"/>
                </a:lnTo>
                <a:cubicBezTo>
                  <a:pt x="7350" y="3161"/>
                  <a:pt x="6937" y="3129"/>
                  <a:pt x="6534" y="3049"/>
                </a:cubicBezTo>
                <a:cubicBezTo>
                  <a:pt x="6155" y="2974"/>
                  <a:pt x="5790" y="2845"/>
                  <a:pt x="5440" y="2687"/>
                </a:cubicBezTo>
                <a:cubicBezTo>
                  <a:pt x="5121" y="2540"/>
                  <a:pt x="4807" y="2382"/>
                  <a:pt x="4480" y="2253"/>
                </a:cubicBezTo>
                <a:cubicBezTo>
                  <a:pt x="4135" y="2115"/>
                  <a:pt x="3779" y="2006"/>
                  <a:pt x="3420" y="1914"/>
                </a:cubicBezTo>
                <a:cubicBezTo>
                  <a:pt x="3060" y="1828"/>
                  <a:pt x="2696" y="1761"/>
                  <a:pt x="2325" y="1713"/>
                </a:cubicBezTo>
                <a:cubicBezTo>
                  <a:pt x="1946" y="1667"/>
                  <a:pt x="1552" y="1632"/>
                  <a:pt x="1201" y="1474"/>
                </a:cubicBezTo>
                <a:cubicBezTo>
                  <a:pt x="584" y="1190"/>
                  <a:pt x="253" y="601"/>
                  <a:pt x="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727097" y="4836917"/>
            <a:ext cx="506892" cy="124057"/>
          </a:xfrm>
          <a:custGeom>
            <a:rect b="b" l="l" r="r" t="t"/>
            <a:pathLst>
              <a:path extrusionOk="0" h="955" w="3802">
                <a:moveTo>
                  <a:pt x="1" y="0"/>
                </a:moveTo>
                <a:lnTo>
                  <a:pt x="1" y="0"/>
                </a:lnTo>
                <a:cubicBezTo>
                  <a:pt x="685" y="170"/>
                  <a:pt x="1383" y="201"/>
                  <a:pt x="2073" y="313"/>
                </a:cubicBezTo>
                <a:cubicBezTo>
                  <a:pt x="2383" y="362"/>
                  <a:pt x="2690" y="431"/>
                  <a:pt x="2989" y="532"/>
                </a:cubicBezTo>
                <a:cubicBezTo>
                  <a:pt x="3136" y="583"/>
                  <a:pt x="3276" y="644"/>
                  <a:pt x="3414" y="716"/>
                </a:cubicBezTo>
                <a:cubicBezTo>
                  <a:pt x="3544" y="787"/>
                  <a:pt x="3659" y="882"/>
                  <a:pt x="3782" y="954"/>
                </a:cubicBezTo>
                <a:cubicBezTo>
                  <a:pt x="3783" y="954"/>
                  <a:pt x="3784" y="954"/>
                  <a:pt x="3785" y="954"/>
                </a:cubicBezTo>
                <a:cubicBezTo>
                  <a:pt x="3793" y="954"/>
                  <a:pt x="3801" y="945"/>
                  <a:pt x="3794" y="940"/>
                </a:cubicBezTo>
                <a:cubicBezTo>
                  <a:pt x="3707" y="833"/>
                  <a:pt x="3572" y="762"/>
                  <a:pt x="3452" y="701"/>
                </a:cubicBezTo>
                <a:cubicBezTo>
                  <a:pt x="3322" y="632"/>
                  <a:pt x="3187" y="580"/>
                  <a:pt x="3050" y="529"/>
                </a:cubicBezTo>
                <a:cubicBezTo>
                  <a:pt x="2754" y="422"/>
                  <a:pt x="2440" y="354"/>
                  <a:pt x="2124" y="302"/>
                </a:cubicBezTo>
                <a:cubicBezTo>
                  <a:pt x="1420" y="184"/>
                  <a:pt x="702" y="155"/>
                  <a:pt x="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193985" y="4975521"/>
            <a:ext cx="27731" cy="25461"/>
          </a:xfrm>
          <a:custGeom>
            <a:rect b="b" l="l" r="r" t="t"/>
            <a:pathLst>
              <a:path extrusionOk="0" h="196" w="208">
                <a:moveTo>
                  <a:pt x="14" y="1"/>
                </a:moveTo>
                <a:cubicBezTo>
                  <a:pt x="7" y="1"/>
                  <a:pt x="1" y="11"/>
                  <a:pt x="7" y="19"/>
                </a:cubicBezTo>
                <a:cubicBezTo>
                  <a:pt x="65" y="80"/>
                  <a:pt x="122" y="151"/>
                  <a:pt x="200" y="194"/>
                </a:cubicBezTo>
                <a:cubicBezTo>
                  <a:pt x="200" y="195"/>
                  <a:pt x="201" y="195"/>
                  <a:pt x="202" y="195"/>
                </a:cubicBezTo>
                <a:cubicBezTo>
                  <a:pt x="204" y="195"/>
                  <a:pt x="208" y="191"/>
                  <a:pt x="205" y="186"/>
                </a:cubicBezTo>
                <a:cubicBezTo>
                  <a:pt x="162" y="114"/>
                  <a:pt x="88" y="62"/>
                  <a:pt x="22" y="5"/>
                </a:cubicBezTo>
                <a:cubicBezTo>
                  <a:pt x="19" y="2"/>
                  <a:pt x="17" y="1"/>
                  <a:pt x="1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621471" y="4727411"/>
            <a:ext cx="99325" cy="152506"/>
          </a:xfrm>
          <a:custGeom>
            <a:rect b="b" l="l" r="r" t="t"/>
            <a:pathLst>
              <a:path extrusionOk="0" h="1174" w="745">
                <a:moveTo>
                  <a:pt x="10" y="0"/>
                </a:moveTo>
                <a:cubicBezTo>
                  <a:pt x="5" y="0"/>
                  <a:pt x="1" y="6"/>
                  <a:pt x="5" y="10"/>
                </a:cubicBezTo>
                <a:cubicBezTo>
                  <a:pt x="122" y="211"/>
                  <a:pt x="246" y="409"/>
                  <a:pt x="367" y="610"/>
                </a:cubicBezTo>
                <a:cubicBezTo>
                  <a:pt x="482" y="797"/>
                  <a:pt x="594" y="998"/>
                  <a:pt x="729" y="1171"/>
                </a:cubicBezTo>
                <a:cubicBezTo>
                  <a:pt x="730" y="1173"/>
                  <a:pt x="732" y="1174"/>
                  <a:pt x="734" y="1174"/>
                </a:cubicBezTo>
                <a:cubicBezTo>
                  <a:pt x="739" y="1174"/>
                  <a:pt x="744" y="1167"/>
                  <a:pt x="740" y="1165"/>
                </a:cubicBezTo>
                <a:cubicBezTo>
                  <a:pt x="645" y="958"/>
                  <a:pt x="507" y="771"/>
                  <a:pt x="387" y="579"/>
                </a:cubicBezTo>
                <a:cubicBezTo>
                  <a:pt x="263" y="383"/>
                  <a:pt x="140" y="194"/>
                  <a:pt x="16" y="4"/>
                </a:cubicBezTo>
                <a:cubicBezTo>
                  <a:pt x="14" y="1"/>
                  <a:pt x="12"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775589" y="4912260"/>
            <a:ext cx="330640" cy="151336"/>
          </a:xfrm>
          <a:custGeom>
            <a:rect b="b" l="l" r="r" t="t"/>
            <a:pathLst>
              <a:path extrusionOk="0" h="1165" w="2480">
                <a:moveTo>
                  <a:pt x="12" y="0"/>
                </a:moveTo>
                <a:cubicBezTo>
                  <a:pt x="6" y="0"/>
                  <a:pt x="1" y="6"/>
                  <a:pt x="6" y="9"/>
                </a:cubicBezTo>
                <a:cubicBezTo>
                  <a:pt x="412" y="222"/>
                  <a:pt x="817" y="431"/>
                  <a:pt x="1231" y="621"/>
                </a:cubicBezTo>
                <a:cubicBezTo>
                  <a:pt x="1636" y="811"/>
                  <a:pt x="2044" y="1012"/>
                  <a:pt x="2469" y="1164"/>
                </a:cubicBezTo>
                <a:cubicBezTo>
                  <a:pt x="2469" y="1164"/>
                  <a:pt x="2470" y="1165"/>
                  <a:pt x="2470" y="1165"/>
                </a:cubicBezTo>
                <a:cubicBezTo>
                  <a:pt x="2476" y="1165"/>
                  <a:pt x="2480" y="1153"/>
                  <a:pt x="2472" y="1153"/>
                </a:cubicBezTo>
                <a:cubicBezTo>
                  <a:pt x="2064" y="954"/>
                  <a:pt x="1639" y="785"/>
                  <a:pt x="1228" y="592"/>
                </a:cubicBezTo>
                <a:cubicBezTo>
                  <a:pt x="817" y="403"/>
                  <a:pt x="412" y="207"/>
                  <a:pt x="1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69418" y="5085807"/>
            <a:ext cx="42663" cy="13250"/>
          </a:xfrm>
          <a:custGeom>
            <a:rect b="b" l="l" r="r" t="t"/>
            <a:pathLst>
              <a:path extrusionOk="0" h="102" w="320">
                <a:moveTo>
                  <a:pt x="6" y="1"/>
                </a:moveTo>
                <a:cubicBezTo>
                  <a:pt x="0" y="1"/>
                  <a:pt x="0" y="9"/>
                  <a:pt x="6" y="9"/>
                </a:cubicBezTo>
                <a:cubicBezTo>
                  <a:pt x="115" y="15"/>
                  <a:pt x="219" y="47"/>
                  <a:pt x="314" y="101"/>
                </a:cubicBezTo>
                <a:cubicBezTo>
                  <a:pt x="314" y="102"/>
                  <a:pt x="314" y="102"/>
                  <a:pt x="315" y="102"/>
                </a:cubicBezTo>
                <a:cubicBezTo>
                  <a:pt x="317" y="102"/>
                  <a:pt x="319" y="95"/>
                  <a:pt x="317" y="93"/>
                </a:cubicBezTo>
                <a:cubicBezTo>
                  <a:pt x="227" y="24"/>
                  <a:pt x="118" y="3"/>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653553" y="-66062"/>
            <a:ext cx="723675" cy="56702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7383882" y="2733302"/>
            <a:ext cx="80927" cy="60924"/>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443258" y="3038959"/>
            <a:ext cx="722475" cy="567284"/>
          </a:xfrm>
          <a:custGeom>
            <a:rect b="b" l="l" r="r" t="t"/>
            <a:pathLst>
              <a:path extrusionOk="0" h="4367" w="5419">
                <a:moveTo>
                  <a:pt x="5337" y="0"/>
                </a:moveTo>
                <a:cubicBezTo>
                  <a:pt x="5336" y="0"/>
                  <a:pt x="5335" y="0"/>
                  <a:pt x="5334" y="1"/>
                </a:cubicBezTo>
                <a:cubicBezTo>
                  <a:pt x="5311" y="3"/>
                  <a:pt x="5293" y="9"/>
                  <a:pt x="5273" y="21"/>
                </a:cubicBezTo>
                <a:cubicBezTo>
                  <a:pt x="5049" y="47"/>
                  <a:pt x="4837" y="101"/>
                  <a:pt x="4630" y="173"/>
                </a:cubicBezTo>
                <a:cubicBezTo>
                  <a:pt x="4259" y="305"/>
                  <a:pt x="3917" y="512"/>
                  <a:pt x="3667" y="848"/>
                </a:cubicBezTo>
                <a:cubicBezTo>
                  <a:pt x="3544" y="1009"/>
                  <a:pt x="3452" y="1199"/>
                  <a:pt x="3383" y="1411"/>
                </a:cubicBezTo>
                <a:cubicBezTo>
                  <a:pt x="3348" y="1518"/>
                  <a:pt x="3319" y="1630"/>
                  <a:pt x="3294" y="1742"/>
                </a:cubicBezTo>
                <a:cubicBezTo>
                  <a:pt x="3282" y="1796"/>
                  <a:pt x="3271" y="1854"/>
                  <a:pt x="3256" y="1906"/>
                </a:cubicBezTo>
                <a:cubicBezTo>
                  <a:pt x="3242" y="1871"/>
                  <a:pt x="3233" y="1834"/>
                  <a:pt x="3222" y="1796"/>
                </a:cubicBezTo>
                <a:cubicBezTo>
                  <a:pt x="3213" y="1766"/>
                  <a:pt x="3182" y="1740"/>
                  <a:pt x="3157" y="1740"/>
                </a:cubicBezTo>
                <a:cubicBezTo>
                  <a:pt x="3149" y="1740"/>
                  <a:pt x="3142" y="1742"/>
                  <a:pt x="3136" y="1747"/>
                </a:cubicBezTo>
                <a:cubicBezTo>
                  <a:pt x="3098" y="1785"/>
                  <a:pt x="3118" y="1839"/>
                  <a:pt x="3133" y="1897"/>
                </a:cubicBezTo>
                <a:cubicBezTo>
                  <a:pt x="3141" y="1940"/>
                  <a:pt x="3156" y="1983"/>
                  <a:pt x="3170" y="2026"/>
                </a:cubicBezTo>
                <a:cubicBezTo>
                  <a:pt x="3162" y="2025"/>
                  <a:pt x="3154" y="2025"/>
                  <a:pt x="3145" y="2025"/>
                </a:cubicBezTo>
                <a:cubicBezTo>
                  <a:pt x="3091" y="2025"/>
                  <a:pt x="3040" y="2048"/>
                  <a:pt x="2995" y="2078"/>
                </a:cubicBezTo>
                <a:cubicBezTo>
                  <a:pt x="2949" y="2112"/>
                  <a:pt x="2909" y="2150"/>
                  <a:pt x="2866" y="2187"/>
                </a:cubicBezTo>
                <a:lnTo>
                  <a:pt x="2802" y="2245"/>
                </a:lnTo>
                <a:cubicBezTo>
                  <a:pt x="2791" y="2256"/>
                  <a:pt x="2776" y="2270"/>
                  <a:pt x="2762" y="2279"/>
                </a:cubicBezTo>
                <a:cubicBezTo>
                  <a:pt x="2751" y="2262"/>
                  <a:pt x="2739" y="2247"/>
                  <a:pt x="2730" y="2230"/>
                </a:cubicBezTo>
                <a:lnTo>
                  <a:pt x="2644" y="2089"/>
                </a:lnTo>
                <a:cubicBezTo>
                  <a:pt x="2630" y="2064"/>
                  <a:pt x="2595" y="2046"/>
                  <a:pt x="2575" y="2046"/>
                </a:cubicBezTo>
                <a:cubicBezTo>
                  <a:pt x="2561" y="2046"/>
                  <a:pt x="2541" y="2061"/>
                  <a:pt x="2555" y="2087"/>
                </a:cubicBezTo>
                <a:cubicBezTo>
                  <a:pt x="2578" y="2133"/>
                  <a:pt x="2604" y="2184"/>
                  <a:pt x="2633" y="2230"/>
                </a:cubicBezTo>
                <a:cubicBezTo>
                  <a:pt x="2647" y="2256"/>
                  <a:pt x="2659" y="2276"/>
                  <a:pt x="2667" y="2302"/>
                </a:cubicBezTo>
                <a:cubicBezTo>
                  <a:pt x="2673" y="2308"/>
                  <a:pt x="2676" y="2314"/>
                  <a:pt x="2676" y="2319"/>
                </a:cubicBezTo>
                <a:cubicBezTo>
                  <a:pt x="2676" y="2319"/>
                  <a:pt x="2679" y="2328"/>
                  <a:pt x="2679" y="2331"/>
                </a:cubicBezTo>
                <a:cubicBezTo>
                  <a:pt x="2595" y="2279"/>
                  <a:pt x="2515" y="2230"/>
                  <a:pt x="2432" y="2184"/>
                </a:cubicBezTo>
                <a:cubicBezTo>
                  <a:pt x="2331" y="2127"/>
                  <a:pt x="2228" y="2075"/>
                  <a:pt x="2124" y="2029"/>
                </a:cubicBezTo>
                <a:cubicBezTo>
                  <a:pt x="1754" y="1857"/>
                  <a:pt x="1380" y="1759"/>
                  <a:pt x="1021" y="1753"/>
                </a:cubicBezTo>
                <a:cubicBezTo>
                  <a:pt x="1011" y="1753"/>
                  <a:pt x="1001" y="1753"/>
                  <a:pt x="991" y="1753"/>
                </a:cubicBezTo>
                <a:cubicBezTo>
                  <a:pt x="638" y="1753"/>
                  <a:pt x="307" y="1854"/>
                  <a:pt x="44" y="2075"/>
                </a:cubicBezTo>
                <a:cubicBezTo>
                  <a:pt x="35" y="2075"/>
                  <a:pt x="30" y="2075"/>
                  <a:pt x="27" y="2078"/>
                </a:cubicBezTo>
                <a:cubicBezTo>
                  <a:pt x="1" y="2081"/>
                  <a:pt x="47" y="2130"/>
                  <a:pt x="67" y="2130"/>
                </a:cubicBezTo>
                <a:cubicBezTo>
                  <a:pt x="78" y="2133"/>
                  <a:pt x="90" y="2133"/>
                  <a:pt x="93" y="2133"/>
                </a:cubicBezTo>
                <a:cubicBezTo>
                  <a:pt x="242" y="2144"/>
                  <a:pt x="392" y="2187"/>
                  <a:pt x="535" y="2282"/>
                </a:cubicBezTo>
                <a:cubicBezTo>
                  <a:pt x="607" y="2328"/>
                  <a:pt x="676" y="2385"/>
                  <a:pt x="739" y="2449"/>
                </a:cubicBezTo>
                <a:cubicBezTo>
                  <a:pt x="771" y="2480"/>
                  <a:pt x="805" y="2518"/>
                  <a:pt x="834" y="2561"/>
                </a:cubicBezTo>
                <a:cubicBezTo>
                  <a:pt x="863" y="2601"/>
                  <a:pt x="883" y="2647"/>
                  <a:pt x="912" y="2690"/>
                </a:cubicBezTo>
                <a:cubicBezTo>
                  <a:pt x="933" y="2722"/>
                  <a:pt x="974" y="2747"/>
                  <a:pt x="1006" y="2747"/>
                </a:cubicBezTo>
                <a:cubicBezTo>
                  <a:pt x="1017" y="2747"/>
                  <a:pt x="1028" y="2744"/>
                  <a:pt x="1035" y="2736"/>
                </a:cubicBezTo>
                <a:cubicBezTo>
                  <a:pt x="1072" y="2694"/>
                  <a:pt x="1123" y="2681"/>
                  <a:pt x="1177" y="2681"/>
                </a:cubicBezTo>
                <a:cubicBezTo>
                  <a:pt x="1213" y="2681"/>
                  <a:pt x="1249" y="2686"/>
                  <a:pt x="1285" y="2693"/>
                </a:cubicBezTo>
                <a:cubicBezTo>
                  <a:pt x="1426" y="2722"/>
                  <a:pt x="1578" y="2802"/>
                  <a:pt x="1705" y="2911"/>
                </a:cubicBezTo>
                <a:cubicBezTo>
                  <a:pt x="1840" y="3026"/>
                  <a:pt x="1946" y="3178"/>
                  <a:pt x="2035" y="3342"/>
                </a:cubicBezTo>
                <a:cubicBezTo>
                  <a:pt x="2056" y="3379"/>
                  <a:pt x="2098" y="3415"/>
                  <a:pt x="2134" y="3415"/>
                </a:cubicBezTo>
                <a:cubicBezTo>
                  <a:pt x="2137" y="3415"/>
                  <a:pt x="2141" y="3415"/>
                  <a:pt x="2144" y="3414"/>
                </a:cubicBezTo>
                <a:cubicBezTo>
                  <a:pt x="2190" y="3403"/>
                  <a:pt x="2238" y="3397"/>
                  <a:pt x="2287" y="3397"/>
                </a:cubicBezTo>
                <a:cubicBezTo>
                  <a:pt x="2363" y="3397"/>
                  <a:pt x="2442" y="3411"/>
                  <a:pt x="2521" y="3437"/>
                </a:cubicBezTo>
                <a:cubicBezTo>
                  <a:pt x="2633" y="3474"/>
                  <a:pt x="2745" y="3532"/>
                  <a:pt x="2848" y="3609"/>
                </a:cubicBezTo>
                <a:cubicBezTo>
                  <a:pt x="2903" y="3650"/>
                  <a:pt x="2952" y="3693"/>
                  <a:pt x="2998" y="3742"/>
                </a:cubicBezTo>
                <a:cubicBezTo>
                  <a:pt x="3058" y="3799"/>
                  <a:pt x="3107" y="3871"/>
                  <a:pt x="3167" y="3917"/>
                </a:cubicBezTo>
                <a:cubicBezTo>
                  <a:pt x="3236" y="3969"/>
                  <a:pt x="3314" y="3983"/>
                  <a:pt x="3383" y="4012"/>
                </a:cubicBezTo>
                <a:cubicBezTo>
                  <a:pt x="3452" y="4037"/>
                  <a:pt x="3524" y="4069"/>
                  <a:pt x="3592" y="4101"/>
                </a:cubicBezTo>
                <a:cubicBezTo>
                  <a:pt x="3730" y="4170"/>
                  <a:pt x="3868" y="4244"/>
                  <a:pt x="4000" y="4339"/>
                </a:cubicBezTo>
                <a:cubicBezTo>
                  <a:pt x="4014" y="4349"/>
                  <a:pt x="4049" y="4367"/>
                  <a:pt x="4073" y="4367"/>
                </a:cubicBezTo>
                <a:cubicBezTo>
                  <a:pt x="4092" y="4367"/>
                  <a:pt x="4104" y="4357"/>
                  <a:pt x="4098" y="4328"/>
                </a:cubicBezTo>
                <a:cubicBezTo>
                  <a:pt x="4075" y="4224"/>
                  <a:pt x="4055" y="4115"/>
                  <a:pt x="4038" y="4012"/>
                </a:cubicBezTo>
                <a:cubicBezTo>
                  <a:pt x="4041" y="3836"/>
                  <a:pt x="4055" y="3664"/>
                  <a:pt x="4058" y="3486"/>
                </a:cubicBezTo>
                <a:cubicBezTo>
                  <a:pt x="4064" y="3394"/>
                  <a:pt x="4055" y="3296"/>
                  <a:pt x="4064" y="3207"/>
                </a:cubicBezTo>
                <a:cubicBezTo>
                  <a:pt x="4067" y="3181"/>
                  <a:pt x="4072" y="3158"/>
                  <a:pt x="4069" y="3132"/>
                </a:cubicBezTo>
                <a:cubicBezTo>
                  <a:pt x="4067" y="3109"/>
                  <a:pt x="4058" y="3081"/>
                  <a:pt x="4055" y="3061"/>
                </a:cubicBezTo>
                <a:cubicBezTo>
                  <a:pt x="4049" y="3012"/>
                  <a:pt x="4041" y="2969"/>
                  <a:pt x="4038" y="2923"/>
                </a:cubicBezTo>
                <a:cubicBezTo>
                  <a:pt x="4021" y="2753"/>
                  <a:pt x="4029" y="2586"/>
                  <a:pt x="4081" y="2446"/>
                </a:cubicBezTo>
                <a:cubicBezTo>
                  <a:pt x="4127" y="2319"/>
                  <a:pt x="4202" y="2219"/>
                  <a:pt x="4291" y="2144"/>
                </a:cubicBezTo>
                <a:cubicBezTo>
                  <a:pt x="4340" y="2104"/>
                  <a:pt x="4388" y="2075"/>
                  <a:pt x="4443" y="2049"/>
                </a:cubicBezTo>
                <a:cubicBezTo>
                  <a:pt x="4500" y="2026"/>
                  <a:pt x="4569" y="2035"/>
                  <a:pt x="4630" y="2018"/>
                </a:cubicBezTo>
                <a:cubicBezTo>
                  <a:pt x="4641" y="2015"/>
                  <a:pt x="4647" y="2000"/>
                  <a:pt x="4644" y="1986"/>
                </a:cubicBezTo>
                <a:cubicBezTo>
                  <a:pt x="4635" y="1957"/>
                  <a:pt x="4621" y="1929"/>
                  <a:pt x="4618" y="1897"/>
                </a:cubicBezTo>
                <a:lnTo>
                  <a:pt x="4607" y="1819"/>
                </a:lnTo>
                <a:cubicBezTo>
                  <a:pt x="4604" y="1770"/>
                  <a:pt x="4604" y="1719"/>
                  <a:pt x="4607" y="1673"/>
                </a:cubicBezTo>
                <a:cubicBezTo>
                  <a:pt x="4627" y="1503"/>
                  <a:pt x="4679" y="1354"/>
                  <a:pt x="4765" y="1239"/>
                </a:cubicBezTo>
                <a:cubicBezTo>
                  <a:pt x="4808" y="1181"/>
                  <a:pt x="4860" y="1130"/>
                  <a:pt x="4914" y="1092"/>
                </a:cubicBezTo>
                <a:cubicBezTo>
                  <a:pt x="4943" y="1072"/>
                  <a:pt x="4975" y="1055"/>
                  <a:pt x="5006" y="1049"/>
                </a:cubicBezTo>
                <a:cubicBezTo>
                  <a:pt x="5043" y="1041"/>
                  <a:pt x="5081" y="1044"/>
                  <a:pt x="5110" y="1021"/>
                </a:cubicBezTo>
                <a:cubicBezTo>
                  <a:pt x="5115" y="1012"/>
                  <a:pt x="5118" y="1006"/>
                  <a:pt x="5115" y="998"/>
                </a:cubicBezTo>
                <a:cubicBezTo>
                  <a:pt x="5081" y="897"/>
                  <a:pt x="5089" y="791"/>
                  <a:pt x="5092" y="696"/>
                </a:cubicBezTo>
                <a:cubicBezTo>
                  <a:pt x="5095" y="604"/>
                  <a:pt x="5107" y="509"/>
                  <a:pt x="5130" y="423"/>
                </a:cubicBezTo>
                <a:cubicBezTo>
                  <a:pt x="5150" y="340"/>
                  <a:pt x="5179" y="265"/>
                  <a:pt x="5224" y="202"/>
                </a:cubicBezTo>
                <a:cubicBezTo>
                  <a:pt x="5268" y="138"/>
                  <a:pt x="5322" y="95"/>
                  <a:pt x="5388" y="64"/>
                </a:cubicBezTo>
                <a:cubicBezTo>
                  <a:pt x="5418" y="47"/>
                  <a:pt x="5360"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ph type="ctrTitle"/>
          </p:nvPr>
        </p:nvSpPr>
        <p:spPr>
          <a:xfrm>
            <a:off x="1960025" y="1238850"/>
            <a:ext cx="5280900" cy="21804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1"/>
              </a:buClr>
              <a:buSzPts val="7500"/>
              <a:buNone/>
              <a:defRPr sz="7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291" name="Shape 291"/>
        <p:cNvGrpSpPr/>
        <p:nvPr/>
      </p:nvGrpSpPr>
      <p:grpSpPr>
        <a:xfrm>
          <a:off x="0" y="0"/>
          <a:ext cx="0" cy="0"/>
          <a:chOff x="0" y="0"/>
          <a:chExt cx="0" cy="0"/>
        </a:xfrm>
      </p:grpSpPr>
      <p:sp>
        <p:nvSpPr>
          <p:cNvPr id="292" name="Google Shape;292;p11"/>
          <p:cNvSpPr txBox="1"/>
          <p:nvPr>
            <p:ph hasCustomPrompt="1" type="title"/>
          </p:nvPr>
        </p:nvSpPr>
        <p:spPr>
          <a:xfrm>
            <a:off x="979200" y="1558475"/>
            <a:ext cx="44976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r>
              <a:t>xx%</a:t>
            </a:r>
          </a:p>
        </p:txBody>
      </p:sp>
      <p:sp>
        <p:nvSpPr>
          <p:cNvPr id="293" name="Google Shape;293;p11"/>
          <p:cNvSpPr txBox="1"/>
          <p:nvPr>
            <p:ph idx="1" type="subTitle"/>
          </p:nvPr>
        </p:nvSpPr>
        <p:spPr>
          <a:xfrm>
            <a:off x="979200" y="3069625"/>
            <a:ext cx="4051200" cy="4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94" name="Shape 2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295" name="Shape 295"/>
        <p:cNvGrpSpPr/>
        <p:nvPr/>
      </p:nvGrpSpPr>
      <p:grpSpPr>
        <a:xfrm>
          <a:off x="0" y="0"/>
          <a:ext cx="0" cy="0"/>
          <a:chOff x="0" y="0"/>
          <a:chExt cx="0" cy="0"/>
        </a:xfrm>
      </p:grpSpPr>
      <p:sp>
        <p:nvSpPr>
          <p:cNvPr id="296" name="Google Shape;296;p13"/>
          <p:cNvSpPr txBox="1"/>
          <p:nvPr>
            <p:ph type="title"/>
          </p:nvPr>
        </p:nvSpPr>
        <p:spPr>
          <a:xfrm>
            <a:off x="1983979" y="1895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97" name="Google Shape;297;p13"/>
          <p:cNvSpPr txBox="1"/>
          <p:nvPr>
            <p:ph hasCustomPrompt="1" idx="2" type="title"/>
          </p:nvPr>
        </p:nvSpPr>
        <p:spPr>
          <a:xfrm>
            <a:off x="2466529" y="1419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298" name="Google Shape;298;p13"/>
          <p:cNvSpPr txBox="1"/>
          <p:nvPr>
            <p:ph idx="1" type="subTitle"/>
          </p:nvPr>
        </p:nvSpPr>
        <p:spPr>
          <a:xfrm>
            <a:off x="1983979" y="2329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99" name="Google Shape;299;p13"/>
          <p:cNvSpPr txBox="1"/>
          <p:nvPr>
            <p:ph idx="3" type="title"/>
          </p:nvPr>
        </p:nvSpPr>
        <p:spPr>
          <a:xfrm>
            <a:off x="5034821" y="1895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0" name="Google Shape;300;p13"/>
          <p:cNvSpPr txBox="1"/>
          <p:nvPr>
            <p:ph hasCustomPrompt="1" idx="4" type="title"/>
          </p:nvPr>
        </p:nvSpPr>
        <p:spPr>
          <a:xfrm>
            <a:off x="5517371" y="1419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1" name="Google Shape;301;p13"/>
          <p:cNvSpPr txBox="1"/>
          <p:nvPr>
            <p:ph idx="5" type="subTitle"/>
          </p:nvPr>
        </p:nvSpPr>
        <p:spPr>
          <a:xfrm>
            <a:off x="5034821" y="2329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2" name="Google Shape;302;p13"/>
          <p:cNvSpPr txBox="1"/>
          <p:nvPr>
            <p:ph idx="6" type="title"/>
          </p:nvPr>
        </p:nvSpPr>
        <p:spPr>
          <a:xfrm>
            <a:off x="1983979" y="3532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3" name="Google Shape;303;p13"/>
          <p:cNvSpPr txBox="1"/>
          <p:nvPr>
            <p:ph hasCustomPrompt="1" idx="7" type="title"/>
          </p:nvPr>
        </p:nvSpPr>
        <p:spPr>
          <a:xfrm>
            <a:off x="2466529" y="3056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4" name="Google Shape;304;p13"/>
          <p:cNvSpPr txBox="1"/>
          <p:nvPr>
            <p:ph idx="8" type="subTitle"/>
          </p:nvPr>
        </p:nvSpPr>
        <p:spPr>
          <a:xfrm>
            <a:off x="1983979" y="3966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5" name="Google Shape;305;p13"/>
          <p:cNvSpPr txBox="1"/>
          <p:nvPr>
            <p:ph idx="9" type="title"/>
          </p:nvPr>
        </p:nvSpPr>
        <p:spPr>
          <a:xfrm>
            <a:off x="5034821" y="3532175"/>
            <a:ext cx="212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306" name="Google Shape;306;p13"/>
          <p:cNvSpPr txBox="1"/>
          <p:nvPr>
            <p:ph hasCustomPrompt="1" idx="13" type="title"/>
          </p:nvPr>
        </p:nvSpPr>
        <p:spPr>
          <a:xfrm>
            <a:off x="5517371" y="3056403"/>
            <a:ext cx="11601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07" name="Google Shape;307;p13"/>
          <p:cNvSpPr txBox="1"/>
          <p:nvPr>
            <p:ph idx="14" type="subTitle"/>
          </p:nvPr>
        </p:nvSpPr>
        <p:spPr>
          <a:xfrm>
            <a:off x="5034821" y="3966300"/>
            <a:ext cx="2125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8" name="Google Shape;308;p13"/>
          <p:cNvSpPr/>
          <p:nvPr/>
        </p:nvSpPr>
        <p:spPr>
          <a:xfrm>
            <a:off x="719997" y="1711149"/>
            <a:ext cx="602874" cy="4847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flipH="1">
            <a:off x="7666677" y="2730102"/>
            <a:ext cx="712208" cy="5726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615325" y="3681589"/>
            <a:ext cx="1853131" cy="721073"/>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7506607" y="499625"/>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764101" y="1183086"/>
            <a:ext cx="4088" cy="36487"/>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598788" y="1170126"/>
            <a:ext cx="67883" cy="10105"/>
          </a:xfrm>
          <a:custGeom>
            <a:rect b="b" l="l" r="r" t="t"/>
            <a:pathLst>
              <a:path extrusionOk="0" h="131" w="880">
                <a:moveTo>
                  <a:pt x="3" y="1"/>
                </a:moveTo>
                <a:cubicBezTo>
                  <a:pt x="0" y="1"/>
                  <a:pt x="0" y="6"/>
                  <a:pt x="0" y="6"/>
                </a:cubicBezTo>
                <a:cubicBezTo>
                  <a:pt x="43" y="35"/>
                  <a:pt x="29" y="95"/>
                  <a:pt x="78" y="118"/>
                </a:cubicBezTo>
                <a:cubicBezTo>
                  <a:pt x="98" y="128"/>
                  <a:pt x="122" y="131"/>
                  <a:pt x="147" y="131"/>
                </a:cubicBezTo>
                <a:cubicBezTo>
                  <a:pt x="201" y="131"/>
                  <a:pt x="262" y="116"/>
                  <a:pt x="305" y="110"/>
                </a:cubicBezTo>
                <a:cubicBezTo>
                  <a:pt x="497" y="90"/>
                  <a:pt x="690" y="78"/>
                  <a:pt x="877" y="44"/>
                </a:cubicBezTo>
                <a:cubicBezTo>
                  <a:pt x="880" y="44"/>
                  <a:pt x="880" y="35"/>
                  <a:pt x="877" y="35"/>
                </a:cubicBezTo>
                <a:cubicBezTo>
                  <a:pt x="707" y="44"/>
                  <a:pt x="543" y="72"/>
                  <a:pt x="374" y="90"/>
                </a:cubicBezTo>
                <a:cubicBezTo>
                  <a:pt x="303" y="95"/>
                  <a:pt x="228" y="116"/>
                  <a:pt x="157" y="116"/>
                </a:cubicBezTo>
                <a:cubicBezTo>
                  <a:pt x="153" y="116"/>
                  <a:pt x="148" y="116"/>
                  <a:pt x="144" y="116"/>
                </a:cubicBezTo>
                <a:cubicBezTo>
                  <a:pt x="58" y="110"/>
                  <a:pt x="58" y="35"/>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8255780" y="588663"/>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8568226" y="1301993"/>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8196666" y="11045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1638980" y="845913"/>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1310263" y="3302793"/>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1153341" y="11045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8085667" y="412458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txBox="1"/>
          <p:nvPr>
            <p:ph idx="15"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322" name="Shape 322"/>
        <p:cNvGrpSpPr/>
        <p:nvPr/>
      </p:nvGrpSpPr>
      <p:grpSpPr>
        <a:xfrm>
          <a:off x="0" y="0"/>
          <a:ext cx="0" cy="0"/>
          <a:chOff x="0" y="0"/>
          <a:chExt cx="0" cy="0"/>
        </a:xfrm>
      </p:grpSpPr>
      <p:sp>
        <p:nvSpPr>
          <p:cNvPr id="323" name="Google Shape;323;p14"/>
          <p:cNvSpPr txBox="1"/>
          <p:nvPr>
            <p:ph type="title"/>
          </p:nvPr>
        </p:nvSpPr>
        <p:spPr>
          <a:xfrm>
            <a:off x="848525" y="2706900"/>
            <a:ext cx="3183900" cy="531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24" name="Google Shape;324;p14"/>
          <p:cNvSpPr txBox="1"/>
          <p:nvPr>
            <p:ph idx="1" type="subTitle"/>
          </p:nvPr>
        </p:nvSpPr>
        <p:spPr>
          <a:xfrm>
            <a:off x="848525" y="1264300"/>
            <a:ext cx="2843100" cy="1524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lt1"/>
              </a:buClr>
              <a:buSzPts val="2500"/>
              <a:buNone/>
              <a:defRPr sz="2500">
                <a:solidFill>
                  <a:schemeClr val="lt1"/>
                </a:solidFill>
              </a:defRPr>
            </a:lvl1pPr>
            <a:lvl2pPr lvl="1" rtl="0">
              <a:lnSpc>
                <a:spcPct val="90000"/>
              </a:lnSpc>
              <a:spcBef>
                <a:spcPts val="0"/>
              </a:spcBef>
              <a:spcAft>
                <a:spcPts val="0"/>
              </a:spcAft>
              <a:buClr>
                <a:schemeClr val="lt1"/>
              </a:buClr>
              <a:buSzPts val="2500"/>
              <a:buNone/>
              <a:defRPr sz="2500">
                <a:solidFill>
                  <a:schemeClr val="lt1"/>
                </a:solidFill>
              </a:defRPr>
            </a:lvl2pPr>
            <a:lvl3pPr lvl="2" rtl="0">
              <a:lnSpc>
                <a:spcPct val="90000"/>
              </a:lnSpc>
              <a:spcBef>
                <a:spcPts val="0"/>
              </a:spcBef>
              <a:spcAft>
                <a:spcPts val="0"/>
              </a:spcAft>
              <a:buClr>
                <a:schemeClr val="lt1"/>
              </a:buClr>
              <a:buSzPts val="2500"/>
              <a:buNone/>
              <a:defRPr sz="2500">
                <a:solidFill>
                  <a:schemeClr val="lt1"/>
                </a:solidFill>
              </a:defRPr>
            </a:lvl3pPr>
            <a:lvl4pPr lvl="3" rtl="0">
              <a:lnSpc>
                <a:spcPct val="90000"/>
              </a:lnSpc>
              <a:spcBef>
                <a:spcPts val="0"/>
              </a:spcBef>
              <a:spcAft>
                <a:spcPts val="0"/>
              </a:spcAft>
              <a:buClr>
                <a:schemeClr val="lt1"/>
              </a:buClr>
              <a:buSzPts val="2500"/>
              <a:buNone/>
              <a:defRPr sz="2500">
                <a:solidFill>
                  <a:schemeClr val="lt1"/>
                </a:solidFill>
              </a:defRPr>
            </a:lvl4pPr>
            <a:lvl5pPr lvl="4" rtl="0">
              <a:lnSpc>
                <a:spcPct val="90000"/>
              </a:lnSpc>
              <a:spcBef>
                <a:spcPts val="0"/>
              </a:spcBef>
              <a:spcAft>
                <a:spcPts val="0"/>
              </a:spcAft>
              <a:buClr>
                <a:schemeClr val="lt1"/>
              </a:buClr>
              <a:buSzPts val="2500"/>
              <a:buNone/>
              <a:defRPr sz="2500">
                <a:solidFill>
                  <a:schemeClr val="lt1"/>
                </a:solidFill>
              </a:defRPr>
            </a:lvl5pPr>
            <a:lvl6pPr lvl="5" rtl="0">
              <a:lnSpc>
                <a:spcPct val="90000"/>
              </a:lnSpc>
              <a:spcBef>
                <a:spcPts val="0"/>
              </a:spcBef>
              <a:spcAft>
                <a:spcPts val="0"/>
              </a:spcAft>
              <a:buClr>
                <a:schemeClr val="lt1"/>
              </a:buClr>
              <a:buSzPts val="2500"/>
              <a:buNone/>
              <a:defRPr sz="2500">
                <a:solidFill>
                  <a:schemeClr val="lt1"/>
                </a:solidFill>
              </a:defRPr>
            </a:lvl6pPr>
            <a:lvl7pPr lvl="6" rtl="0">
              <a:lnSpc>
                <a:spcPct val="90000"/>
              </a:lnSpc>
              <a:spcBef>
                <a:spcPts val="0"/>
              </a:spcBef>
              <a:spcAft>
                <a:spcPts val="0"/>
              </a:spcAft>
              <a:buClr>
                <a:schemeClr val="lt1"/>
              </a:buClr>
              <a:buSzPts val="2500"/>
              <a:buNone/>
              <a:defRPr sz="2500">
                <a:solidFill>
                  <a:schemeClr val="lt1"/>
                </a:solidFill>
              </a:defRPr>
            </a:lvl7pPr>
            <a:lvl8pPr lvl="7" rtl="0">
              <a:lnSpc>
                <a:spcPct val="90000"/>
              </a:lnSpc>
              <a:spcBef>
                <a:spcPts val="0"/>
              </a:spcBef>
              <a:spcAft>
                <a:spcPts val="0"/>
              </a:spcAft>
              <a:buClr>
                <a:schemeClr val="lt1"/>
              </a:buClr>
              <a:buSzPts val="2500"/>
              <a:buNone/>
              <a:defRPr sz="2500">
                <a:solidFill>
                  <a:schemeClr val="lt1"/>
                </a:solidFill>
              </a:defRPr>
            </a:lvl8pPr>
            <a:lvl9pPr lvl="8" rtl="0">
              <a:lnSpc>
                <a:spcPct val="90000"/>
              </a:lnSpc>
              <a:spcBef>
                <a:spcPts val="0"/>
              </a:spcBef>
              <a:spcAft>
                <a:spcPts val="0"/>
              </a:spcAft>
              <a:buClr>
                <a:schemeClr val="lt1"/>
              </a:buClr>
              <a:buSzPts val="2500"/>
              <a:buNone/>
              <a:defRPr sz="2500">
                <a:solidFill>
                  <a:schemeClr val="lt1"/>
                </a:solidFill>
              </a:defRPr>
            </a:lvl9pPr>
          </a:lstStyle>
          <a:p/>
        </p:txBody>
      </p:sp>
      <p:sp>
        <p:nvSpPr>
          <p:cNvPr id="325" name="Google Shape;325;p14"/>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4"/>
          <p:cNvGrpSpPr/>
          <p:nvPr/>
        </p:nvGrpSpPr>
        <p:grpSpPr>
          <a:xfrm>
            <a:off x="2072109" y="357029"/>
            <a:ext cx="7137750" cy="5143504"/>
            <a:chOff x="2072109" y="357029"/>
            <a:chExt cx="7137750" cy="5143504"/>
          </a:xfrm>
        </p:grpSpPr>
        <p:sp>
          <p:nvSpPr>
            <p:cNvPr id="339" name="Google Shape;339;p14"/>
            <p:cNvSpPr/>
            <p:nvPr/>
          </p:nvSpPr>
          <p:spPr>
            <a:xfrm rot="-121747">
              <a:off x="2087852" y="4237565"/>
              <a:ext cx="7106263" cy="1014740"/>
            </a:xfrm>
            <a:custGeom>
              <a:rect b="b" l="l" r="r" t="t"/>
              <a:pathLst>
                <a:path extrusionOk="0" h="7339" w="55088">
                  <a:moveTo>
                    <a:pt x="36330" y="1"/>
                  </a:moveTo>
                  <a:cubicBezTo>
                    <a:pt x="36209" y="1"/>
                    <a:pt x="36090" y="1"/>
                    <a:pt x="35974" y="3"/>
                  </a:cubicBezTo>
                  <a:cubicBezTo>
                    <a:pt x="34897" y="14"/>
                    <a:pt x="30802" y="12"/>
                    <a:pt x="28673" y="112"/>
                  </a:cubicBezTo>
                  <a:cubicBezTo>
                    <a:pt x="19266" y="558"/>
                    <a:pt x="3078" y="4276"/>
                    <a:pt x="3078" y="4276"/>
                  </a:cubicBezTo>
                  <a:lnTo>
                    <a:pt x="1" y="5830"/>
                  </a:lnTo>
                  <a:lnTo>
                    <a:pt x="55081" y="7338"/>
                  </a:lnTo>
                  <a:lnTo>
                    <a:pt x="55081" y="1928"/>
                  </a:lnTo>
                  <a:lnTo>
                    <a:pt x="55087" y="1928"/>
                  </a:lnTo>
                  <a:cubicBezTo>
                    <a:pt x="55087" y="1928"/>
                    <a:pt x="42385" y="1"/>
                    <a:pt x="3633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5364370" y="2938905"/>
              <a:ext cx="64241" cy="61274"/>
            </a:xfrm>
            <a:custGeom>
              <a:rect b="b" l="l" r="r" t="t"/>
              <a:pathLst>
                <a:path extrusionOk="0" h="475" w="498">
                  <a:moveTo>
                    <a:pt x="153" y="1"/>
                  </a:moveTo>
                  <a:cubicBezTo>
                    <a:pt x="138" y="3"/>
                    <a:pt x="124" y="3"/>
                    <a:pt x="113" y="6"/>
                  </a:cubicBezTo>
                  <a:cubicBezTo>
                    <a:pt x="81" y="18"/>
                    <a:pt x="52" y="35"/>
                    <a:pt x="32" y="64"/>
                  </a:cubicBezTo>
                  <a:cubicBezTo>
                    <a:pt x="15" y="87"/>
                    <a:pt x="9" y="113"/>
                    <a:pt x="3" y="141"/>
                  </a:cubicBezTo>
                  <a:cubicBezTo>
                    <a:pt x="1" y="156"/>
                    <a:pt x="1" y="170"/>
                    <a:pt x="3" y="179"/>
                  </a:cubicBezTo>
                  <a:cubicBezTo>
                    <a:pt x="3" y="202"/>
                    <a:pt x="12" y="219"/>
                    <a:pt x="24" y="236"/>
                  </a:cubicBezTo>
                  <a:cubicBezTo>
                    <a:pt x="26" y="248"/>
                    <a:pt x="32" y="259"/>
                    <a:pt x="38" y="271"/>
                  </a:cubicBezTo>
                  <a:cubicBezTo>
                    <a:pt x="46" y="291"/>
                    <a:pt x="67" y="305"/>
                    <a:pt x="81" y="322"/>
                  </a:cubicBezTo>
                  <a:cubicBezTo>
                    <a:pt x="101" y="348"/>
                    <a:pt x="133" y="365"/>
                    <a:pt x="161" y="388"/>
                  </a:cubicBezTo>
                  <a:lnTo>
                    <a:pt x="216" y="420"/>
                  </a:lnTo>
                  <a:cubicBezTo>
                    <a:pt x="228" y="423"/>
                    <a:pt x="239" y="432"/>
                    <a:pt x="248" y="434"/>
                  </a:cubicBezTo>
                  <a:cubicBezTo>
                    <a:pt x="262" y="443"/>
                    <a:pt x="276" y="449"/>
                    <a:pt x="296" y="452"/>
                  </a:cubicBezTo>
                  <a:cubicBezTo>
                    <a:pt x="305" y="457"/>
                    <a:pt x="314" y="457"/>
                    <a:pt x="325" y="457"/>
                  </a:cubicBezTo>
                  <a:cubicBezTo>
                    <a:pt x="331" y="460"/>
                    <a:pt x="342" y="463"/>
                    <a:pt x="348" y="466"/>
                  </a:cubicBezTo>
                  <a:cubicBezTo>
                    <a:pt x="363" y="472"/>
                    <a:pt x="378" y="475"/>
                    <a:pt x="394" y="475"/>
                  </a:cubicBezTo>
                  <a:cubicBezTo>
                    <a:pt x="410" y="475"/>
                    <a:pt x="426" y="472"/>
                    <a:pt x="440" y="466"/>
                  </a:cubicBezTo>
                  <a:cubicBezTo>
                    <a:pt x="457" y="457"/>
                    <a:pt x="475" y="443"/>
                    <a:pt x="486" y="414"/>
                  </a:cubicBezTo>
                  <a:cubicBezTo>
                    <a:pt x="495" y="388"/>
                    <a:pt x="498" y="363"/>
                    <a:pt x="489" y="334"/>
                  </a:cubicBezTo>
                  <a:cubicBezTo>
                    <a:pt x="486" y="325"/>
                    <a:pt x="480" y="311"/>
                    <a:pt x="472" y="299"/>
                  </a:cubicBezTo>
                  <a:cubicBezTo>
                    <a:pt x="469" y="296"/>
                    <a:pt x="469" y="291"/>
                    <a:pt x="466" y="288"/>
                  </a:cubicBezTo>
                  <a:cubicBezTo>
                    <a:pt x="460" y="268"/>
                    <a:pt x="455" y="248"/>
                    <a:pt x="443" y="230"/>
                  </a:cubicBezTo>
                  <a:cubicBezTo>
                    <a:pt x="437" y="219"/>
                    <a:pt x="432" y="213"/>
                    <a:pt x="426" y="202"/>
                  </a:cubicBezTo>
                  <a:cubicBezTo>
                    <a:pt x="409" y="173"/>
                    <a:pt x="386" y="147"/>
                    <a:pt x="365" y="118"/>
                  </a:cubicBezTo>
                  <a:cubicBezTo>
                    <a:pt x="357" y="113"/>
                    <a:pt x="351" y="104"/>
                    <a:pt x="342" y="95"/>
                  </a:cubicBezTo>
                  <a:cubicBezTo>
                    <a:pt x="325" y="75"/>
                    <a:pt x="308" y="61"/>
                    <a:pt x="285" y="47"/>
                  </a:cubicBezTo>
                  <a:cubicBezTo>
                    <a:pt x="265" y="32"/>
                    <a:pt x="245" y="26"/>
                    <a:pt x="222" y="15"/>
                  </a:cubicBezTo>
                  <a:cubicBezTo>
                    <a:pt x="210" y="12"/>
                    <a:pt x="199" y="9"/>
                    <a:pt x="193" y="3"/>
                  </a:cubicBezTo>
                  <a:cubicBezTo>
                    <a:pt x="179" y="3"/>
                    <a:pt x="161" y="1"/>
                    <a:pt x="15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4909913" y="1564183"/>
              <a:ext cx="70175" cy="337586"/>
            </a:xfrm>
            <a:custGeom>
              <a:rect b="b" l="l" r="r" t="t"/>
              <a:pathLst>
                <a:path extrusionOk="0" h="2617" w="544">
                  <a:moveTo>
                    <a:pt x="442" y="0"/>
                  </a:moveTo>
                  <a:cubicBezTo>
                    <a:pt x="426" y="0"/>
                    <a:pt x="410" y="7"/>
                    <a:pt x="397" y="24"/>
                  </a:cubicBezTo>
                  <a:cubicBezTo>
                    <a:pt x="328" y="110"/>
                    <a:pt x="274" y="179"/>
                    <a:pt x="242" y="285"/>
                  </a:cubicBezTo>
                  <a:cubicBezTo>
                    <a:pt x="211" y="383"/>
                    <a:pt x="188" y="486"/>
                    <a:pt x="170" y="587"/>
                  </a:cubicBezTo>
                  <a:cubicBezTo>
                    <a:pt x="147" y="696"/>
                    <a:pt x="127" y="802"/>
                    <a:pt x="113" y="911"/>
                  </a:cubicBezTo>
                  <a:cubicBezTo>
                    <a:pt x="96" y="1021"/>
                    <a:pt x="99" y="1127"/>
                    <a:pt x="96" y="1236"/>
                  </a:cubicBezTo>
                  <a:cubicBezTo>
                    <a:pt x="87" y="1449"/>
                    <a:pt x="61" y="1661"/>
                    <a:pt x="55" y="1871"/>
                  </a:cubicBezTo>
                  <a:cubicBezTo>
                    <a:pt x="47" y="2084"/>
                    <a:pt x="1" y="2319"/>
                    <a:pt x="38" y="2526"/>
                  </a:cubicBezTo>
                  <a:cubicBezTo>
                    <a:pt x="46" y="2581"/>
                    <a:pt x="105" y="2616"/>
                    <a:pt x="159" y="2616"/>
                  </a:cubicBezTo>
                  <a:cubicBezTo>
                    <a:pt x="165" y="2616"/>
                    <a:pt x="171" y="2616"/>
                    <a:pt x="176" y="2615"/>
                  </a:cubicBezTo>
                  <a:cubicBezTo>
                    <a:pt x="245" y="2598"/>
                    <a:pt x="282" y="2549"/>
                    <a:pt x="285" y="2483"/>
                  </a:cubicBezTo>
                  <a:cubicBezTo>
                    <a:pt x="297" y="2383"/>
                    <a:pt x="274" y="2276"/>
                    <a:pt x="271" y="2176"/>
                  </a:cubicBezTo>
                  <a:cubicBezTo>
                    <a:pt x="268" y="2078"/>
                    <a:pt x="262" y="1980"/>
                    <a:pt x="268" y="1883"/>
                  </a:cubicBezTo>
                  <a:cubicBezTo>
                    <a:pt x="277" y="1679"/>
                    <a:pt x="285" y="1463"/>
                    <a:pt x="331" y="1262"/>
                  </a:cubicBezTo>
                  <a:cubicBezTo>
                    <a:pt x="354" y="1170"/>
                    <a:pt x="386" y="1078"/>
                    <a:pt x="400" y="983"/>
                  </a:cubicBezTo>
                  <a:cubicBezTo>
                    <a:pt x="418" y="883"/>
                    <a:pt x="435" y="776"/>
                    <a:pt x="458" y="676"/>
                  </a:cubicBezTo>
                  <a:cubicBezTo>
                    <a:pt x="475" y="581"/>
                    <a:pt x="498" y="486"/>
                    <a:pt x="518" y="394"/>
                  </a:cubicBezTo>
                  <a:cubicBezTo>
                    <a:pt x="544" y="279"/>
                    <a:pt x="535" y="187"/>
                    <a:pt x="521" y="72"/>
                  </a:cubicBezTo>
                  <a:cubicBezTo>
                    <a:pt x="517" y="36"/>
                    <a:pt x="479"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4919975" y="1947304"/>
              <a:ext cx="37925" cy="81784"/>
            </a:xfrm>
            <a:custGeom>
              <a:rect b="b" l="l" r="r" t="t"/>
              <a:pathLst>
                <a:path extrusionOk="0" h="634" w="294">
                  <a:moveTo>
                    <a:pt x="122" y="1"/>
                  </a:moveTo>
                  <a:cubicBezTo>
                    <a:pt x="118" y="1"/>
                    <a:pt x="114" y="1"/>
                    <a:pt x="110" y="2"/>
                  </a:cubicBezTo>
                  <a:cubicBezTo>
                    <a:pt x="52" y="10"/>
                    <a:pt x="23" y="56"/>
                    <a:pt x="21" y="111"/>
                  </a:cubicBezTo>
                  <a:cubicBezTo>
                    <a:pt x="21" y="128"/>
                    <a:pt x="15" y="145"/>
                    <a:pt x="15" y="162"/>
                  </a:cubicBezTo>
                  <a:lnTo>
                    <a:pt x="12" y="168"/>
                  </a:lnTo>
                  <a:cubicBezTo>
                    <a:pt x="6" y="177"/>
                    <a:pt x="6" y="191"/>
                    <a:pt x="6" y="206"/>
                  </a:cubicBezTo>
                  <a:cubicBezTo>
                    <a:pt x="0" y="246"/>
                    <a:pt x="9" y="289"/>
                    <a:pt x="12" y="332"/>
                  </a:cubicBezTo>
                  <a:cubicBezTo>
                    <a:pt x="12" y="349"/>
                    <a:pt x="15" y="369"/>
                    <a:pt x="15" y="387"/>
                  </a:cubicBezTo>
                  <a:cubicBezTo>
                    <a:pt x="21" y="412"/>
                    <a:pt x="23" y="444"/>
                    <a:pt x="41" y="464"/>
                  </a:cubicBezTo>
                  <a:lnTo>
                    <a:pt x="46" y="470"/>
                  </a:lnTo>
                  <a:cubicBezTo>
                    <a:pt x="58" y="507"/>
                    <a:pt x="75" y="559"/>
                    <a:pt x="110" y="585"/>
                  </a:cubicBezTo>
                  <a:cubicBezTo>
                    <a:pt x="124" y="614"/>
                    <a:pt x="147" y="634"/>
                    <a:pt x="179" y="634"/>
                  </a:cubicBezTo>
                  <a:cubicBezTo>
                    <a:pt x="199" y="628"/>
                    <a:pt x="233" y="605"/>
                    <a:pt x="239" y="573"/>
                  </a:cubicBezTo>
                  <a:cubicBezTo>
                    <a:pt x="239" y="570"/>
                    <a:pt x="242" y="562"/>
                    <a:pt x="242" y="559"/>
                  </a:cubicBezTo>
                  <a:cubicBezTo>
                    <a:pt x="253" y="545"/>
                    <a:pt x="265" y="527"/>
                    <a:pt x="268" y="507"/>
                  </a:cubicBezTo>
                  <a:cubicBezTo>
                    <a:pt x="271" y="490"/>
                    <a:pt x="276" y="473"/>
                    <a:pt x="276" y="456"/>
                  </a:cubicBezTo>
                  <a:lnTo>
                    <a:pt x="276" y="447"/>
                  </a:lnTo>
                  <a:cubicBezTo>
                    <a:pt x="279" y="435"/>
                    <a:pt x="282" y="430"/>
                    <a:pt x="285" y="418"/>
                  </a:cubicBezTo>
                  <a:cubicBezTo>
                    <a:pt x="291" y="404"/>
                    <a:pt x="294" y="389"/>
                    <a:pt x="294" y="375"/>
                  </a:cubicBezTo>
                  <a:cubicBezTo>
                    <a:pt x="294" y="358"/>
                    <a:pt x="291" y="335"/>
                    <a:pt x="285" y="318"/>
                  </a:cubicBezTo>
                  <a:cubicBezTo>
                    <a:pt x="282" y="300"/>
                    <a:pt x="279" y="277"/>
                    <a:pt x="279" y="260"/>
                  </a:cubicBezTo>
                  <a:cubicBezTo>
                    <a:pt x="276" y="234"/>
                    <a:pt x="276" y="203"/>
                    <a:pt x="268" y="183"/>
                  </a:cubicBezTo>
                  <a:cubicBezTo>
                    <a:pt x="265" y="168"/>
                    <a:pt x="253" y="148"/>
                    <a:pt x="248" y="134"/>
                  </a:cubicBezTo>
                  <a:cubicBezTo>
                    <a:pt x="242" y="116"/>
                    <a:pt x="236" y="96"/>
                    <a:pt x="227" y="76"/>
                  </a:cubicBezTo>
                  <a:cubicBezTo>
                    <a:pt x="214" y="31"/>
                    <a:pt x="172" y="1"/>
                    <a:pt x="1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6262447" y="462677"/>
              <a:ext cx="588874" cy="90298"/>
            </a:xfrm>
            <a:custGeom>
              <a:rect b="b" l="l" r="r" t="t"/>
              <a:pathLst>
                <a:path extrusionOk="0" h="700" w="4565">
                  <a:moveTo>
                    <a:pt x="1732" y="0"/>
                  </a:moveTo>
                  <a:cubicBezTo>
                    <a:pt x="1564" y="0"/>
                    <a:pt x="1396" y="12"/>
                    <a:pt x="1233" y="46"/>
                  </a:cubicBezTo>
                  <a:cubicBezTo>
                    <a:pt x="862" y="121"/>
                    <a:pt x="486" y="92"/>
                    <a:pt x="115" y="150"/>
                  </a:cubicBezTo>
                  <a:cubicBezTo>
                    <a:pt x="1" y="174"/>
                    <a:pt x="37" y="339"/>
                    <a:pt x="140" y="339"/>
                  </a:cubicBezTo>
                  <a:cubicBezTo>
                    <a:pt x="148" y="339"/>
                    <a:pt x="156" y="338"/>
                    <a:pt x="164" y="336"/>
                  </a:cubicBezTo>
                  <a:cubicBezTo>
                    <a:pt x="345" y="299"/>
                    <a:pt x="523" y="244"/>
                    <a:pt x="707" y="213"/>
                  </a:cubicBezTo>
                  <a:cubicBezTo>
                    <a:pt x="820" y="191"/>
                    <a:pt x="939" y="180"/>
                    <a:pt x="1057" y="180"/>
                  </a:cubicBezTo>
                  <a:cubicBezTo>
                    <a:pt x="1123" y="180"/>
                    <a:pt x="1189" y="184"/>
                    <a:pt x="1253" y="190"/>
                  </a:cubicBezTo>
                  <a:cubicBezTo>
                    <a:pt x="1607" y="230"/>
                    <a:pt x="1966" y="213"/>
                    <a:pt x="2319" y="242"/>
                  </a:cubicBezTo>
                  <a:cubicBezTo>
                    <a:pt x="3043" y="302"/>
                    <a:pt x="3736" y="486"/>
                    <a:pt x="4425" y="696"/>
                  </a:cubicBezTo>
                  <a:cubicBezTo>
                    <a:pt x="4433" y="698"/>
                    <a:pt x="4441" y="699"/>
                    <a:pt x="4448" y="699"/>
                  </a:cubicBezTo>
                  <a:cubicBezTo>
                    <a:pt x="4524" y="699"/>
                    <a:pt x="4564" y="577"/>
                    <a:pt x="4486" y="543"/>
                  </a:cubicBezTo>
                  <a:cubicBezTo>
                    <a:pt x="3808" y="247"/>
                    <a:pt x="3066" y="104"/>
                    <a:pt x="2334" y="35"/>
                  </a:cubicBezTo>
                  <a:cubicBezTo>
                    <a:pt x="2136" y="17"/>
                    <a:pt x="1934" y="0"/>
                    <a:pt x="1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6174987" y="480221"/>
              <a:ext cx="41666" cy="31475"/>
            </a:xfrm>
            <a:custGeom>
              <a:rect b="b" l="l" r="r" t="t"/>
              <a:pathLst>
                <a:path extrusionOk="0" h="244" w="323">
                  <a:moveTo>
                    <a:pt x="158" y="0"/>
                  </a:moveTo>
                  <a:cubicBezTo>
                    <a:pt x="145" y="0"/>
                    <a:pt x="132" y="3"/>
                    <a:pt x="118" y="8"/>
                  </a:cubicBezTo>
                  <a:cubicBezTo>
                    <a:pt x="101" y="14"/>
                    <a:pt x="87" y="22"/>
                    <a:pt x="66" y="28"/>
                  </a:cubicBezTo>
                  <a:cubicBezTo>
                    <a:pt x="43" y="39"/>
                    <a:pt x="32" y="62"/>
                    <a:pt x="15" y="83"/>
                  </a:cubicBezTo>
                  <a:cubicBezTo>
                    <a:pt x="6" y="94"/>
                    <a:pt x="3" y="108"/>
                    <a:pt x="3" y="120"/>
                  </a:cubicBezTo>
                  <a:cubicBezTo>
                    <a:pt x="0" y="134"/>
                    <a:pt x="0" y="143"/>
                    <a:pt x="6" y="157"/>
                  </a:cubicBezTo>
                  <a:cubicBezTo>
                    <a:pt x="15" y="183"/>
                    <a:pt x="32" y="206"/>
                    <a:pt x="52" y="215"/>
                  </a:cubicBezTo>
                  <a:cubicBezTo>
                    <a:pt x="58" y="218"/>
                    <a:pt x="61" y="218"/>
                    <a:pt x="64" y="223"/>
                  </a:cubicBezTo>
                  <a:cubicBezTo>
                    <a:pt x="78" y="229"/>
                    <a:pt x="92" y="235"/>
                    <a:pt x="107" y="238"/>
                  </a:cubicBezTo>
                  <a:lnTo>
                    <a:pt x="101" y="238"/>
                  </a:lnTo>
                  <a:cubicBezTo>
                    <a:pt x="107" y="238"/>
                    <a:pt x="115" y="238"/>
                    <a:pt x="121" y="241"/>
                  </a:cubicBezTo>
                  <a:cubicBezTo>
                    <a:pt x="135" y="243"/>
                    <a:pt x="147" y="243"/>
                    <a:pt x="161" y="243"/>
                  </a:cubicBezTo>
                  <a:cubicBezTo>
                    <a:pt x="176" y="243"/>
                    <a:pt x="190" y="241"/>
                    <a:pt x="202" y="238"/>
                  </a:cubicBezTo>
                  <a:cubicBezTo>
                    <a:pt x="202" y="235"/>
                    <a:pt x="207" y="235"/>
                    <a:pt x="216" y="229"/>
                  </a:cubicBezTo>
                  <a:cubicBezTo>
                    <a:pt x="224" y="226"/>
                    <a:pt x="236" y="218"/>
                    <a:pt x="245" y="215"/>
                  </a:cubicBezTo>
                  <a:cubicBezTo>
                    <a:pt x="247" y="215"/>
                    <a:pt x="247" y="212"/>
                    <a:pt x="250" y="212"/>
                  </a:cubicBezTo>
                  <a:cubicBezTo>
                    <a:pt x="265" y="206"/>
                    <a:pt x="279" y="198"/>
                    <a:pt x="293" y="186"/>
                  </a:cubicBezTo>
                  <a:cubicBezTo>
                    <a:pt x="308" y="172"/>
                    <a:pt x="316" y="152"/>
                    <a:pt x="319" y="134"/>
                  </a:cubicBezTo>
                  <a:cubicBezTo>
                    <a:pt x="322" y="97"/>
                    <a:pt x="305" y="57"/>
                    <a:pt x="270" y="39"/>
                  </a:cubicBezTo>
                  <a:cubicBezTo>
                    <a:pt x="265" y="37"/>
                    <a:pt x="262" y="34"/>
                    <a:pt x="253" y="28"/>
                  </a:cubicBezTo>
                  <a:cubicBezTo>
                    <a:pt x="239" y="19"/>
                    <a:pt x="222" y="11"/>
                    <a:pt x="204" y="8"/>
                  </a:cubicBezTo>
                  <a:cubicBezTo>
                    <a:pt x="189" y="3"/>
                    <a:pt x="174"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7200901" y="3129305"/>
              <a:ext cx="42440" cy="39215"/>
            </a:xfrm>
            <a:custGeom>
              <a:rect b="b" l="l" r="r" t="t"/>
              <a:pathLst>
                <a:path extrusionOk="0" h="304" w="329">
                  <a:moveTo>
                    <a:pt x="201" y="1"/>
                  </a:moveTo>
                  <a:cubicBezTo>
                    <a:pt x="196" y="1"/>
                    <a:pt x="190" y="1"/>
                    <a:pt x="184" y="1"/>
                  </a:cubicBezTo>
                  <a:cubicBezTo>
                    <a:pt x="167" y="7"/>
                    <a:pt x="150" y="16"/>
                    <a:pt x="136" y="30"/>
                  </a:cubicBezTo>
                  <a:lnTo>
                    <a:pt x="127" y="36"/>
                  </a:lnTo>
                  <a:cubicBezTo>
                    <a:pt x="116" y="45"/>
                    <a:pt x="107" y="56"/>
                    <a:pt x="95" y="62"/>
                  </a:cubicBezTo>
                  <a:cubicBezTo>
                    <a:pt x="87" y="67"/>
                    <a:pt x="78" y="76"/>
                    <a:pt x="70" y="82"/>
                  </a:cubicBezTo>
                  <a:cubicBezTo>
                    <a:pt x="58" y="93"/>
                    <a:pt x="44" y="105"/>
                    <a:pt x="38" y="119"/>
                  </a:cubicBezTo>
                  <a:cubicBezTo>
                    <a:pt x="29" y="131"/>
                    <a:pt x="26" y="136"/>
                    <a:pt x="24" y="148"/>
                  </a:cubicBezTo>
                  <a:cubicBezTo>
                    <a:pt x="24" y="151"/>
                    <a:pt x="21" y="151"/>
                    <a:pt x="21" y="154"/>
                  </a:cubicBezTo>
                  <a:cubicBezTo>
                    <a:pt x="12" y="165"/>
                    <a:pt x="6" y="180"/>
                    <a:pt x="6" y="194"/>
                  </a:cubicBezTo>
                  <a:cubicBezTo>
                    <a:pt x="6" y="203"/>
                    <a:pt x="6" y="208"/>
                    <a:pt x="1" y="217"/>
                  </a:cubicBezTo>
                  <a:cubicBezTo>
                    <a:pt x="1" y="226"/>
                    <a:pt x="6" y="237"/>
                    <a:pt x="9" y="249"/>
                  </a:cubicBezTo>
                  <a:cubicBezTo>
                    <a:pt x="15" y="263"/>
                    <a:pt x="26" y="277"/>
                    <a:pt x="41" y="289"/>
                  </a:cubicBezTo>
                  <a:lnTo>
                    <a:pt x="44" y="289"/>
                  </a:lnTo>
                  <a:cubicBezTo>
                    <a:pt x="55" y="294"/>
                    <a:pt x="67" y="294"/>
                    <a:pt x="78" y="297"/>
                  </a:cubicBezTo>
                  <a:cubicBezTo>
                    <a:pt x="84" y="297"/>
                    <a:pt x="93" y="297"/>
                    <a:pt x="95" y="303"/>
                  </a:cubicBezTo>
                  <a:lnTo>
                    <a:pt x="136" y="303"/>
                  </a:lnTo>
                  <a:cubicBezTo>
                    <a:pt x="164" y="303"/>
                    <a:pt x="187" y="292"/>
                    <a:pt x="210" y="277"/>
                  </a:cubicBezTo>
                  <a:cubicBezTo>
                    <a:pt x="225" y="266"/>
                    <a:pt x="236" y="257"/>
                    <a:pt x="251" y="246"/>
                  </a:cubicBezTo>
                  <a:cubicBezTo>
                    <a:pt x="256" y="243"/>
                    <a:pt x="259" y="234"/>
                    <a:pt x="268" y="231"/>
                  </a:cubicBezTo>
                  <a:cubicBezTo>
                    <a:pt x="282" y="211"/>
                    <a:pt x="297" y="191"/>
                    <a:pt x="311" y="171"/>
                  </a:cubicBezTo>
                  <a:cubicBezTo>
                    <a:pt x="325" y="148"/>
                    <a:pt x="328" y="119"/>
                    <a:pt x="322" y="93"/>
                  </a:cubicBezTo>
                  <a:cubicBezTo>
                    <a:pt x="322" y="76"/>
                    <a:pt x="317" y="62"/>
                    <a:pt x="308" y="47"/>
                  </a:cubicBezTo>
                  <a:cubicBezTo>
                    <a:pt x="299" y="36"/>
                    <a:pt x="294" y="30"/>
                    <a:pt x="282" y="22"/>
                  </a:cubicBezTo>
                  <a:cubicBezTo>
                    <a:pt x="268" y="10"/>
                    <a:pt x="245" y="4"/>
                    <a:pt x="223" y="4"/>
                  </a:cubicBezTo>
                  <a:cubicBezTo>
                    <a:pt x="219" y="4"/>
                    <a:pt x="215" y="4"/>
                    <a:pt x="210" y="4"/>
                  </a:cubicBezTo>
                  <a:cubicBezTo>
                    <a:pt x="209" y="1"/>
                    <a:pt x="205" y="1"/>
                    <a:pt x="20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939969" y="539043"/>
              <a:ext cx="2941272" cy="2807631"/>
            </a:xfrm>
            <a:custGeom>
              <a:rect b="b" l="l" r="r" t="t"/>
              <a:pathLst>
                <a:path extrusionOk="0" h="21765" w="22801">
                  <a:moveTo>
                    <a:pt x="5986" y="1846"/>
                  </a:moveTo>
                  <a:cubicBezTo>
                    <a:pt x="6049" y="1846"/>
                    <a:pt x="6125" y="1914"/>
                    <a:pt x="6075" y="1983"/>
                  </a:cubicBezTo>
                  <a:cubicBezTo>
                    <a:pt x="5871" y="2256"/>
                    <a:pt x="5572" y="2440"/>
                    <a:pt x="5342" y="2687"/>
                  </a:cubicBezTo>
                  <a:cubicBezTo>
                    <a:pt x="5129" y="2916"/>
                    <a:pt x="4862" y="3100"/>
                    <a:pt x="4618" y="3290"/>
                  </a:cubicBezTo>
                  <a:cubicBezTo>
                    <a:pt x="4388" y="3471"/>
                    <a:pt x="4164" y="3652"/>
                    <a:pt x="3957" y="3859"/>
                  </a:cubicBezTo>
                  <a:cubicBezTo>
                    <a:pt x="3736" y="4069"/>
                    <a:pt x="3532" y="4293"/>
                    <a:pt x="3342" y="4534"/>
                  </a:cubicBezTo>
                  <a:cubicBezTo>
                    <a:pt x="3247" y="4652"/>
                    <a:pt x="3173" y="4793"/>
                    <a:pt x="3098" y="4922"/>
                  </a:cubicBezTo>
                  <a:cubicBezTo>
                    <a:pt x="3018" y="5051"/>
                    <a:pt x="2946" y="5241"/>
                    <a:pt x="2779" y="5252"/>
                  </a:cubicBezTo>
                  <a:cubicBezTo>
                    <a:pt x="2776" y="5253"/>
                    <a:pt x="2772" y="5253"/>
                    <a:pt x="2769" y="5253"/>
                  </a:cubicBezTo>
                  <a:cubicBezTo>
                    <a:pt x="2707" y="5253"/>
                    <a:pt x="2654" y="5206"/>
                    <a:pt x="2635" y="5146"/>
                  </a:cubicBezTo>
                  <a:cubicBezTo>
                    <a:pt x="2572" y="4979"/>
                    <a:pt x="2785" y="4781"/>
                    <a:pt x="2883" y="4663"/>
                  </a:cubicBezTo>
                  <a:cubicBezTo>
                    <a:pt x="2995" y="4526"/>
                    <a:pt x="3110" y="4393"/>
                    <a:pt x="3213" y="4253"/>
                  </a:cubicBezTo>
                  <a:cubicBezTo>
                    <a:pt x="3584" y="3761"/>
                    <a:pt x="3960" y="3270"/>
                    <a:pt x="4385" y="2827"/>
                  </a:cubicBezTo>
                  <a:cubicBezTo>
                    <a:pt x="4494" y="2715"/>
                    <a:pt x="4609" y="2612"/>
                    <a:pt x="4733" y="2514"/>
                  </a:cubicBezTo>
                  <a:cubicBezTo>
                    <a:pt x="4862" y="2411"/>
                    <a:pt x="4992" y="2327"/>
                    <a:pt x="5129" y="2241"/>
                  </a:cubicBezTo>
                  <a:cubicBezTo>
                    <a:pt x="5385" y="2083"/>
                    <a:pt x="5672" y="1905"/>
                    <a:pt x="5968" y="1848"/>
                  </a:cubicBezTo>
                  <a:cubicBezTo>
                    <a:pt x="5974" y="1846"/>
                    <a:pt x="5980" y="1846"/>
                    <a:pt x="5986" y="1846"/>
                  </a:cubicBezTo>
                  <a:close/>
                  <a:moveTo>
                    <a:pt x="2486" y="5349"/>
                  </a:moveTo>
                  <a:cubicBezTo>
                    <a:pt x="2513" y="5349"/>
                    <a:pt x="2541" y="5358"/>
                    <a:pt x="2566" y="5370"/>
                  </a:cubicBezTo>
                  <a:cubicBezTo>
                    <a:pt x="2584" y="5382"/>
                    <a:pt x="2598" y="5390"/>
                    <a:pt x="2610" y="5410"/>
                  </a:cubicBezTo>
                  <a:cubicBezTo>
                    <a:pt x="2624" y="5425"/>
                    <a:pt x="2635" y="5442"/>
                    <a:pt x="2638" y="5459"/>
                  </a:cubicBezTo>
                  <a:cubicBezTo>
                    <a:pt x="2644" y="5482"/>
                    <a:pt x="2644" y="5500"/>
                    <a:pt x="2641" y="5520"/>
                  </a:cubicBezTo>
                  <a:cubicBezTo>
                    <a:pt x="2641" y="5543"/>
                    <a:pt x="2635" y="5560"/>
                    <a:pt x="2624" y="5577"/>
                  </a:cubicBezTo>
                  <a:cubicBezTo>
                    <a:pt x="2612" y="5606"/>
                    <a:pt x="2598" y="5635"/>
                    <a:pt x="2587" y="5663"/>
                  </a:cubicBezTo>
                  <a:cubicBezTo>
                    <a:pt x="2569" y="5704"/>
                    <a:pt x="2558" y="5747"/>
                    <a:pt x="2526" y="5778"/>
                  </a:cubicBezTo>
                  <a:cubicBezTo>
                    <a:pt x="2509" y="5801"/>
                    <a:pt x="2483" y="5816"/>
                    <a:pt x="2457" y="5821"/>
                  </a:cubicBezTo>
                  <a:cubicBezTo>
                    <a:pt x="2443" y="5824"/>
                    <a:pt x="2426" y="5830"/>
                    <a:pt x="2408" y="5830"/>
                  </a:cubicBezTo>
                  <a:lnTo>
                    <a:pt x="2406" y="5830"/>
                  </a:lnTo>
                  <a:cubicBezTo>
                    <a:pt x="2385" y="5827"/>
                    <a:pt x="2368" y="5821"/>
                    <a:pt x="2351" y="5813"/>
                  </a:cubicBezTo>
                  <a:cubicBezTo>
                    <a:pt x="2334" y="5804"/>
                    <a:pt x="2319" y="5798"/>
                    <a:pt x="2305" y="5784"/>
                  </a:cubicBezTo>
                  <a:lnTo>
                    <a:pt x="2299" y="5778"/>
                  </a:lnTo>
                  <a:cubicBezTo>
                    <a:pt x="2291" y="5770"/>
                    <a:pt x="2282" y="5758"/>
                    <a:pt x="2276" y="5747"/>
                  </a:cubicBezTo>
                  <a:cubicBezTo>
                    <a:pt x="2262" y="5721"/>
                    <a:pt x="2253" y="5698"/>
                    <a:pt x="2253" y="5669"/>
                  </a:cubicBezTo>
                  <a:cubicBezTo>
                    <a:pt x="2253" y="5655"/>
                    <a:pt x="2256" y="5635"/>
                    <a:pt x="2256" y="5620"/>
                  </a:cubicBezTo>
                  <a:cubicBezTo>
                    <a:pt x="2262" y="5606"/>
                    <a:pt x="2268" y="5592"/>
                    <a:pt x="2276" y="5583"/>
                  </a:cubicBezTo>
                  <a:cubicBezTo>
                    <a:pt x="2276" y="5577"/>
                    <a:pt x="2279" y="5574"/>
                    <a:pt x="2279" y="5571"/>
                  </a:cubicBezTo>
                  <a:cubicBezTo>
                    <a:pt x="2282" y="5563"/>
                    <a:pt x="2285" y="5557"/>
                    <a:pt x="2291" y="5554"/>
                  </a:cubicBezTo>
                  <a:lnTo>
                    <a:pt x="2311" y="5511"/>
                  </a:lnTo>
                  <a:cubicBezTo>
                    <a:pt x="2325" y="5482"/>
                    <a:pt x="2339" y="5456"/>
                    <a:pt x="2357" y="5428"/>
                  </a:cubicBezTo>
                  <a:cubicBezTo>
                    <a:pt x="2377" y="5390"/>
                    <a:pt x="2411" y="5367"/>
                    <a:pt x="2449" y="5356"/>
                  </a:cubicBezTo>
                  <a:cubicBezTo>
                    <a:pt x="2460" y="5351"/>
                    <a:pt x="2473" y="5349"/>
                    <a:pt x="2486" y="5349"/>
                  </a:cubicBezTo>
                  <a:close/>
                  <a:moveTo>
                    <a:pt x="21274" y="14628"/>
                  </a:moveTo>
                  <a:cubicBezTo>
                    <a:pt x="21286" y="14628"/>
                    <a:pt x="21300" y="14631"/>
                    <a:pt x="21309" y="14631"/>
                  </a:cubicBezTo>
                  <a:cubicBezTo>
                    <a:pt x="21320" y="14637"/>
                    <a:pt x="21332" y="14639"/>
                    <a:pt x="21343" y="14645"/>
                  </a:cubicBezTo>
                  <a:cubicBezTo>
                    <a:pt x="21361" y="14654"/>
                    <a:pt x="21372" y="14668"/>
                    <a:pt x="21381" y="14683"/>
                  </a:cubicBezTo>
                  <a:cubicBezTo>
                    <a:pt x="21389" y="14688"/>
                    <a:pt x="21395" y="14700"/>
                    <a:pt x="21401" y="14711"/>
                  </a:cubicBezTo>
                  <a:cubicBezTo>
                    <a:pt x="21407" y="14729"/>
                    <a:pt x="21415" y="14743"/>
                    <a:pt x="21415" y="14766"/>
                  </a:cubicBezTo>
                  <a:cubicBezTo>
                    <a:pt x="21415" y="14774"/>
                    <a:pt x="21409" y="14789"/>
                    <a:pt x="21409" y="14800"/>
                  </a:cubicBezTo>
                  <a:cubicBezTo>
                    <a:pt x="21404" y="14815"/>
                    <a:pt x="21401" y="14829"/>
                    <a:pt x="21392" y="14843"/>
                  </a:cubicBezTo>
                  <a:lnTo>
                    <a:pt x="21381" y="14887"/>
                  </a:lnTo>
                  <a:cubicBezTo>
                    <a:pt x="21375" y="14915"/>
                    <a:pt x="21361" y="14944"/>
                    <a:pt x="21346" y="14970"/>
                  </a:cubicBezTo>
                  <a:lnTo>
                    <a:pt x="21335" y="14990"/>
                  </a:lnTo>
                  <a:cubicBezTo>
                    <a:pt x="21332" y="14996"/>
                    <a:pt x="21332" y="14999"/>
                    <a:pt x="21329" y="15001"/>
                  </a:cubicBezTo>
                  <a:cubicBezTo>
                    <a:pt x="21309" y="15033"/>
                    <a:pt x="21289" y="15053"/>
                    <a:pt x="21260" y="15073"/>
                  </a:cubicBezTo>
                  <a:cubicBezTo>
                    <a:pt x="21237" y="15088"/>
                    <a:pt x="21217" y="15096"/>
                    <a:pt x="21191" y="15096"/>
                  </a:cubicBezTo>
                  <a:cubicBezTo>
                    <a:pt x="21183" y="15100"/>
                    <a:pt x="21173" y="15101"/>
                    <a:pt x="21163" y="15101"/>
                  </a:cubicBezTo>
                  <a:cubicBezTo>
                    <a:pt x="21156" y="15101"/>
                    <a:pt x="21149" y="15100"/>
                    <a:pt x="21142" y="15099"/>
                  </a:cubicBezTo>
                  <a:cubicBezTo>
                    <a:pt x="21125" y="15099"/>
                    <a:pt x="21111" y="15096"/>
                    <a:pt x="21096" y="15088"/>
                  </a:cubicBezTo>
                  <a:cubicBezTo>
                    <a:pt x="21082" y="15085"/>
                    <a:pt x="21067" y="15079"/>
                    <a:pt x="21056" y="15068"/>
                  </a:cubicBezTo>
                  <a:cubicBezTo>
                    <a:pt x="21033" y="15053"/>
                    <a:pt x="21019" y="15039"/>
                    <a:pt x="21010" y="15016"/>
                  </a:cubicBezTo>
                  <a:cubicBezTo>
                    <a:pt x="21001" y="15001"/>
                    <a:pt x="20996" y="14987"/>
                    <a:pt x="20990" y="14973"/>
                  </a:cubicBezTo>
                  <a:cubicBezTo>
                    <a:pt x="20987" y="14955"/>
                    <a:pt x="20987" y="14941"/>
                    <a:pt x="20984" y="14924"/>
                  </a:cubicBezTo>
                  <a:cubicBezTo>
                    <a:pt x="20987" y="14907"/>
                    <a:pt x="20987" y="14892"/>
                    <a:pt x="20990" y="14872"/>
                  </a:cubicBezTo>
                  <a:cubicBezTo>
                    <a:pt x="20996" y="14855"/>
                    <a:pt x="21001" y="14841"/>
                    <a:pt x="21010" y="14826"/>
                  </a:cubicBezTo>
                  <a:cubicBezTo>
                    <a:pt x="21019" y="14812"/>
                    <a:pt x="21027" y="14800"/>
                    <a:pt x="21039" y="14786"/>
                  </a:cubicBezTo>
                  <a:lnTo>
                    <a:pt x="21044" y="14780"/>
                  </a:lnTo>
                  <a:lnTo>
                    <a:pt x="21056" y="14769"/>
                  </a:lnTo>
                  <a:lnTo>
                    <a:pt x="21082" y="14743"/>
                  </a:lnTo>
                  <a:cubicBezTo>
                    <a:pt x="21099" y="14726"/>
                    <a:pt x="21116" y="14708"/>
                    <a:pt x="21139" y="14697"/>
                  </a:cubicBezTo>
                  <a:cubicBezTo>
                    <a:pt x="21145" y="14694"/>
                    <a:pt x="21157" y="14685"/>
                    <a:pt x="21162" y="14683"/>
                  </a:cubicBezTo>
                  <a:cubicBezTo>
                    <a:pt x="21168" y="14680"/>
                    <a:pt x="21174" y="14677"/>
                    <a:pt x="21177" y="14671"/>
                  </a:cubicBezTo>
                  <a:cubicBezTo>
                    <a:pt x="21188" y="14657"/>
                    <a:pt x="21205" y="14648"/>
                    <a:pt x="21220" y="14642"/>
                  </a:cubicBezTo>
                  <a:cubicBezTo>
                    <a:pt x="21237" y="14637"/>
                    <a:pt x="21251" y="14628"/>
                    <a:pt x="21274" y="14628"/>
                  </a:cubicBezTo>
                  <a:close/>
                  <a:moveTo>
                    <a:pt x="20802" y="15533"/>
                  </a:moveTo>
                  <a:cubicBezTo>
                    <a:pt x="20838" y="15533"/>
                    <a:pt x="20872" y="15570"/>
                    <a:pt x="20866" y="15611"/>
                  </a:cubicBezTo>
                  <a:lnTo>
                    <a:pt x="20852" y="15654"/>
                  </a:lnTo>
                  <a:cubicBezTo>
                    <a:pt x="20852" y="15668"/>
                    <a:pt x="20858" y="15682"/>
                    <a:pt x="20858" y="15697"/>
                  </a:cubicBezTo>
                  <a:cubicBezTo>
                    <a:pt x="20858" y="15731"/>
                    <a:pt x="20846" y="15769"/>
                    <a:pt x="20835" y="15800"/>
                  </a:cubicBezTo>
                  <a:cubicBezTo>
                    <a:pt x="20815" y="15861"/>
                    <a:pt x="20797" y="15921"/>
                    <a:pt x="20769" y="15984"/>
                  </a:cubicBezTo>
                  <a:cubicBezTo>
                    <a:pt x="20723" y="16093"/>
                    <a:pt x="20659" y="16202"/>
                    <a:pt x="20593" y="16300"/>
                  </a:cubicBezTo>
                  <a:cubicBezTo>
                    <a:pt x="20516" y="16409"/>
                    <a:pt x="20430" y="16519"/>
                    <a:pt x="20341" y="16619"/>
                  </a:cubicBezTo>
                  <a:cubicBezTo>
                    <a:pt x="20257" y="16717"/>
                    <a:pt x="20168" y="16832"/>
                    <a:pt x="20056" y="16898"/>
                  </a:cubicBezTo>
                  <a:cubicBezTo>
                    <a:pt x="20026" y="16917"/>
                    <a:pt x="19992" y="16925"/>
                    <a:pt x="19958" y="16925"/>
                  </a:cubicBezTo>
                  <a:cubicBezTo>
                    <a:pt x="19905" y="16925"/>
                    <a:pt x="19851" y="16904"/>
                    <a:pt x="19809" y="16869"/>
                  </a:cubicBezTo>
                  <a:cubicBezTo>
                    <a:pt x="19749" y="16817"/>
                    <a:pt x="19723" y="16694"/>
                    <a:pt x="19774" y="16625"/>
                  </a:cubicBezTo>
                  <a:cubicBezTo>
                    <a:pt x="19852" y="16519"/>
                    <a:pt x="19964" y="16427"/>
                    <a:pt x="20053" y="16332"/>
                  </a:cubicBezTo>
                  <a:cubicBezTo>
                    <a:pt x="20134" y="16246"/>
                    <a:pt x="20208" y="16151"/>
                    <a:pt x="20286" y="16062"/>
                  </a:cubicBezTo>
                  <a:cubicBezTo>
                    <a:pt x="20366" y="15970"/>
                    <a:pt x="20438" y="15875"/>
                    <a:pt x="20522" y="15786"/>
                  </a:cubicBezTo>
                  <a:cubicBezTo>
                    <a:pt x="20542" y="15763"/>
                    <a:pt x="20565" y="15746"/>
                    <a:pt x="20582" y="15726"/>
                  </a:cubicBezTo>
                  <a:cubicBezTo>
                    <a:pt x="20602" y="15700"/>
                    <a:pt x="20622" y="15674"/>
                    <a:pt x="20642" y="15648"/>
                  </a:cubicBezTo>
                  <a:cubicBezTo>
                    <a:pt x="20665" y="15628"/>
                    <a:pt x="20688" y="15605"/>
                    <a:pt x="20723" y="15596"/>
                  </a:cubicBezTo>
                  <a:lnTo>
                    <a:pt x="20726" y="15596"/>
                  </a:lnTo>
                  <a:cubicBezTo>
                    <a:pt x="20726" y="15596"/>
                    <a:pt x="20726" y="15590"/>
                    <a:pt x="20728" y="15588"/>
                  </a:cubicBezTo>
                  <a:cubicBezTo>
                    <a:pt x="20740" y="15576"/>
                    <a:pt x="20751" y="15568"/>
                    <a:pt x="20760" y="15553"/>
                  </a:cubicBezTo>
                  <a:cubicBezTo>
                    <a:pt x="20772" y="15539"/>
                    <a:pt x="20787" y="15533"/>
                    <a:pt x="20802" y="15533"/>
                  </a:cubicBezTo>
                  <a:close/>
                  <a:moveTo>
                    <a:pt x="11038" y="1"/>
                  </a:moveTo>
                  <a:cubicBezTo>
                    <a:pt x="10208" y="1"/>
                    <a:pt x="9405" y="70"/>
                    <a:pt x="8664" y="204"/>
                  </a:cubicBezTo>
                  <a:cubicBezTo>
                    <a:pt x="7954" y="333"/>
                    <a:pt x="7264" y="532"/>
                    <a:pt x="6606" y="802"/>
                  </a:cubicBezTo>
                  <a:cubicBezTo>
                    <a:pt x="6557" y="776"/>
                    <a:pt x="6506" y="759"/>
                    <a:pt x="6451" y="744"/>
                  </a:cubicBezTo>
                  <a:cubicBezTo>
                    <a:pt x="6336" y="710"/>
                    <a:pt x="6217" y="696"/>
                    <a:pt x="6098" y="696"/>
                  </a:cubicBezTo>
                  <a:cubicBezTo>
                    <a:pt x="5966" y="696"/>
                    <a:pt x="5833" y="714"/>
                    <a:pt x="5704" y="744"/>
                  </a:cubicBezTo>
                  <a:cubicBezTo>
                    <a:pt x="5241" y="851"/>
                    <a:pt x="4808" y="1121"/>
                    <a:pt x="4408" y="1368"/>
                  </a:cubicBezTo>
                  <a:cubicBezTo>
                    <a:pt x="4015" y="1612"/>
                    <a:pt x="3641" y="1896"/>
                    <a:pt x="3285" y="2195"/>
                  </a:cubicBezTo>
                  <a:cubicBezTo>
                    <a:pt x="2581" y="2787"/>
                    <a:pt x="1960" y="3468"/>
                    <a:pt x="1432" y="4221"/>
                  </a:cubicBezTo>
                  <a:cubicBezTo>
                    <a:pt x="1159" y="4603"/>
                    <a:pt x="911" y="5011"/>
                    <a:pt x="725" y="5445"/>
                  </a:cubicBezTo>
                  <a:cubicBezTo>
                    <a:pt x="624" y="5672"/>
                    <a:pt x="538" y="5905"/>
                    <a:pt x="472" y="6140"/>
                  </a:cubicBezTo>
                  <a:cubicBezTo>
                    <a:pt x="414" y="6353"/>
                    <a:pt x="354" y="6586"/>
                    <a:pt x="380" y="6810"/>
                  </a:cubicBezTo>
                  <a:cubicBezTo>
                    <a:pt x="409" y="7068"/>
                    <a:pt x="547" y="7301"/>
                    <a:pt x="811" y="7382"/>
                  </a:cubicBezTo>
                  <a:cubicBezTo>
                    <a:pt x="842" y="7390"/>
                    <a:pt x="874" y="7399"/>
                    <a:pt x="903" y="7402"/>
                  </a:cubicBezTo>
                  <a:cubicBezTo>
                    <a:pt x="1" y="10358"/>
                    <a:pt x="216" y="13680"/>
                    <a:pt x="1998" y="16352"/>
                  </a:cubicBezTo>
                  <a:cubicBezTo>
                    <a:pt x="2710" y="17415"/>
                    <a:pt x="3503" y="18300"/>
                    <a:pt x="4397" y="19013"/>
                  </a:cubicBezTo>
                  <a:cubicBezTo>
                    <a:pt x="4388" y="19018"/>
                    <a:pt x="4377" y="19024"/>
                    <a:pt x="4365" y="19027"/>
                  </a:cubicBezTo>
                  <a:cubicBezTo>
                    <a:pt x="4259" y="19084"/>
                    <a:pt x="4230" y="19237"/>
                    <a:pt x="4290" y="19337"/>
                  </a:cubicBezTo>
                  <a:cubicBezTo>
                    <a:pt x="4535" y="19737"/>
                    <a:pt x="4920" y="20015"/>
                    <a:pt x="5328" y="20228"/>
                  </a:cubicBezTo>
                  <a:cubicBezTo>
                    <a:pt x="5770" y="20458"/>
                    <a:pt x="6247" y="20630"/>
                    <a:pt x="6715" y="20800"/>
                  </a:cubicBezTo>
                  <a:cubicBezTo>
                    <a:pt x="6718" y="20803"/>
                    <a:pt x="6724" y="20803"/>
                    <a:pt x="6730" y="20805"/>
                  </a:cubicBezTo>
                  <a:cubicBezTo>
                    <a:pt x="7221" y="21021"/>
                    <a:pt x="7727" y="21205"/>
                    <a:pt x="8241" y="21360"/>
                  </a:cubicBezTo>
                  <a:cubicBezTo>
                    <a:pt x="9141" y="21620"/>
                    <a:pt x="10087" y="21764"/>
                    <a:pt x="11030" y="21764"/>
                  </a:cubicBezTo>
                  <a:cubicBezTo>
                    <a:pt x="11443" y="21764"/>
                    <a:pt x="11854" y="21737"/>
                    <a:pt x="12261" y="21679"/>
                  </a:cubicBezTo>
                  <a:cubicBezTo>
                    <a:pt x="13040" y="21567"/>
                    <a:pt x="13789" y="21357"/>
                    <a:pt x="14508" y="21032"/>
                  </a:cubicBezTo>
                  <a:cubicBezTo>
                    <a:pt x="14525" y="21027"/>
                    <a:pt x="14539" y="21015"/>
                    <a:pt x="14554" y="21001"/>
                  </a:cubicBezTo>
                  <a:cubicBezTo>
                    <a:pt x="14899" y="20929"/>
                    <a:pt x="15238" y="20846"/>
                    <a:pt x="15568" y="20742"/>
                  </a:cubicBezTo>
                  <a:cubicBezTo>
                    <a:pt x="15683" y="20771"/>
                    <a:pt x="15801" y="20788"/>
                    <a:pt x="15916" y="20803"/>
                  </a:cubicBezTo>
                  <a:cubicBezTo>
                    <a:pt x="15989" y="20812"/>
                    <a:pt x="16062" y="20816"/>
                    <a:pt x="16136" y="20816"/>
                  </a:cubicBezTo>
                  <a:cubicBezTo>
                    <a:pt x="16272" y="20816"/>
                    <a:pt x="16408" y="20800"/>
                    <a:pt x="16542" y="20762"/>
                  </a:cubicBezTo>
                  <a:cubicBezTo>
                    <a:pt x="16743" y="20705"/>
                    <a:pt x="16993" y="20599"/>
                    <a:pt x="17048" y="20372"/>
                  </a:cubicBezTo>
                  <a:cubicBezTo>
                    <a:pt x="17068" y="20294"/>
                    <a:pt x="17062" y="20216"/>
                    <a:pt x="17033" y="20153"/>
                  </a:cubicBezTo>
                  <a:cubicBezTo>
                    <a:pt x="17223" y="20056"/>
                    <a:pt x="17407" y="19952"/>
                    <a:pt x="17585" y="19840"/>
                  </a:cubicBezTo>
                  <a:cubicBezTo>
                    <a:pt x="18746" y="19110"/>
                    <a:pt x="19737" y="18214"/>
                    <a:pt x="20516" y="17162"/>
                  </a:cubicBezTo>
                  <a:cubicBezTo>
                    <a:pt x="20582" y="17151"/>
                    <a:pt x="20651" y="17133"/>
                    <a:pt x="20714" y="17096"/>
                  </a:cubicBezTo>
                  <a:cubicBezTo>
                    <a:pt x="20901" y="16998"/>
                    <a:pt x="21024" y="16812"/>
                    <a:pt x="21128" y="16636"/>
                  </a:cubicBezTo>
                  <a:cubicBezTo>
                    <a:pt x="21257" y="16418"/>
                    <a:pt x="21384" y="16200"/>
                    <a:pt x="21507" y="15978"/>
                  </a:cubicBezTo>
                  <a:cubicBezTo>
                    <a:pt x="21760" y="15545"/>
                    <a:pt x="22033" y="15116"/>
                    <a:pt x="22263" y="14674"/>
                  </a:cubicBezTo>
                  <a:cubicBezTo>
                    <a:pt x="22363" y="14484"/>
                    <a:pt x="22409" y="14223"/>
                    <a:pt x="22225" y="14062"/>
                  </a:cubicBezTo>
                  <a:cubicBezTo>
                    <a:pt x="22179" y="14019"/>
                    <a:pt x="22133" y="13993"/>
                    <a:pt x="22082" y="13981"/>
                  </a:cubicBezTo>
                  <a:cubicBezTo>
                    <a:pt x="22800" y="11519"/>
                    <a:pt x="22728" y="8792"/>
                    <a:pt x="21691" y="6428"/>
                  </a:cubicBezTo>
                  <a:cubicBezTo>
                    <a:pt x="21570" y="6149"/>
                    <a:pt x="21432" y="5876"/>
                    <a:pt x="21283" y="5609"/>
                  </a:cubicBezTo>
                  <a:cubicBezTo>
                    <a:pt x="21329" y="5560"/>
                    <a:pt x="21358" y="5491"/>
                    <a:pt x="21363" y="5428"/>
                  </a:cubicBezTo>
                  <a:cubicBezTo>
                    <a:pt x="21398" y="4985"/>
                    <a:pt x="21226" y="4557"/>
                    <a:pt x="21001" y="4186"/>
                  </a:cubicBezTo>
                  <a:cubicBezTo>
                    <a:pt x="20795" y="3842"/>
                    <a:pt x="20542" y="3520"/>
                    <a:pt x="20272" y="3218"/>
                  </a:cubicBezTo>
                  <a:cubicBezTo>
                    <a:pt x="19746" y="2626"/>
                    <a:pt x="19119" y="2115"/>
                    <a:pt x="18459" y="1678"/>
                  </a:cubicBezTo>
                  <a:cubicBezTo>
                    <a:pt x="18131" y="1463"/>
                    <a:pt x="17795" y="1264"/>
                    <a:pt x="17447" y="1083"/>
                  </a:cubicBezTo>
                  <a:cubicBezTo>
                    <a:pt x="17065" y="882"/>
                    <a:pt x="16671" y="693"/>
                    <a:pt x="16260" y="563"/>
                  </a:cubicBezTo>
                  <a:cubicBezTo>
                    <a:pt x="15965" y="469"/>
                    <a:pt x="15656" y="412"/>
                    <a:pt x="15345" y="412"/>
                  </a:cubicBezTo>
                  <a:cubicBezTo>
                    <a:pt x="15211" y="412"/>
                    <a:pt x="15076" y="423"/>
                    <a:pt x="14942" y="445"/>
                  </a:cubicBezTo>
                  <a:cubicBezTo>
                    <a:pt x="14896" y="451"/>
                    <a:pt x="14850" y="466"/>
                    <a:pt x="14807" y="489"/>
                  </a:cubicBezTo>
                  <a:cubicBezTo>
                    <a:pt x="13574" y="156"/>
                    <a:pt x="12277" y="1"/>
                    <a:pt x="11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7745139" y="1265684"/>
              <a:ext cx="82300" cy="130674"/>
            </a:xfrm>
            <a:custGeom>
              <a:rect b="b" l="l" r="r" t="t"/>
              <a:pathLst>
                <a:path extrusionOk="0" h="1013" w="638">
                  <a:moveTo>
                    <a:pt x="99" y="1"/>
                  </a:moveTo>
                  <a:cubicBezTo>
                    <a:pt x="48" y="1"/>
                    <a:pt x="0" y="52"/>
                    <a:pt x="34" y="114"/>
                  </a:cubicBezTo>
                  <a:cubicBezTo>
                    <a:pt x="112" y="246"/>
                    <a:pt x="175" y="389"/>
                    <a:pt x="241" y="530"/>
                  </a:cubicBezTo>
                  <a:cubicBezTo>
                    <a:pt x="270" y="596"/>
                    <a:pt x="301" y="660"/>
                    <a:pt x="330" y="729"/>
                  </a:cubicBezTo>
                  <a:cubicBezTo>
                    <a:pt x="362" y="803"/>
                    <a:pt x="385" y="884"/>
                    <a:pt x="419" y="958"/>
                  </a:cubicBezTo>
                  <a:cubicBezTo>
                    <a:pt x="437" y="993"/>
                    <a:pt x="478" y="1013"/>
                    <a:pt x="517" y="1013"/>
                  </a:cubicBezTo>
                  <a:cubicBezTo>
                    <a:pt x="533" y="1013"/>
                    <a:pt x="549" y="1009"/>
                    <a:pt x="563" y="1002"/>
                  </a:cubicBezTo>
                  <a:cubicBezTo>
                    <a:pt x="617" y="976"/>
                    <a:pt x="637" y="921"/>
                    <a:pt x="629" y="864"/>
                  </a:cubicBezTo>
                  <a:cubicBezTo>
                    <a:pt x="609" y="786"/>
                    <a:pt x="566" y="708"/>
                    <a:pt x="534" y="637"/>
                  </a:cubicBezTo>
                  <a:cubicBezTo>
                    <a:pt x="502" y="565"/>
                    <a:pt x="471" y="493"/>
                    <a:pt x="431" y="421"/>
                  </a:cubicBezTo>
                  <a:cubicBezTo>
                    <a:pt x="356" y="283"/>
                    <a:pt x="258" y="160"/>
                    <a:pt x="160" y="33"/>
                  </a:cubicBezTo>
                  <a:cubicBezTo>
                    <a:pt x="144" y="11"/>
                    <a:pt x="121" y="1"/>
                    <a:pt x="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5321414" y="4371417"/>
              <a:ext cx="1830346" cy="1129115"/>
            </a:xfrm>
            <a:custGeom>
              <a:rect b="b" l="l" r="r" t="t"/>
              <a:pathLst>
                <a:path extrusionOk="0" h="8753" w="14189">
                  <a:moveTo>
                    <a:pt x="10674" y="1"/>
                  </a:moveTo>
                  <a:lnTo>
                    <a:pt x="4551" y="70"/>
                  </a:lnTo>
                  <a:lnTo>
                    <a:pt x="4224" y="1348"/>
                  </a:lnTo>
                  <a:lnTo>
                    <a:pt x="3414" y="3003"/>
                  </a:lnTo>
                  <a:lnTo>
                    <a:pt x="2968" y="3831"/>
                  </a:lnTo>
                  <a:lnTo>
                    <a:pt x="2425" y="4897"/>
                  </a:lnTo>
                  <a:lnTo>
                    <a:pt x="2063" y="5727"/>
                  </a:lnTo>
                  <a:lnTo>
                    <a:pt x="1983" y="6494"/>
                  </a:lnTo>
                  <a:lnTo>
                    <a:pt x="0" y="8753"/>
                  </a:lnTo>
                  <a:lnTo>
                    <a:pt x="14188" y="8753"/>
                  </a:lnTo>
                  <a:lnTo>
                    <a:pt x="13574" y="7856"/>
                  </a:lnTo>
                  <a:lnTo>
                    <a:pt x="13321" y="6434"/>
                  </a:lnTo>
                  <a:lnTo>
                    <a:pt x="12967" y="5727"/>
                  </a:lnTo>
                  <a:lnTo>
                    <a:pt x="12062" y="5015"/>
                  </a:lnTo>
                  <a:lnTo>
                    <a:pt x="11723" y="3891"/>
                  </a:lnTo>
                  <a:lnTo>
                    <a:pt x="10999" y="2411"/>
                  </a:lnTo>
                  <a:lnTo>
                    <a:pt x="10582" y="1228"/>
                  </a:lnTo>
                  <a:lnTo>
                    <a:pt x="10511" y="756"/>
                  </a:lnTo>
                  <a:lnTo>
                    <a:pt x="106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5870296" y="4385607"/>
              <a:ext cx="6450" cy="20253"/>
            </a:xfrm>
            <a:custGeom>
              <a:rect b="b" l="l" r="r" t="t"/>
              <a:pathLst>
                <a:path extrusionOk="0" h="157" w="50">
                  <a:moveTo>
                    <a:pt x="33" y="0"/>
                  </a:moveTo>
                  <a:cubicBezTo>
                    <a:pt x="30" y="0"/>
                    <a:pt x="27" y="2"/>
                    <a:pt x="26" y="6"/>
                  </a:cubicBezTo>
                  <a:cubicBezTo>
                    <a:pt x="1" y="55"/>
                    <a:pt x="1" y="103"/>
                    <a:pt x="21" y="152"/>
                  </a:cubicBezTo>
                  <a:cubicBezTo>
                    <a:pt x="21" y="155"/>
                    <a:pt x="23" y="157"/>
                    <a:pt x="25" y="157"/>
                  </a:cubicBezTo>
                  <a:cubicBezTo>
                    <a:pt x="27" y="157"/>
                    <a:pt x="29" y="155"/>
                    <a:pt x="29" y="152"/>
                  </a:cubicBezTo>
                  <a:cubicBezTo>
                    <a:pt x="26" y="106"/>
                    <a:pt x="38" y="60"/>
                    <a:pt x="49" y="17"/>
                  </a:cubicBezTo>
                  <a:cubicBezTo>
                    <a:pt x="49" y="7"/>
                    <a:pt x="40" y="0"/>
                    <a:pt x="33"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5906286" y="4417727"/>
              <a:ext cx="7869" cy="31217"/>
            </a:xfrm>
            <a:custGeom>
              <a:rect b="b" l="l" r="r" t="t"/>
              <a:pathLst>
                <a:path extrusionOk="0" h="242" w="61">
                  <a:moveTo>
                    <a:pt x="61" y="1"/>
                  </a:moveTo>
                  <a:cubicBezTo>
                    <a:pt x="38" y="78"/>
                    <a:pt x="17" y="159"/>
                    <a:pt x="0" y="239"/>
                  </a:cubicBezTo>
                  <a:cubicBezTo>
                    <a:pt x="0" y="241"/>
                    <a:pt x="1" y="242"/>
                    <a:pt x="2" y="242"/>
                  </a:cubicBezTo>
                  <a:cubicBezTo>
                    <a:pt x="2" y="242"/>
                    <a:pt x="3" y="241"/>
                    <a:pt x="3" y="239"/>
                  </a:cubicBezTo>
                  <a:cubicBezTo>
                    <a:pt x="29" y="162"/>
                    <a:pt x="46" y="84"/>
                    <a:pt x="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5828630" y="4565042"/>
              <a:ext cx="45278" cy="107842"/>
            </a:xfrm>
            <a:custGeom>
              <a:rect b="b" l="l" r="r" t="t"/>
              <a:pathLst>
                <a:path extrusionOk="0" h="836" w="351">
                  <a:moveTo>
                    <a:pt x="346" y="0"/>
                  </a:moveTo>
                  <a:cubicBezTo>
                    <a:pt x="345" y="0"/>
                    <a:pt x="344" y="1"/>
                    <a:pt x="344" y="2"/>
                  </a:cubicBezTo>
                  <a:cubicBezTo>
                    <a:pt x="292" y="46"/>
                    <a:pt x="237" y="92"/>
                    <a:pt x="217" y="152"/>
                  </a:cubicBezTo>
                  <a:cubicBezTo>
                    <a:pt x="194" y="212"/>
                    <a:pt x="232" y="255"/>
                    <a:pt x="232" y="319"/>
                  </a:cubicBezTo>
                  <a:cubicBezTo>
                    <a:pt x="232" y="405"/>
                    <a:pt x="148" y="511"/>
                    <a:pt x="108" y="591"/>
                  </a:cubicBezTo>
                  <a:cubicBezTo>
                    <a:pt x="71" y="669"/>
                    <a:pt x="36" y="750"/>
                    <a:pt x="2" y="827"/>
                  </a:cubicBezTo>
                  <a:cubicBezTo>
                    <a:pt x="0" y="832"/>
                    <a:pt x="2" y="835"/>
                    <a:pt x="6" y="835"/>
                  </a:cubicBezTo>
                  <a:cubicBezTo>
                    <a:pt x="8" y="835"/>
                    <a:pt x="11" y="834"/>
                    <a:pt x="13" y="830"/>
                  </a:cubicBezTo>
                  <a:cubicBezTo>
                    <a:pt x="94" y="692"/>
                    <a:pt x="174" y="540"/>
                    <a:pt x="234" y="385"/>
                  </a:cubicBezTo>
                  <a:cubicBezTo>
                    <a:pt x="252" y="342"/>
                    <a:pt x="252" y="319"/>
                    <a:pt x="237" y="270"/>
                  </a:cubicBezTo>
                  <a:cubicBezTo>
                    <a:pt x="220" y="206"/>
                    <a:pt x="217" y="166"/>
                    <a:pt x="252" y="109"/>
                  </a:cubicBezTo>
                  <a:cubicBezTo>
                    <a:pt x="278" y="69"/>
                    <a:pt x="309" y="37"/>
                    <a:pt x="347" y="5"/>
                  </a:cubicBezTo>
                  <a:cubicBezTo>
                    <a:pt x="351" y="5"/>
                    <a:pt x="349" y="0"/>
                    <a:pt x="3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5736655" y="4700231"/>
              <a:ext cx="85267" cy="180983"/>
            </a:xfrm>
            <a:custGeom>
              <a:rect b="b" l="l" r="r" t="t"/>
              <a:pathLst>
                <a:path extrusionOk="0" h="1403" w="661">
                  <a:moveTo>
                    <a:pt x="651" y="1"/>
                  </a:moveTo>
                  <a:cubicBezTo>
                    <a:pt x="649" y="1"/>
                    <a:pt x="649" y="1"/>
                    <a:pt x="649" y="3"/>
                  </a:cubicBezTo>
                  <a:cubicBezTo>
                    <a:pt x="531" y="236"/>
                    <a:pt x="419" y="472"/>
                    <a:pt x="310" y="710"/>
                  </a:cubicBezTo>
                  <a:cubicBezTo>
                    <a:pt x="203" y="931"/>
                    <a:pt x="80" y="1161"/>
                    <a:pt x="2" y="1397"/>
                  </a:cubicBezTo>
                  <a:cubicBezTo>
                    <a:pt x="0" y="1400"/>
                    <a:pt x="4" y="1403"/>
                    <a:pt x="8" y="1403"/>
                  </a:cubicBezTo>
                  <a:cubicBezTo>
                    <a:pt x="10" y="1403"/>
                    <a:pt x="13" y="1402"/>
                    <a:pt x="14" y="1400"/>
                  </a:cubicBezTo>
                  <a:cubicBezTo>
                    <a:pt x="137" y="1176"/>
                    <a:pt x="223" y="928"/>
                    <a:pt x="330" y="699"/>
                  </a:cubicBezTo>
                  <a:cubicBezTo>
                    <a:pt x="439" y="466"/>
                    <a:pt x="548" y="236"/>
                    <a:pt x="660" y="6"/>
                  </a:cubicBezTo>
                  <a:cubicBezTo>
                    <a:pt x="658" y="4"/>
                    <a:pt x="653" y="1"/>
                    <a:pt x="65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5712017" y="4921332"/>
              <a:ext cx="9030" cy="19092"/>
            </a:xfrm>
            <a:custGeom>
              <a:rect b="b" l="l" r="r" t="t"/>
              <a:pathLst>
                <a:path extrusionOk="0" h="148" w="70">
                  <a:moveTo>
                    <a:pt x="64" y="0"/>
                  </a:moveTo>
                  <a:cubicBezTo>
                    <a:pt x="63" y="0"/>
                    <a:pt x="62" y="1"/>
                    <a:pt x="61" y="2"/>
                  </a:cubicBezTo>
                  <a:cubicBezTo>
                    <a:pt x="41" y="45"/>
                    <a:pt x="12" y="91"/>
                    <a:pt x="1" y="140"/>
                  </a:cubicBezTo>
                  <a:cubicBezTo>
                    <a:pt x="1" y="145"/>
                    <a:pt x="3" y="147"/>
                    <a:pt x="6" y="147"/>
                  </a:cubicBezTo>
                  <a:cubicBezTo>
                    <a:pt x="8" y="147"/>
                    <a:pt x="10" y="146"/>
                    <a:pt x="12" y="145"/>
                  </a:cubicBezTo>
                  <a:cubicBezTo>
                    <a:pt x="41" y="105"/>
                    <a:pt x="50" y="51"/>
                    <a:pt x="70" y="5"/>
                  </a:cubicBezTo>
                  <a:cubicBezTo>
                    <a:pt x="70" y="3"/>
                    <a:pt x="67" y="0"/>
                    <a:pt x="6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690588" y="4788336"/>
              <a:ext cx="7869" cy="52373"/>
            </a:xfrm>
            <a:custGeom>
              <a:rect b="b" l="l" r="r" t="t"/>
              <a:pathLst>
                <a:path extrusionOk="0" h="406" w="61">
                  <a:moveTo>
                    <a:pt x="12" y="0"/>
                  </a:moveTo>
                  <a:cubicBezTo>
                    <a:pt x="9" y="0"/>
                    <a:pt x="6" y="3"/>
                    <a:pt x="6" y="7"/>
                  </a:cubicBezTo>
                  <a:cubicBezTo>
                    <a:pt x="0" y="139"/>
                    <a:pt x="12" y="277"/>
                    <a:pt x="55" y="403"/>
                  </a:cubicBezTo>
                  <a:cubicBezTo>
                    <a:pt x="55" y="405"/>
                    <a:pt x="56" y="405"/>
                    <a:pt x="57" y="405"/>
                  </a:cubicBezTo>
                  <a:cubicBezTo>
                    <a:pt x="58" y="405"/>
                    <a:pt x="60" y="404"/>
                    <a:pt x="60" y="401"/>
                  </a:cubicBezTo>
                  <a:cubicBezTo>
                    <a:pt x="40" y="266"/>
                    <a:pt x="17" y="142"/>
                    <a:pt x="20" y="7"/>
                  </a:cubicBezTo>
                  <a:cubicBezTo>
                    <a:pt x="19" y="3"/>
                    <a:pt x="15" y="0"/>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6703488" y="4864573"/>
              <a:ext cx="13803" cy="68111"/>
            </a:xfrm>
            <a:custGeom>
              <a:rect b="b" l="l" r="r" t="t"/>
              <a:pathLst>
                <a:path extrusionOk="0" h="528" w="107">
                  <a:moveTo>
                    <a:pt x="10" y="0"/>
                  </a:moveTo>
                  <a:cubicBezTo>
                    <a:pt x="5" y="0"/>
                    <a:pt x="1" y="4"/>
                    <a:pt x="1" y="11"/>
                  </a:cubicBezTo>
                  <a:cubicBezTo>
                    <a:pt x="32" y="183"/>
                    <a:pt x="55" y="355"/>
                    <a:pt x="101" y="525"/>
                  </a:cubicBezTo>
                  <a:cubicBezTo>
                    <a:pt x="101" y="526"/>
                    <a:pt x="103" y="527"/>
                    <a:pt x="104" y="527"/>
                  </a:cubicBezTo>
                  <a:cubicBezTo>
                    <a:pt x="106" y="527"/>
                    <a:pt x="107" y="526"/>
                    <a:pt x="107" y="525"/>
                  </a:cubicBezTo>
                  <a:cubicBezTo>
                    <a:pt x="90" y="350"/>
                    <a:pt x="50" y="177"/>
                    <a:pt x="18" y="8"/>
                  </a:cubicBezTo>
                  <a:cubicBezTo>
                    <a:pt x="17" y="3"/>
                    <a:pt x="13" y="0"/>
                    <a:pt x="1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6718839" y="4950743"/>
              <a:ext cx="14319" cy="35603"/>
            </a:xfrm>
            <a:custGeom>
              <a:rect b="b" l="l" r="r" t="t"/>
              <a:pathLst>
                <a:path extrusionOk="0" h="276" w="111">
                  <a:moveTo>
                    <a:pt x="11" y="1"/>
                  </a:moveTo>
                  <a:cubicBezTo>
                    <a:pt x="6" y="1"/>
                    <a:pt x="0" y="7"/>
                    <a:pt x="2" y="15"/>
                  </a:cubicBezTo>
                  <a:cubicBezTo>
                    <a:pt x="45" y="93"/>
                    <a:pt x="71" y="179"/>
                    <a:pt x="89" y="268"/>
                  </a:cubicBezTo>
                  <a:cubicBezTo>
                    <a:pt x="91" y="273"/>
                    <a:pt x="96" y="275"/>
                    <a:pt x="100" y="275"/>
                  </a:cubicBezTo>
                  <a:cubicBezTo>
                    <a:pt x="106" y="275"/>
                    <a:pt x="110" y="271"/>
                    <a:pt x="109" y="265"/>
                  </a:cubicBezTo>
                  <a:cubicBezTo>
                    <a:pt x="94" y="176"/>
                    <a:pt x="60" y="90"/>
                    <a:pt x="17" y="6"/>
                  </a:cubicBezTo>
                  <a:cubicBezTo>
                    <a:pt x="16" y="3"/>
                    <a:pt x="14" y="1"/>
                    <a:pt x="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6816232" y="5121664"/>
              <a:ext cx="164214" cy="30056"/>
            </a:xfrm>
            <a:custGeom>
              <a:rect b="b" l="l" r="r" t="t"/>
              <a:pathLst>
                <a:path extrusionOk="0" h="233" w="1273">
                  <a:moveTo>
                    <a:pt x="1264" y="0"/>
                  </a:moveTo>
                  <a:cubicBezTo>
                    <a:pt x="1058" y="3"/>
                    <a:pt x="848" y="46"/>
                    <a:pt x="641" y="84"/>
                  </a:cubicBezTo>
                  <a:cubicBezTo>
                    <a:pt x="426" y="118"/>
                    <a:pt x="208" y="161"/>
                    <a:pt x="2" y="227"/>
                  </a:cubicBezTo>
                  <a:lnTo>
                    <a:pt x="2" y="227"/>
                  </a:lnTo>
                  <a:cubicBezTo>
                    <a:pt x="1" y="227"/>
                    <a:pt x="1" y="227"/>
                    <a:pt x="1" y="227"/>
                  </a:cubicBezTo>
                  <a:cubicBezTo>
                    <a:pt x="1" y="227"/>
                    <a:pt x="1" y="227"/>
                    <a:pt x="0" y="227"/>
                  </a:cubicBezTo>
                  <a:cubicBezTo>
                    <a:pt x="1" y="227"/>
                    <a:pt x="1" y="227"/>
                    <a:pt x="2" y="227"/>
                  </a:cubicBezTo>
                  <a:lnTo>
                    <a:pt x="2" y="227"/>
                  </a:lnTo>
                  <a:cubicBezTo>
                    <a:pt x="3" y="228"/>
                    <a:pt x="4" y="233"/>
                    <a:pt x="6" y="233"/>
                  </a:cubicBezTo>
                  <a:cubicBezTo>
                    <a:pt x="219" y="193"/>
                    <a:pt x="423" y="144"/>
                    <a:pt x="635" y="104"/>
                  </a:cubicBezTo>
                  <a:cubicBezTo>
                    <a:pt x="848" y="69"/>
                    <a:pt x="1058" y="55"/>
                    <a:pt x="1267" y="15"/>
                  </a:cubicBezTo>
                  <a:cubicBezTo>
                    <a:pt x="1273" y="15"/>
                    <a:pt x="1273" y="0"/>
                    <a:pt x="126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6960708" y="5136886"/>
              <a:ext cx="37538" cy="11223"/>
            </a:xfrm>
            <a:custGeom>
              <a:rect b="b" l="l" r="r" t="t"/>
              <a:pathLst>
                <a:path extrusionOk="0" h="87" w="291">
                  <a:moveTo>
                    <a:pt x="282" y="0"/>
                  </a:moveTo>
                  <a:cubicBezTo>
                    <a:pt x="190" y="12"/>
                    <a:pt x="96" y="49"/>
                    <a:pt x="6" y="78"/>
                  </a:cubicBezTo>
                  <a:cubicBezTo>
                    <a:pt x="1" y="80"/>
                    <a:pt x="4" y="86"/>
                    <a:pt x="9" y="86"/>
                  </a:cubicBezTo>
                  <a:cubicBezTo>
                    <a:pt x="101" y="60"/>
                    <a:pt x="205" y="52"/>
                    <a:pt x="288" y="12"/>
                  </a:cubicBezTo>
                  <a:cubicBezTo>
                    <a:pt x="291" y="6"/>
                    <a:pt x="291" y="0"/>
                    <a:pt x="28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6981864" y="5149399"/>
              <a:ext cx="19737" cy="4257"/>
            </a:xfrm>
            <a:custGeom>
              <a:rect b="b" l="l" r="r" t="t"/>
              <a:pathLst>
                <a:path extrusionOk="0" h="33" w="153">
                  <a:moveTo>
                    <a:pt x="144" y="1"/>
                  </a:moveTo>
                  <a:cubicBezTo>
                    <a:pt x="98" y="1"/>
                    <a:pt x="49" y="18"/>
                    <a:pt x="9" y="29"/>
                  </a:cubicBezTo>
                  <a:cubicBezTo>
                    <a:pt x="0" y="29"/>
                    <a:pt x="0" y="32"/>
                    <a:pt x="3" y="32"/>
                  </a:cubicBezTo>
                  <a:cubicBezTo>
                    <a:pt x="46" y="29"/>
                    <a:pt x="101" y="29"/>
                    <a:pt x="144" y="9"/>
                  </a:cubicBezTo>
                  <a:cubicBezTo>
                    <a:pt x="153" y="6"/>
                    <a:pt x="153" y="1"/>
                    <a:pt x="14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5589469" y="5116375"/>
              <a:ext cx="93781" cy="30185"/>
            </a:xfrm>
            <a:custGeom>
              <a:rect b="b" l="l" r="r" t="t"/>
              <a:pathLst>
                <a:path extrusionOk="0" h="234" w="727">
                  <a:moveTo>
                    <a:pt x="2" y="0"/>
                  </a:moveTo>
                  <a:lnTo>
                    <a:pt x="2" y="0"/>
                  </a:lnTo>
                  <a:cubicBezTo>
                    <a:pt x="2" y="0"/>
                    <a:pt x="0" y="5"/>
                    <a:pt x="2" y="10"/>
                  </a:cubicBezTo>
                  <a:cubicBezTo>
                    <a:pt x="117" y="56"/>
                    <a:pt x="238" y="90"/>
                    <a:pt x="356" y="130"/>
                  </a:cubicBezTo>
                  <a:cubicBezTo>
                    <a:pt x="477" y="165"/>
                    <a:pt x="594" y="214"/>
                    <a:pt x="715" y="234"/>
                  </a:cubicBezTo>
                  <a:cubicBezTo>
                    <a:pt x="724" y="234"/>
                    <a:pt x="727" y="222"/>
                    <a:pt x="721" y="219"/>
                  </a:cubicBezTo>
                  <a:cubicBezTo>
                    <a:pt x="606" y="173"/>
                    <a:pt x="479" y="145"/>
                    <a:pt x="362" y="107"/>
                  </a:cubicBezTo>
                  <a:cubicBezTo>
                    <a:pt x="244" y="73"/>
                    <a:pt x="123" y="30"/>
                    <a:pt x="2" y="1"/>
                  </a:cubicBezTo>
                  <a:cubicBezTo>
                    <a:pt x="2" y="0"/>
                    <a:pt x="2"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5604949" y="5139595"/>
              <a:ext cx="19737" cy="6579"/>
            </a:xfrm>
            <a:custGeom>
              <a:rect b="b" l="l" r="r" t="t"/>
              <a:pathLst>
                <a:path extrusionOk="0" h="51" w="153">
                  <a:moveTo>
                    <a:pt x="31" y="1"/>
                  </a:moveTo>
                  <a:cubicBezTo>
                    <a:pt x="23" y="1"/>
                    <a:pt x="16" y="1"/>
                    <a:pt x="9" y="2"/>
                  </a:cubicBezTo>
                  <a:cubicBezTo>
                    <a:pt x="0" y="2"/>
                    <a:pt x="0" y="8"/>
                    <a:pt x="9" y="11"/>
                  </a:cubicBezTo>
                  <a:cubicBezTo>
                    <a:pt x="32" y="16"/>
                    <a:pt x="58" y="19"/>
                    <a:pt x="84" y="25"/>
                  </a:cubicBezTo>
                  <a:cubicBezTo>
                    <a:pt x="104" y="34"/>
                    <a:pt x="124" y="48"/>
                    <a:pt x="144" y="51"/>
                  </a:cubicBezTo>
                  <a:cubicBezTo>
                    <a:pt x="147" y="51"/>
                    <a:pt x="153" y="48"/>
                    <a:pt x="147" y="45"/>
                  </a:cubicBezTo>
                  <a:cubicBezTo>
                    <a:pt x="123" y="14"/>
                    <a:pt x="72" y="1"/>
                    <a:pt x="3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5607271" y="5153011"/>
              <a:ext cx="10062" cy="5805"/>
            </a:xfrm>
            <a:custGeom>
              <a:rect b="b" l="l" r="r" t="t"/>
              <a:pathLst>
                <a:path extrusionOk="0" h="45" w="78">
                  <a:moveTo>
                    <a:pt x="6" y="1"/>
                  </a:moveTo>
                  <a:cubicBezTo>
                    <a:pt x="3" y="1"/>
                    <a:pt x="1" y="5"/>
                    <a:pt x="5" y="7"/>
                  </a:cubicBezTo>
                  <a:cubicBezTo>
                    <a:pt x="23" y="22"/>
                    <a:pt x="43" y="36"/>
                    <a:pt x="66" y="45"/>
                  </a:cubicBezTo>
                  <a:cubicBezTo>
                    <a:pt x="68" y="45"/>
                    <a:pt x="77" y="42"/>
                    <a:pt x="68" y="36"/>
                  </a:cubicBezTo>
                  <a:cubicBezTo>
                    <a:pt x="51" y="22"/>
                    <a:pt x="28" y="13"/>
                    <a:pt x="8" y="1"/>
                  </a:cubicBezTo>
                  <a:cubicBezTo>
                    <a:pt x="8" y="1"/>
                    <a:pt x="7" y="1"/>
                    <a:pt x="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5607271" y="5164878"/>
              <a:ext cx="4257" cy="3741"/>
            </a:xfrm>
            <a:custGeom>
              <a:rect b="b" l="l" r="r" t="t"/>
              <a:pathLst>
                <a:path extrusionOk="0" h="29" w="33">
                  <a:moveTo>
                    <a:pt x="10" y="1"/>
                  </a:moveTo>
                  <a:cubicBezTo>
                    <a:pt x="6" y="1"/>
                    <a:pt x="0" y="8"/>
                    <a:pt x="5" y="10"/>
                  </a:cubicBezTo>
                  <a:cubicBezTo>
                    <a:pt x="11" y="16"/>
                    <a:pt x="20" y="24"/>
                    <a:pt x="25" y="27"/>
                  </a:cubicBezTo>
                  <a:cubicBezTo>
                    <a:pt x="26" y="28"/>
                    <a:pt x="27" y="28"/>
                    <a:pt x="28" y="28"/>
                  </a:cubicBezTo>
                  <a:cubicBezTo>
                    <a:pt x="31" y="28"/>
                    <a:pt x="32" y="26"/>
                    <a:pt x="28" y="24"/>
                  </a:cubicBezTo>
                  <a:cubicBezTo>
                    <a:pt x="23" y="16"/>
                    <a:pt x="14" y="10"/>
                    <a:pt x="11" y="1"/>
                  </a:cubicBezTo>
                  <a:cubicBezTo>
                    <a:pt x="11" y="1"/>
                    <a:pt x="10" y="1"/>
                    <a:pt x="1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5596306" y="5198804"/>
              <a:ext cx="18060" cy="13416"/>
            </a:xfrm>
            <a:custGeom>
              <a:rect b="b" l="l" r="r" t="t"/>
              <a:pathLst>
                <a:path extrusionOk="0" h="104" w="140">
                  <a:moveTo>
                    <a:pt x="8" y="1"/>
                  </a:moveTo>
                  <a:cubicBezTo>
                    <a:pt x="4" y="1"/>
                    <a:pt x="0" y="7"/>
                    <a:pt x="7" y="11"/>
                  </a:cubicBezTo>
                  <a:cubicBezTo>
                    <a:pt x="47" y="46"/>
                    <a:pt x="85" y="77"/>
                    <a:pt x="133" y="103"/>
                  </a:cubicBezTo>
                  <a:cubicBezTo>
                    <a:pt x="136" y="103"/>
                    <a:pt x="139" y="98"/>
                    <a:pt x="136" y="98"/>
                  </a:cubicBezTo>
                  <a:cubicBezTo>
                    <a:pt x="99" y="63"/>
                    <a:pt x="56" y="31"/>
                    <a:pt x="13" y="3"/>
                  </a:cubicBezTo>
                  <a:cubicBezTo>
                    <a:pt x="11" y="1"/>
                    <a:pt x="10" y="1"/>
                    <a:pt x="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6641182" y="4521441"/>
              <a:ext cx="5418" cy="14448"/>
            </a:xfrm>
            <a:custGeom>
              <a:rect b="b" l="l" r="r" t="t"/>
              <a:pathLst>
                <a:path extrusionOk="0" h="112" w="42">
                  <a:moveTo>
                    <a:pt x="9" y="0"/>
                  </a:moveTo>
                  <a:cubicBezTo>
                    <a:pt x="8" y="0"/>
                    <a:pt x="7" y="2"/>
                    <a:pt x="7" y="4"/>
                  </a:cubicBezTo>
                  <a:cubicBezTo>
                    <a:pt x="7" y="13"/>
                    <a:pt x="1" y="16"/>
                    <a:pt x="1" y="24"/>
                  </a:cubicBezTo>
                  <a:cubicBezTo>
                    <a:pt x="1" y="33"/>
                    <a:pt x="7" y="45"/>
                    <a:pt x="10" y="56"/>
                  </a:cubicBezTo>
                  <a:cubicBezTo>
                    <a:pt x="12" y="73"/>
                    <a:pt x="15" y="96"/>
                    <a:pt x="30" y="108"/>
                  </a:cubicBezTo>
                  <a:cubicBezTo>
                    <a:pt x="32" y="110"/>
                    <a:pt x="35" y="112"/>
                    <a:pt x="37" y="112"/>
                  </a:cubicBezTo>
                  <a:cubicBezTo>
                    <a:pt x="39" y="112"/>
                    <a:pt x="41" y="110"/>
                    <a:pt x="41" y="105"/>
                  </a:cubicBezTo>
                  <a:cubicBezTo>
                    <a:pt x="41" y="85"/>
                    <a:pt x="35" y="65"/>
                    <a:pt x="30" y="47"/>
                  </a:cubicBezTo>
                  <a:cubicBezTo>
                    <a:pt x="27" y="36"/>
                    <a:pt x="24" y="30"/>
                    <a:pt x="21" y="19"/>
                  </a:cubicBezTo>
                  <a:cubicBezTo>
                    <a:pt x="15" y="13"/>
                    <a:pt x="12" y="7"/>
                    <a:pt x="10" y="1"/>
                  </a:cubicBezTo>
                  <a:cubicBezTo>
                    <a:pt x="10" y="1"/>
                    <a:pt x="9" y="0"/>
                    <a:pt x="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6641956" y="4485967"/>
              <a:ext cx="5031" cy="23994"/>
            </a:xfrm>
            <a:custGeom>
              <a:rect b="b" l="l" r="r" t="t"/>
              <a:pathLst>
                <a:path extrusionOk="0" h="186" w="39">
                  <a:moveTo>
                    <a:pt x="34" y="0"/>
                  </a:moveTo>
                  <a:cubicBezTo>
                    <a:pt x="32" y="0"/>
                    <a:pt x="31" y="1"/>
                    <a:pt x="29" y="3"/>
                  </a:cubicBezTo>
                  <a:cubicBezTo>
                    <a:pt x="1" y="61"/>
                    <a:pt x="1" y="121"/>
                    <a:pt x="9" y="184"/>
                  </a:cubicBezTo>
                  <a:cubicBezTo>
                    <a:pt x="11" y="185"/>
                    <a:pt x="13" y="186"/>
                    <a:pt x="14" y="186"/>
                  </a:cubicBezTo>
                  <a:cubicBezTo>
                    <a:pt x="17" y="186"/>
                    <a:pt x="18" y="184"/>
                    <a:pt x="18" y="184"/>
                  </a:cubicBezTo>
                  <a:cubicBezTo>
                    <a:pt x="15" y="124"/>
                    <a:pt x="29" y="64"/>
                    <a:pt x="38" y="6"/>
                  </a:cubicBezTo>
                  <a:cubicBezTo>
                    <a:pt x="38" y="3"/>
                    <a:pt x="36" y="0"/>
                    <a:pt x="3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6527020" y="4725385"/>
              <a:ext cx="21672" cy="33797"/>
            </a:xfrm>
            <a:custGeom>
              <a:rect b="b" l="l" r="r" t="t"/>
              <a:pathLst>
                <a:path extrusionOk="0" h="262" w="168">
                  <a:moveTo>
                    <a:pt x="1" y="1"/>
                  </a:moveTo>
                  <a:cubicBezTo>
                    <a:pt x="33" y="44"/>
                    <a:pt x="73" y="84"/>
                    <a:pt x="90" y="139"/>
                  </a:cubicBezTo>
                  <a:cubicBezTo>
                    <a:pt x="102" y="162"/>
                    <a:pt x="104" y="187"/>
                    <a:pt x="107" y="216"/>
                  </a:cubicBezTo>
                  <a:cubicBezTo>
                    <a:pt x="110" y="239"/>
                    <a:pt x="107" y="248"/>
                    <a:pt x="125" y="259"/>
                  </a:cubicBezTo>
                  <a:cubicBezTo>
                    <a:pt x="127" y="261"/>
                    <a:pt x="130" y="261"/>
                    <a:pt x="131" y="261"/>
                  </a:cubicBezTo>
                  <a:cubicBezTo>
                    <a:pt x="133" y="261"/>
                    <a:pt x="135" y="261"/>
                    <a:pt x="136" y="259"/>
                  </a:cubicBezTo>
                  <a:cubicBezTo>
                    <a:pt x="168" y="228"/>
                    <a:pt x="133" y="159"/>
                    <a:pt x="116" y="127"/>
                  </a:cubicBezTo>
                  <a:cubicBezTo>
                    <a:pt x="90" y="73"/>
                    <a:pt x="53" y="24"/>
                    <a:pt x="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6543790" y="4719709"/>
              <a:ext cx="7869" cy="40892"/>
            </a:xfrm>
            <a:custGeom>
              <a:rect b="b" l="l" r="r" t="t"/>
              <a:pathLst>
                <a:path extrusionOk="0" h="317" w="61">
                  <a:moveTo>
                    <a:pt x="5" y="0"/>
                  </a:moveTo>
                  <a:cubicBezTo>
                    <a:pt x="3" y="0"/>
                    <a:pt x="0" y="2"/>
                    <a:pt x="0" y="4"/>
                  </a:cubicBezTo>
                  <a:cubicBezTo>
                    <a:pt x="0" y="56"/>
                    <a:pt x="15" y="105"/>
                    <a:pt x="15" y="157"/>
                  </a:cubicBezTo>
                  <a:cubicBezTo>
                    <a:pt x="18" y="206"/>
                    <a:pt x="9" y="260"/>
                    <a:pt x="15" y="306"/>
                  </a:cubicBezTo>
                  <a:cubicBezTo>
                    <a:pt x="15" y="313"/>
                    <a:pt x="20" y="317"/>
                    <a:pt x="25" y="317"/>
                  </a:cubicBezTo>
                  <a:cubicBezTo>
                    <a:pt x="28" y="317"/>
                    <a:pt x="31" y="315"/>
                    <a:pt x="32" y="312"/>
                  </a:cubicBezTo>
                  <a:cubicBezTo>
                    <a:pt x="61" y="220"/>
                    <a:pt x="46" y="88"/>
                    <a:pt x="6" y="2"/>
                  </a:cubicBezTo>
                  <a:cubicBezTo>
                    <a:pt x="6" y="1"/>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6553335" y="4713002"/>
              <a:ext cx="5031" cy="40247"/>
            </a:xfrm>
            <a:custGeom>
              <a:rect b="b" l="l" r="r" t="t"/>
              <a:pathLst>
                <a:path extrusionOk="0" h="312" w="39">
                  <a:moveTo>
                    <a:pt x="34" y="1"/>
                  </a:moveTo>
                  <a:cubicBezTo>
                    <a:pt x="31" y="1"/>
                    <a:pt x="28" y="2"/>
                    <a:pt x="27" y="5"/>
                  </a:cubicBezTo>
                  <a:cubicBezTo>
                    <a:pt x="4" y="105"/>
                    <a:pt x="1" y="209"/>
                    <a:pt x="15" y="309"/>
                  </a:cubicBezTo>
                  <a:cubicBezTo>
                    <a:pt x="15" y="311"/>
                    <a:pt x="17" y="311"/>
                    <a:pt x="18" y="311"/>
                  </a:cubicBezTo>
                  <a:cubicBezTo>
                    <a:pt x="20" y="311"/>
                    <a:pt x="21" y="311"/>
                    <a:pt x="21" y="309"/>
                  </a:cubicBezTo>
                  <a:cubicBezTo>
                    <a:pt x="27" y="209"/>
                    <a:pt x="30" y="108"/>
                    <a:pt x="35" y="8"/>
                  </a:cubicBezTo>
                  <a:cubicBezTo>
                    <a:pt x="39" y="3"/>
                    <a:pt x="37" y="1"/>
                    <a:pt x="3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6555657" y="4694297"/>
              <a:ext cx="13029" cy="66563"/>
            </a:xfrm>
            <a:custGeom>
              <a:rect b="b" l="l" r="r" t="t"/>
              <a:pathLst>
                <a:path extrusionOk="0" h="516" w="101">
                  <a:moveTo>
                    <a:pt x="92" y="1"/>
                  </a:moveTo>
                  <a:cubicBezTo>
                    <a:pt x="89" y="1"/>
                    <a:pt x="86" y="2"/>
                    <a:pt x="86" y="6"/>
                  </a:cubicBezTo>
                  <a:cubicBezTo>
                    <a:pt x="55" y="115"/>
                    <a:pt x="29" y="227"/>
                    <a:pt x="26" y="342"/>
                  </a:cubicBezTo>
                  <a:cubicBezTo>
                    <a:pt x="23" y="397"/>
                    <a:pt x="0" y="489"/>
                    <a:pt x="66" y="515"/>
                  </a:cubicBezTo>
                  <a:cubicBezTo>
                    <a:pt x="67" y="516"/>
                    <a:pt x="68" y="516"/>
                    <a:pt x="70" y="516"/>
                  </a:cubicBezTo>
                  <a:cubicBezTo>
                    <a:pt x="73" y="516"/>
                    <a:pt x="77" y="514"/>
                    <a:pt x="81" y="512"/>
                  </a:cubicBezTo>
                  <a:lnTo>
                    <a:pt x="89" y="500"/>
                  </a:lnTo>
                  <a:cubicBezTo>
                    <a:pt x="98" y="492"/>
                    <a:pt x="89" y="483"/>
                    <a:pt x="84" y="483"/>
                  </a:cubicBezTo>
                  <a:cubicBezTo>
                    <a:pt x="83" y="483"/>
                    <a:pt x="83" y="483"/>
                    <a:pt x="83" y="483"/>
                  </a:cubicBezTo>
                  <a:cubicBezTo>
                    <a:pt x="12" y="483"/>
                    <a:pt x="95" y="40"/>
                    <a:pt x="101" y="9"/>
                  </a:cubicBezTo>
                  <a:cubicBezTo>
                    <a:pt x="101" y="4"/>
                    <a:pt x="96" y="1"/>
                    <a:pt x="9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6564558" y="4741897"/>
              <a:ext cx="10062" cy="13674"/>
            </a:xfrm>
            <a:custGeom>
              <a:rect b="b" l="l" r="r" t="t"/>
              <a:pathLst>
                <a:path extrusionOk="0" h="106" w="78">
                  <a:moveTo>
                    <a:pt x="39" y="1"/>
                  </a:moveTo>
                  <a:cubicBezTo>
                    <a:pt x="38" y="1"/>
                    <a:pt x="36" y="1"/>
                    <a:pt x="35" y="2"/>
                  </a:cubicBezTo>
                  <a:cubicBezTo>
                    <a:pt x="17" y="28"/>
                    <a:pt x="0" y="59"/>
                    <a:pt x="20" y="88"/>
                  </a:cubicBezTo>
                  <a:cubicBezTo>
                    <a:pt x="28" y="98"/>
                    <a:pt x="40" y="105"/>
                    <a:pt x="52" y="105"/>
                  </a:cubicBezTo>
                  <a:cubicBezTo>
                    <a:pt x="60" y="105"/>
                    <a:pt x="69" y="101"/>
                    <a:pt x="75" y="91"/>
                  </a:cubicBezTo>
                  <a:cubicBezTo>
                    <a:pt x="78" y="88"/>
                    <a:pt x="75" y="85"/>
                    <a:pt x="69" y="85"/>
                  </a:cubicBezTo>
                  <a:cubicBezTo>
                    <a:pt x="68" y="86"/>
                    <a:pt x="67" y="86"/>
                    <a:pt x="65" y="86"/>
                  </a:cubicBezTo>
                  <a:cubicBezTo>
                    <a:pt x="54" y="86"/>
                    <a:pt x="40" y="76"/>
                    <a:pt x="35" y="68"/>
                  </a:cubicBezTo>
                  <a:cubicBezTo>
                    <a:pt x="29" y="48"/>
                    <a:pt x="40" y="25"/>
                    <a:pt x="43" y="8"/>
                  </a:cubicBezTo>
                  <a:cubicBezTo>
                    <a:pt x="43" y="4"/>
                    <a:pt x="42" y="1"/>
                    <a:pt x="3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6565977" y="4744735"/>
              <a:ext cx="3870" cy="10320"/>
            </a:xfrm>
            <a:custGeom>
              <a:rect b="b" l="l" r="r" t="t"/>
              <a:pathLst>
                <a:path extrusionOk="0" h="80" w="30">
                  <a:moveTo>
                    <a:pt x="12" y="0"/>
                  </a:moveTo>
                  <a:cubicBezTo>
                    <a:pt x="8" y="0"/>
                    <a:pt x="4" y="3"/>
                    <a:pt x="4" y="9"/>
                  </a:cubicBezTo>
                  <a:cubicBezTo>
                    <a:pt x="4" y="32"/>
                    <a:pt x="1" y="55"/>
                    <a:pt x="6" y="78"/>
                  </a:cubicBezTo>
                  <a:cubicBezTo>
                    <a:pt x="8" y="79"/>
                    <a:pt x="10" y="80"/>
                    <a:pt x="12" y="80"/>
                  </a:cubicBezTo>
                  <a:cubicBezTo>
                    <a:pt x="14" y="80"/>
                    <a:pt x="16" y="79"/>
                    <a:pt x="18" y="78"/>
                  </a:cubicBezTo>
                  <a:cubicBezTo>
                    <a:pt x="29" y="55"/>
                    <a:pt x="21" y="35"/>
                    <a:pt x="21" y="9"/>
                  </a:cubicBezTo>
                  <a:cubicBezTo>
                    <a:pt x="21" y="3"/>
                    <a:pt x="16" y="0"/>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6549724" y="4748089"/>
              <a:ext cx="5676" cy="8772"/>
            </a:xfrm>
            <a:custGeom>
              <a:rect b="b" l="l" r="r" t="t"/>
              <a:pathLst>
                <a:path extrusionOk="0" h="68" w="44">
                  <a:moveTo>
                    <a:pt x="19" y="1"/>
                  </a:moveTo>
                  <a:cubicBezTo>
                    <a:pt x="16" y="1"/>
                    <a:pt x="13" y="2"/>
                    <a:pt x="12" y="6"/>
                  </a:cubicBezTo>
                  <a:cubicBezTo>
                    <a:pt x="0" y="29"/>
                    <a:pt x="6" y="52"/>
                    <a:pt x="29" y="66"/>
                  </a:cubicBezTo>
                  <a:cubicBezTo>
                    <a:pt x="30" y="67"/>
                    <a:pt x="32" y="67"/>
                    <a:pt x="33" y="67"/>
                  </a:cubicBezTo>
                  <a:cubicBezTo>
                    <a:pt x="37" y="67"/>
                    <a:pt x="40" y="66"/>
                    <a:pt x="40" y="66"/>
                  </a:cubicBezTo>
                  <a:lnTo>
                    <a:pt x="43" y="63"/>
                  </a:lnTo>
                  <a:cubicBezTo>
                    <a:pt x="43" y="57"/>
                    <a:pt x="43" y="55"/>
                    <a:pt x="40" y="52"/>
                  </a:cubicBezTo>
                  <a:cubicBezTo>
                    <a:pt x="29" y="40"/>
                    <a:pt x="20" y="26"/>
                    <a:pt x="26" y="11"/>
                  </a:cubicBezTo>
                  <a:cubicBezTo>
                    <a:pt x="28" y="5"/>
                    <a:pt x="23" y="1"/>
                    <a:pt x="1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6552175" y="4752475"/>
              <a:ext cx="7224" cy="6450"/>
            </a:xfrm>
            <a:custGeom>
              <a:rect b="b" l="l" r="r" t="t"/>
              <a:pathLst>
                <a:path extrusionOk="0" h="50" w="56">
                  <a:moveTo>
                    <a:pt x="17" y="1"/>
                  </a:moveTo>
                  <a:cubicBezTo>
                    <a:pt x="8" y="1"/>
                    <a:pt x="0" y="12"/>
                    <a:pt x="7" y="21"/>
                  </a:cubicBezTo>
                  <a:cubicBezTo>
                    <a:pt x="12" y="34"/>
                    <a:pt x="23" y="50"/>
                    <a:pt x="40" y="50"/>
                  </a:cubicBezTo>
                  <a:cubicBezTo>
                    <a:pt x="42" y="50"/>
                    <a:pt x="43" y="50"/>
                    <a:pt x="44" y="49"/>
                  </a:cubicBezTo>
                  <a:cubicBezTo>
                    <a:pt x="50" y="49"/>
                    <a:pt x="53" y="46"/>
                    <a:pt x="53" y="44"/>
                  </a:cubicBezTo>
                  <a:cubicBezTo>
                    <a:pt x="56" y="21"/>
                    <a:pt x="39" y="15"/>
                    <a:pt x="24" y="3"/>
                  </a:cubicBezTo>
                  <a:cubicBezTo>
                    <a:pt x="22" y="2"/>
                    <a:pt x="19" y="1"/>
                    <a:pt x="1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5907318" y="4931265"/>
              <a:ext cx="15738" cy="83074"/>
            </a:xfrm>
            <a:custGeom>
              <a:rect b="b" l="l" r="r" t="t"/>
              <a:pathLst>
                <a:path extrusionOk="0" h="644" w="122">
                  <a:moveTo>
                    <a:pt x="3" y="1"/>
                  </a:moveTo>
                  <a:cubicBezTo>
                    <a:pt x="2" y="1"/>
                    <a:pt x="1" y="1"/>
                    <a:pt x="1" y="2"/>
                  </a:cubicBezTo>
                  <a:cubicBezTo>
                    <a:pt x="7" y="103"/>
                    <a:pt x="27" y="203"/>
                    <a:pt x="41" y="304"/>
                  </a:cubicBezTo>
                  <a:cubicBezTo>
                    <a:pt x="58" y="413"/>
                    <a:pt x="64" y="540"/>
                    <a:pt x="101" y="640"/>
                  </a:cubicBezTo>
                  <a:cubicBezTo>
                    <a:pt x="104" y="643"/>
                    <a:pt x="106" y="643"/>
                    <a:pt x="108" y="643"/>
                  </a:cubicBezTo>
                  <a:cubicBezTo>
                    <a:pt x="111" y="643"/>
                    <a:pt x="113" y="642"/>
                    <a:pt x="113" y="640"/>
                  </a:cubicBezTo>
                  <a:cubicBezTo>
                    <a:pt x="122" y="540"/>
                    <a:pt x="87" y="433"/>
                    <a:pt x="70" y="338"/>
                  </a:cubicBezTo>
                  <a:cubicBezTo>
                    <a:pt x="50" y="226"/>
                    <a:pt x="38" y="114"/>
                    <a:pt x="7" y="8"/>
                  </a:cubicBezTo>
                  <a:cubicBezTo>
                    <a:pt x="7" y="3"/>
                    <a:pt x="4" y="1"/>
                    <a:pt x="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5921121" y="4966481"/>
              <a:ext cx="7095" cy="44891"/>
            </a:xfrm>
            <a:custGeom>
              <a:rect b="b" l="l" r="r" t="t"/>
              <a:pathLst>
                <a:path extrusionOk="0" h="348" w="55">
                  <a:moveTo>
                    <a:pt x="5" y="0"/>
                  </a:moveTo>
                  <a:cubicBezTo>
                    <a:pt x="3" y="0"/>
                    <a:pt x="0" y="3"/>
                    <a:pt x="0" y="8"/>
                  </a:cubicBezTo>
                  <a:cubicBezTo>
                    <a:pt x="0" y="68"/>
                    <a:pt x="9" y="129"/>
                    <a:pt x="12" y="186"/>
                  </a:cubicBezTo>
                  <a:cubicBezTo>
                    <a:pt x="20" y="238"/>
                    <a:pt x="20" y="295"/>
                    <a:pt x="38" y="344"/>
                  </a:cubicBezTo>
                  <a:cubicBezTo>
                    <a:pt x="40" y="347"/>
                    <a:pt x="42" y="347"/>
                    <a:pt x="44" y="347"/>
                  </a:cubicBezTo>
                  <a:cubicBezTo>
                    <a:pt x="47" y="347"/>
                    <a:pt x="49" y="346"/>
                    <a:pt x="49" y="344"/>
                  </a:cubicBezTo>
                  <a:cubicBezTo>
                    <a:pt x="55" y="287"/>
                    <a:pt x="43" y="223"/>
                    <a:pt x="35" y="166"/>
                  </a:cubicBezTo>
                  <a:cubicBezTo>
                    <a:pt x="29" y="111"/>
                    <a:pt x="23" y="60"/>
                    <a:pt x="12" y="8"/>
                  </a:cubicBezTo>
                  <a:cubicBezTo>
                    <a:pt x="10" y="3"/>
                    <a:pt x="8"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5928474" y="4976672"/>
              <a:ext cx="6450" cy="22575"/>
            </a:xfrm>
            <a:custGeom>
              <a:rect b="b" l="l" r="r" t="t"/>
              <a:pathLst>
                <a:path extrusionOk="0" h="175" w="50">
                  <a:moveTo>
                    <a:pt x="24" y="0"/>
                  </a:moveTo>
                  <a:cubicBezTo>
                    <a:pt x="22" y="0"/>
                    <a:pt x="19" y="2"/>
                    <a:pt x="18" y="7"/>
                  </a:cubicBezTo>
                  <a:cubicBezTo>
                    <a:pt x="6" y="50"/>
                    <a:pt x="1" y="136"/>
                    <a:pt x="35" y="173"/>
                  </a:cubicBezTo>
                  <a:cubicBezTo>
                    <a:pt x="36" y="174"/>
                    <a:pt x="37" y="174"/>
                    <a:pt x="38" y="174"/>
                  </a:cubicBezTo>
                  <a:cubicBezTo>
                    <a:pt x="42" y="174"/>
                    <a:pt x="47" y="172"/>
                    <a:pt x="47" y="167"/>
                  </a:cubicBezTo>
                  <a:cubicBezTo>
                    <a:pt x="49" y="144"/>
                    <a:pt x="35" y="119"/>
                    <a:pt x="32" y="93"/>
                  </a:cubicBezTo>
                  <a:cubicBezTo>
                    <a:pt x="29" y="64"/>
                    <a:pt x="29" y="35"/>
                    <a:pt x="32" y="9"/>
                  </a:cubicBezTo>
                  <a:cubicBezTo>
                    <a:pt x="32" y="4"/>
                    <a:pt x="28" y="0"/>
                    <a:pt x="2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5935956" y="4966868"/>
              <a:ext cx="5676" cy="19350"/>
            </a:xfrm>
            <a:custGeom>
              <a:rect b="b" l="l" r="r" t="t"/>
              <a:pathLst>
                <a:path extrusionOk="0" h="150" w="44">
                  <a:moveTo>
                    <a:pt x="27" y="1"/>
                  </a:moveTo>
                  <a:cubicBezTo>
                    <a:pt x="25" y="1"/>
                    <a:pt x="23" y="2"/>
                    <a:pt x="23" y="5"/>
                  </a:cubicBezTo>
                  <a:cubicBezTo>
                    <a:pt x="9" y="48"/>
                    <a:pt x="0" y="111"/>
                    <a:pt x="32" y="149"/>
                  </a:cubicBezTo>
                  <a:cubicBezTo>
                    <a:pt x="32" y="149"/>
                    <a:pt x="33" y="150"/>
                    <a:pt x="34" y="150"/>
                  </a:cubicBezTo>
                  <a:cubicBezTo>
                    <a:pt x="36" y="150"/>
                    <a:pt x="37" y="147"/>
                    <a:pt x="37" y="143"/>
                  </a:cubicBezTo>
                  <a:cubicBezTo>
                    <a:pt x="43" y="123"/>
                    <a:pt x="32" y="97"/>
                    <a:pt x="29" y="77"/>
                  </a:cubicBezTo>
                  <a:cubicBezTo>
                    <a:pt x="23" y="54"/>
                    <a:pt x="23" y="28"/>
                    <a:pt x="29" y="5"/>
                  </a:cubicBezTo>
                  <a:cubicBezTo>
                    <a:pt x="30" y="2"/>
                    <a:pt x="29" y="1"/>
                    <a:pt x="2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945501" y="4918623"/>
              <a:ext cx="7998" cy="44633"/>
            </a:xfrm>
            <a:custGeom>
              <a:rect b="b" l="l" r="r" t="t"/>
              <a:pathLst>
                <a:path extrusionOk="0" h="346" w="62">
                  <a:moveTo>
                    <a:pt x="46" y="0"/>
                  </a:moveTo>
                  <a:cubicBezTo>
                    <a:pt x="45" y="0"/>
                    <a:pt x="44" y="1"/>
                    <a:pt x="44" y="3"/>
                  </a:cubicBezTo>
                  <a:cubicBezTo>
                    <a:pt x="27" y="57"/>
                    <a:pt x="21" y="115"/>
                    <a:pt x="18" y="169"/>
                  </a:cubicBezTo>
                  <a:cubicBezTo>
                    <a:pt x="12" y="224"/>
                    <a:pt x="1" y="284"/>
                    <a:pt x="12" y="339"/>
                  </a:cubicBezTo>
                  <a:cubicBezTo>
                    <a:pt x="12" y="344"/>
                    <a:pt x="15" y="345"/>
                    <a:pt x="18" y="345"/>
                  </a:cubicBezTo>
                  <a:cubicBezTo>
                    <a:pt x="22" y="345"/>
                    <a:pt x="28" y="342"/>
                    <a:pt x="30" y="339"/>
                  </a:cubicBezTo>
                  <a:cubicBezTo>
                    <a:pt x="47" y="284"/>
                    <a:pt x="47" y="224"/>
                    <a:pt x="50" y="169"/>
                  </a:cubicBezTo>
                  <a:cubicBezTo>
                    <a:pt x="55" y="115"/>
                    <a:pt x="61" y="57"/>
                    <a:pt x="55" y="3"/>
                  </a:cubicBezTo>
                  <a:cubicBezTo>
                    <a:pt x="51" y="1"/>
                    <a:pt x="48" y="0"/>
                    <a:pt x="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5944082" y="4965965"/>
              <a:ext cx="7611" cy="20511"/>
            </a:xfrm>
            <a:custGeom>
              <a:rect b="b" l="l" r="r" t="t"/>
              <a:pathLst>
                <a:path extrusionOk="0" h="159" w="59">
                  <a:moveTo>
                    <a:pt x="43" y="1"/>
                  </a:moveTo>
                  <a:cubicBezTo>
                    <a:pt x="39" y="1"/>
                    <a:pt x="35" y="2"/>
                    <a:pt x="32" y="6"/>
                  </a:cubicBezTo>
                  <a:cubicBezTo>
                    <a:pt x="15" y="32"/>
                    <a:pt x="0" y="61"/>
                    <a:pt x="3" y="92"/>
                  </a:cubicBezTo>
                  <a:cubicBezTo>
                    <a:pt x="3" y="118"/>
                    <a:pt x="12" y="150"/>
                    <a:pt x="38" y="158"/>
                  </a:cubicBezTo>
                  <a:cubicBezTo>
                    <a:pt x="41" y="158"/>
                    <a:pt x="46" y="158"/>
                    <a:pt x="46" y="150"/>
                  </a:cubicBezTo>
                  <a:cubicBezTo>
                    <a:pt x="52" y="130"/>
                    <a:pt x="41" y="110"/>
                    <a:pt x="38" y="90"/>
                  </a:cubicBezTo>
                  <a:cubicBezTo>
                    <a:pt x="32" y="61"/>
                    <a:pt x="41" y="41"/>
                    <a:pt x="55" y="15"/>
                  </a:cubicBezTo>
                  <a:cubicBezTo>
                    <a:pt x="59" y="7"/>
                    <a:pt x="51" y="1"/>
                    <a:pt x="4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6185307" y="4532664"/>
              <a:ext cx="144735" cy="6837"/>
            </a:xfrm>
            <a:custGeom>
              <a:rect b="b" l="l" r="r" t="t"/>
              <a:pathLst>
                <a:path extrusionOk="0" h="53" w="1122">
                  <a:moveTo>
                    <a:pt x="1107" y="1"/>
                  </a:moveTo>
                  <a:cubicBezTo>
                    <a:pt x="886" y="11"/>
                    <a:pt x="667" y="22"/>
                    <a:pt x="446" y="22"/>
                  </a:cubicBezTo>
                  <a:cubicBezTo>
                    <a:pt x="298" y="22"/>
                    <a:pt x="150" y="17"/>
                    <a:pt x="1" y="3"/>
                  </a:cubicBezTo>
                  <a:lnTo>
                    <a:pt x="1" y="3"/>
                  </a:lnTo>
                  <a:cubicBezTo>
                    <a:pt x="1" y="3"/>
                    <a:pt x="1" y="9"/>
                    <a:pt x="7" y="12"/>
                  </a:cubicBezTo>
                  <a:cubicBezTo>
                    <a:pt x="208" y="36"/>
                    <a:pt x="415" y="52"/>
                    <a:pt x="622" y="52"/>
                  </a:cubicBezTo>
                  <a:cubicBezTo>
                    <a:pt x="787" y="52"/>
                    <a:pt x="951" y="42"/>
                    <a:pt x="1113" y="18"/>
                  </a:cubicBezTo>
                  <a:cubicBezTo>
                    <a:pt x="1121" y="18"/>
                    <a:pt x="1119" y="1"/>
                    <a:pt x="110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323721" y="4480936"/>
              <a:ext cx="15222" cy="50180"/>
            </a:xfrm>
            <a:custGeom>
              <a:rect b="b" l="l" r="r" t="t"/>
              <a:pathLst>
                <a:path extrusionOk="0" h="389" w="118">
                  <a:moveTo>
                    <a:pt x="116" y="0"/>
                  </a:moveTo>
                  <a:cubicBezTo>
                    <a:pt x="114" y="0"/>
                    <a:pt x="113" y="1"/>
                    <a:pt x="112" y="2"/>
                  </a:cubicBezTo>
                  <a:cubicBezTo>
                    <a:pt x="77" y="132"/>
                    <a:pt x="40" y="255"/>
                    <a:pt x="2" y="379"/>
                  </a:cubicBezTo>
                  <a:cubicBezTo>
                    <a:pt x="1" y="385"/>
                    <a:pt x="5" y="388"/>
                    <a:pt x="9" y="388"/>
                  </a:cubicBezTo>
                  <a:cubicBezTo>
                    <a:pt x="12" y="388"/>
                    <a:pt x="16" y="387"/>
                    <a:pt x="17" y="384"/>
                  </a:cubicBezTo>
                  <a:cubicBezTo>
                    <a:pt x="63" y="261"/>
                    <a:pt x="94" y="132"/>
                    <a:pt x="117" y="2"/>
                  </a:cubicBezTo>
                  <a:cubicBezTo>
                    <a:pt x="117" y="1"/>
                    <a:pt x="117" y="0"/>
                    <a:pt x="11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6320625" y="4489837"/>
              <a:ext cx="118420" cy="6192"/>
            </a:xfrm>
            <a:custGeom>
              <a:rect b="b" l="l" r="r" t="t"/>
              <a:pathLst>
                <a:path extrusionOk="0" h="48" w="918">
                  <a:moveTo>
                    <a:pt x="801" y="0"/>
                  </a:moveTo>
                  <a:cubicBezTo>
                    <a:pt x="681" y="0"/>
                    <a:pt x="559" y="14"/>
                    <a:pt x="440" y="17"/>
                  </a:cubicBezTo>
                  <a:cubicBezTo>
                    <a:pt x="294" y="22"/>
                    <a:pt x="141" y="17"/>
                    <a:pt x="1" y="42"/>
                  </a:cubicBezTo>
                  <a:cubicBezTo>
                    <a:pt x="41" y="46"/>
                    <a:pt x="81" y="48"/>
                    <a:pt x="122" y="48"/>
                  </a:cubicBezTo>
                  <a:cubicBezTo>
                    <a:pt x="239" y="48"/>
                    <a:pt x="357" y="36"/>
                    <a:pt x="472" y="34"/>
                  </a:cubicBezTo>
                  <a:cubicBezTo>
                    <a:pt x="501" y="33"/>
                    <a:pt x="530" y="33"/>
                    <a:pt x="559" y="33"/>
                  </a:cubicBezTo>
                  <a:cubicBezTo>
                    <a:pt x="578" y="33"/>
                    <a:pt x="598" y="33"/>
                    <a:pt x="618" y="33"/>
                  </a:cubicBezTo>
                  <a:cubicBezTo>
                    <a:pt x="716" y="33"/>
                    <a:pt x="816" y="32"/>
                    <a:pt x="911" y="17"/>
                  </a:cubicBezTo>
                  <a:cubicBezTo>
                    <a:pt x="917" y="17"/>
                    <a:pt x="914" y="5"/>
                    <a:pt x="911" y="5"/>
                  </a:cubicBezTo>
                  <a:cubicBezTo>
                    <a:pt x="875" y="2"/>
                    <a:pt x="838" y="0"/>
                    <a:pt x="80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6428079" y="4470358"/>
              <a:ext cx="3870" cy="22188"/>
            </a:xfrm>
            <a:custGeom>
              <a:rect b="b" l="l" r="r" t="t"/>
              <a:pathLst>
                <a:path extrusionOk="0" h="172" w="30">
                  <a:moveTo>
                    <a:pt x="17" y="0"/>
                  </a:moveTo>
                  <a:cubicBezTo>
                    <a:pt x="13" y="0"/>
                    <a:pt x="9" y="2"/>
                    <a:pt x="9" y="7"/>
                  </a:cubicBezTo>
                  <a:cubicBezTo>
                    <a:pt x="7" y="55"/>
                    <a:pt x="1" y="113"/>
                    <a:pt x="9" y="165"/>
                  </a:cubicBezTo>
                  <a:cubicBezTo>
                    <a:pt x="9" y="169"/>
                    <a:pt x="13" y="171"/>
                    <a:pt x="17" y="171"/>
                  </a:cubicBezTo>
                  <a:cubicBezTo>
                    <a:pt x="20" y="171"/>
                    <a:pt x="24" y="169"/>
                    <a:pt x="24" y="165"/>
                  </a:cubicBezTo>
                  <a:cubicBezTo>
                    <a:pt x="30" y="113"/>
                    <a:pt x="24" y="55"/>
                    <a:pt x="24" y="7"/>
                  </a:cubicBezTo>
                  <a:cubicBezTo>
                    <a:pt x="24" y="2"/>
                    <a:pt x="20" y="0"/>
                    <a:pt x="1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6427047" y="4487773"/>
              <a:ext cx="65273" cy="5031"/>
            </a:xfrm>
            <a:custGeom>
              <a:rect b="b" l="l" r="r" t="t"/>
              <a:pathLst>
                <a:path extrusionOk="0" h="39" w="506">
                  <a:moveTo>
                    <a:pt x="248" y="1"/>
                  </a:moveTo>
                  <a:cubicBezTo>
                    <a:pt x="165" y="1"/>
                    <a:pt x="80" y="8"/>
                    <a:pt x="3" y="18"/>
                  </a:cubicBezTo>
                  <a:cubicBezTo>
                    <a:pt x="3" y="18"/>
                    <a:pt x="2" y="18"/>
                    <a:pt x="2" y="18"/>
                  </a:cubicBezTo>
                  <a:lnTo>
                    <a:pt x="2" y="18"/>
                  </a:lnTo>
                  <a:cubicBezTo>
                    <a:pt x="0" y="18"/>
                    <a:pt x="1" y="27"/>
                    <a:pt x="6" y="27"/>
                  </a:cubicBezTo>
                  <a:cubicBezTo>
                    <a:pt x="67" y="23"/>
                    <a:pt x="128" y="20"/>
                    <a:pt x="188" y="20"/>
                  </a:cubicBezTo>
                  <a:cubicBezTo>
                    <a:pt x="210" y="20"/>
                    <a:pt x="231" y="20"/>
                    <a:pt x="253" y="21"/>
                  </a:cubicBezTo>
                  <a:cubicBezTo>
                    <a:pt x="336" y="27"/>
                    <a:pt x="420" y="38"/>
                    <a:pt x="497" y="38"/>
                  </a:cubicBezTo>
                  <a:cubicBezTo>
                    <a:pt x="503" y="38"/>
                    <a:pt x="506" y="33"/>
                    <a:pt x="497" y="33"/>
                  </a:cubicBezTo>
                  <a:cubicBezTo>
                    <a:pt x="421" y="9"/>
                    <a:pt x="335" y="1"/>
                    <a:pt x="24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6438528" y="4516539"/>
              <a:ext cx="3741" cy="17157"/>
            </a:xfrm>
            <a:custGeom>
              <a:rect b="b" l="l" r="r" t="t"/>
              <a:pathLst>
                <a:path extrusionOk="0" h="133" w="29">
                  <a:moveTo>
                    <a:pt x="15" y="1"/>
                  </a:moveTo>
                  <a:cubicBezTo>
                    <a:pt x="13" y="1"/>
                    <a:pt x="12" y="2"/>
                    <a:pt x="12" y="5"/>
                  </a:cubicBezTo>
                  <a:cubicBezTo>
                    <a:pt x="6" y="42"/>
                    <a:pt x="0" y="85"/>
                    <a:pt x="6" y="126"/>
                  </a:cubicBezTo>
                  <a:cubicBezTo>
                    <a:pt x="6" y="130"/>
                    <a:pt x="10" y="132"/>
                    <a:pt x="13" y="132"/>
                  </a:cubicBezTo>
                  <a:cubicBezTo>
                    <a:pt x="17" y="132"/>
                    <a:pt x="20" y="130"/>
                    <a:pt x="20" y="126"/>
                  </a:cubicBezTo>
                  <a:cubicBezTo>
                    <a:pt x="29" y="85"/>
                    <a:pt x="20" y="42"/>
                    <a:pt x="18" y="5"/>
                  </a:cubicBezTo>
                  <a:cubicBezTo>
                    <a:pt x="18" y="2"/>
                    <a:pt x="16" y="1"/>
                    <a:pt x="1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6432594" y="4528149"/>
              <a:ext cx="125386" cy="5805"/>
            </a:xfrm>
            <a:custGeom>
              <a:rect b="b" l="l" r="r" t="t"/>
              <a:pathLst>
                <a:path extrusionOk="0" h="45" w="972">
                  <a:moveTo>
                    <a:pt x="1" y="34"/>
                  </a:moveTo>
                  <a:cubicBezTo>
                    <a:pt x="1" y="34"/>
                    <a:pt x="1" y="36"/>
                    <a:pt x="3" y="36"/>
                  </a:cubicBezTo>
                  <a:cubicBezTo>
                    <a:pt x="2" y="35"/>
                    <a:pt x="2" y="34"/>
                    <a:pt x="1" y="34"/>
                  </a:cubicBezTo>
                  <a:close/>
                  <a:moveTo>
                    <a:pt x="344" y="0"/>
                  </a:moveTo>
                  <a:cubicBezTo>
                    <a:pt x="228" y="0"/>
                    <a:pt x="110" y="5"/>
                    <a:pt x="3" y="36"/>
                  </a:cubicBezTo>
                  <a:cubicBezTo>
                    <a:pt x="28" y="37"/>
                    <a:pt x="53" y="38"/>
                    <a:pt x="78" y="38"/>
                  </a:cubicBezTo>
                  <a:cubicBezTo>
                    <a:pt x="213" y="38"/>
                    <a:pt x="350" y="21"/>
                    <a:pt x="483" y="21"/>
                  </a:cubicBezTo>
                  <a:cubicBezTo>
                    <a:pt x="644" y="21"/>
                    <a:pt x="808" y="44"/>
                    <a:pt x="966" y="44"/>
                  </a:cubicBezTo>
                  <a:cubicBezTo>
                    <a:pt x="969" y="44"/>
                    <a:pt x="971" y="36"/>
                    <a:pt x="966" y="36"/>
                  </a:cubicBezTo>
                  <a:cubicBezTo>
                    <a:pt x="811" y="1"/>
                    <a:pt x="641" y="1"/>
                    <a:pt x="480" y="1"/>
                  </a:cubicBezTo>
                  <a:cubicBezTo>
                    <a:pt x="436" y="1"/>
                    <a:pt x="390" y="0"/>
                    <a:pt x="3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6091655" y="4922106"/>
              <a:ext cx="317721" cy="10320"/>
            </a:xfrm>
            <a:custGeom>
              <a:rect b="b" l="l" r="r" t="t"/>
              <a:pathLst>
                <a:path extrusionOk="0" h="80" w="2463">
                  <a:moveTo>
                    <a:pt x="1" y="76"/>
                  </a:moveTo>
                  <a:cubicBezTo>
                    <a:pt x="0" y="76"/>
                    <a:pt x="1" y="79"/>
                    <a:pt x="3" y="79"/>
                  </a:cubicBezTo>
                  <a:cubicBezTo>
                    <a:pt x="2" y="77"/>
                    <a:pt x="1" y="76"/>
                    <a:pt x="1" y="76"/>
                  </a:cubicBezTo>
                  <a:close/>
                  <a:moveTo>
                    <a:pt x="2369" y="0"/>
                  </a:moveTo>
                  <a:cubicBezTo>
                    <a:pt x="2198" y="0"/>
                    <a:pt x="2021" y="14"/>
                    <a:pt x="1847" y="22"/>
                  </a:cubicBezTo>
                  <a:cubicBezTo>
                    <a:pt x="1641" y="27"/>
                    <a:pt x="1437" y="30"/>
                    <a:pt x="1227" y="39"/>
                  </a:cubicBezTo>
                  <a:cubicBezTo>
                    <a:pt x="819" y="45"/>
                    <a:pt x="408" y="47"/>
                    <a:pt x="3" y="79"/>
                  </a:cubicBezTo>
                  <a:cubicBezTo>
                    <a:pt x="26" y="79"/>
                    <a:pt x="50" y="79"/>
                    <a:pt x="73" y="79"/>
                  </a:cubicBezTo>
                  <a:cubicBezTo>
                    <a:pt x="456" y="79"/>
                    <a:pt x="842" y="58"/>
                    <a:pt x="1227" y="47"/>
                  </a:cubicBezTo>
                  <a:cubicBezTo>
                    <a:pt x="1428" y="45"/>
                    <a:pt x="1629" y="39"/>
                    <a:pt x="1830" y="36"/>
                  </a:cubicBezTo>
                  <a:cubicBezTo>
                    <a:pt x="2034" y="30"/>
                    <a:pt x="2247" y="39"/>
                    <a:pt x="2451" y="22"/>
                  </a:cubicBezTo>
                  <a:cubicBezTo>
                    <a:pt x="2462" y="22"/>
                    <a:pt x="2462" y="1"/>
                    <a:pt x="2451" y="1"/>
                  </a:cubicBezTo>
                  <a:cubicBezTo>
                    <a:pt x="2424" y="1"/>
                    <a:pt x="2397" y="0"/>
                    <a:pt x="236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6351713" y="4928427"/>
              <a:ext cx="6708" cy="105907"/>
            </a:xfrm>
            <a:custGeom>
              <a:rect b="b" l="l" r="r" t="t"/>
              <a:pathLst>
                <a:path extrusionOk="0" h="821" w="52">
                  <a:moveTo>
                    <a:pt x="47" y="1"/>
                  </a:moveTo>
                  <a:cubicBezTo>
                    <a:pt x="44" y="1"/>
                    <a:pt x="41" y="3"/>
                    <a:pt x="41" y="7"/>
                  </a:cubicBezTo>
                  <a:cubicBezTo>
                    <a:pt x="4" y="274"/>
                    <a:pt x="1" y="550"/>
                    <a:pt x="30" y="814"/>
                  </a:cubicBezTo>
                  <a:cubicBezTo>
                    <a:pt x="30" y="819"/>
                    <a:pt x="33" y="821"/>
                    <a:pt x="37" y="821"/>
                  </a:cubicBezTo>
                  <a:cubicBezTo>
                    <a:pt x="40" y="821"/>
                    <a:pt x="44" y="819"/>
                    <a:pt x="44" y="814"/>
                  </a:cubicBezTo>
                  <a:cubicBezTo>
                    <a:pt x="27" y="541"/>
                    <a:pt x="30" y="280"/>
                    <a:pt x="50" y="7"/>
                  </a:cubicBezTo>
                  <a:cubicBezTo>
                    <a:pt x="51" y="3"/>
                    <a:pt x="49" y="1"/>
                    <a:pt x="4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6307725" y="5032269"/>
              <a:ext cx="288825" cy="9804"/>
            </a:xfrm>
            <a:custGeom>
              <a:rect b="b" l="l" r="r" t="t"/>
              <a:pathLst>
                <a:path extrusionOk="0" h="76" w="2239">
                  <a:moveTo>
                    <a:pt x="2227" y="1"/>
                  </a:moveTo>
                  <a:cubicBezTo>
                    <a:pt x="1859" y="7"/>
                    <a:pt x="1485" y="21"/>
                    <a:pt x="1115" y="32"/>
                  </a:cubicBezTo>
                  <a:cubicBezTo>
                    <a:pt x="744" y="47"/>
                    <a:pt x="374" y="50"/>
                    <a:pt x="0" y="75"/>
                  </a:cubicBezTo>
                  <a:cubicBezTo>
                    <a:pt x="28" y="76"/>
                    <a:pt x="56" y="76"/>
                    <a:pt x="84" y="76"/>
                  </a:cubicBezTo>
                  <a:cubicBezTo>
                    <a:pt x="427" y="76"/>
                    <a:pt x="772" y="60"/>
                    <a:pt x="1115" y="50"/>
                  </a:cubicBezTo>
                  <a:cubicBezTo>
                    <a:pt x="1485" y="38"/>
                    <a:pt x="1859" y="32"/>
                    <a:pt x="2227" y="18"/>
                  </a:cubicBezTo>
                  <a:cubicBezTo>
                    <a:pt x="2238" y="18"/>
                    <a:pt x="2238" y="1"/>
                    <a:pt x="2227"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6154993" y="5139853"/>
              <a:ext cx="413308" cy="11868"/>
            </a:xfrm>
            <a:custGeom>
              <a:rect b="b" l="l" r="r" t="t"/>
              <a:pathLst>
                <a:path extrusionOk="0" h="92" w="3204">
                  <a:moveTo>
                    <a:pt x="1" y="91"/>
                  </a:moveTo>
                  <a:cubicBezTo>
                    <a:pt x="1" y="91"/>
                    <a:pt x="1" y="92"/>
                    <a:pt x="3" y="92"/>
                  </a:cubicBezTo>
                  <a:cubicBezTo>
                    <a:pt x="2" y="91"/>
                    <a:pt x="1" y="91"/>
                    <a:pt x="1" y="91"/>
                  </a:cubicBezTo>
                  <a:close/>
                  <a:moveTo>
                    <a:pt x="3043" y="1"/>
                  </a:moveTo>
                  <a:cubicBezTo>
                    <a:pt x="2828" y="1"/>
                    <a:pt x="2611" y="13"/>
                    <a:pt x="2399" y="20"/>
                  </a:cubicBezTo>
                  <a:lnTo>
                    <a:pt x="1601" y="43"/>
                  </a:lnTo>
                  <a:cubicBezTo>
                    <a:pt x="1066" y="57"/>
                    <a:pt x="535" y="63"/>
                    <a:pt x="3" y="92"/>
                  </a:cubicBezTo>
                  <a:cubicBezTo>
                    <a:pt x="535" y="92"/>
                    <a:pt x="1069" y="72"/>
                    <a:pt x="1601" y="57"/>
                  </a:cubicBezTo>
                  <a:cubicBezTo>
                    <a:pt x="1859" y="49"/>
                    <a:pt x="2124" y="43"/>
                    <a:pt x="2382" y="35"/>
                  </a:cubicBezTo>
                  <a:cubicBezTo>
                    <a:pt x="2655" y="29"/>
                    <a:pt x="2928" y="32"/>
                    <a:pt x="3195" y="12"/>
                  </a:cubicBezTo>
                  <a:cubicBezTo>
                    <a:pt x="3204" y="12"/>
                    <a:pt x="3204" y="3"/>
                    <a:pt x="3195" y="3"/>
                  </a:cubicBezTo>
                  <a:cubicBezTo>
                    <a:pt x="3145" y="1"/>
                    <a:pt x="3094" y="1"/>
                    <a:pt x="304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6502253" y="5038203"/>
              <a:ext cx="15738" cy="98167"/>
            </a:xfrm>
            <a:custGeom>
              <a:rect b="b" l="l" r="r" t="t"/>
              <a:pathLst>
                <a:path extrusionOk="0" h="761" w="122">
                  <a:moveTo>
                    <a:pt x="29" y="1"/>
                  </a:moveTo>
                  <a:cubicBezTo>
                    <a:pt x="29" y="1"/>
                    <a:pt x="26" y="1"/>
                    <a:pt x="23" y="4"/>
                  </a:cubicBezTo>
                  <a:cubicBezTo>
                    <a:pt x="0" y="121"/>
                    <a:pt x="23" y="262"/>
                    <a:pt x="38" y="380"/>
                  </a:cubicBezTo>
                  <a:cubicBezTo>
                    <a:pt x="52" y="506"/>
                    <a:pt x="69" y="633"/>
                    <a:pt x="101" y="754"/>
                  </a:cubicBezTo>
                  <a:cubicBezTo>
                    <a:pt x="104" y="759"/>
                    <a:pt x="108" y="761"/>
                    <a:pt x="112" y="761"/>
                  </a:cubicBezTo>
                  <a:cubicBezTo>
                    <a:pt x="117" y="761"/>
                    <a:pt x="121" y="757"/>
                    <a:pt x="121" y="751"/>
                  </a:cubicBezTo>
                  <a:cubicBezTo>
                    <a:pt x="95" y="613"/>
                    <a:pt x="69" y="481"/>
                    <a:pt x="55" y="346"/>
                  </a:cubicBezTo>
                  <a:cubicBezTo>
                    <a:pt x="44" y="233"/>
                    <a:pt x="52" y="110"/>
                    <a:pt x="2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6097847" y="5053425"/>
              <a:ext cx="21156" cy="89524"/>
            </a:xfrm>
            <a:custGeom>
              <a:rect b="b" l="l" r="r" t="t"/>
              <a:pathLst>
                <a:path extrusionOk="0" h="694" w="164">
                  <a:moveTo>
                    <a:pt x="159" y="0"/>
                  </a:moveTo>
                  <a:cubicBezTo>
                    <a:pt x="157" y="0"/>
                    <a:pt x="154" y="1"/>
                    <a:pt x="153" y="3"/>
                  </a:cubicBezTo>
                  <a:cubicBezTo>
                    <a:pt x="116" y="124"/>
                    <a:pt x="87" y="242"/>
                    <a:pt x="61" y="360"/>
                  </a:cubicBezTo>
                  <a:cubicBezTo>
                    <a:pt x="38" y="466"/>
                    <a:pt x="4" y="581"/>
                    <a:pt x="1" y="690"/>
                  </a:cubicBezTo>
                  <a:cubicBezTo>
                    <a:pt x="1" y="692"/>
                    <a:pt x="4" y="693"/>
                    <a:pt x="6" y="693"/>
                  </a:cubicBezTo>
                  <a:cubicBezTo>
                    <a:pt x="8" y="693"/>
                    <a:pt x="9" y="693"/>
                    <a:pt x="9" y="690"/>
                  </a:cubicBezTo>
                  <a:cubicBezTo>
                    <a:pt x="41" y="578"/>
                    <a:pt x="55" y="460"/>
                    <a:pt x="75" y="345"/>
                  </a:cubicBezTo>
                  <a:cubicBezTo>
                    <a:pt x="101" y="230"/>
                    <a:pt x="130" y="115"/>
                    <a:pt x="159" y="3"/>
                  </a:cubicBezTo>
                  <a:cubicBezTo>
                    <a:pt x="164" y="2"/>
                    <a:pt x="162" y="0"/>
                    <a:pt x="15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5859976" y="5262529"/>
              <a:ext cx="355904" cy="7224"/>
            </a:xfrm>
            <a:custGeom>
              <a:rect b="b" l="l" r="r" t="t"/>
              <a:pathLst>
                <a:path extrusionOk="0" h="56" w="2759">
                  <a:moveTo>
                    <a:pt x="2747" y="0"/>
                  </a:moveTo>
                  <a:cubicBezTo>
                    <a:pt x="2290" y="12"/>
                    <a:pt x="1833" y="32"/>
                    <a:pt x="1374" y="40"/>
                  </a:cubicBezTo>
                  <a:cubicBezTo>
                    <a:pt x="1260" y="41"/>
                    <a:pt x="1146" y="41"/>
                    <a:pt x="1032" y="41"/>
                  </a:cubicBezTo>
                  <a:cubicBezTo>
                    <a:pt x="690" y="41"/>
                    <a:pt x="346" y="38"/>
                    <a:pt x="3" y="32"/>
                  </a:cubicBezTo>
                  <a:cubicBezTo>
                    <a:pt x="0" y="32"/>
                    <a:pt x="0" y="35"/>
                    <a:pt x="3" y="35"/>
                  </a:cubicBezTo>
                  <a:cubicBezTo>
                    <a:pt x="365" y="51"/>
                    <a:pt x="726" y="56"/>
                    <a:pt x="1089" y="56"/>
                  </a:cubicBezTo>
                  <a:cubicBezTo>
                    <a:pt x="1183" y="56"/>
                    <a:pt x="1278" y="55"/>
                    <a:pt x="1374" y="55"/>
                  </a:cubicBezTo>
                  <a:cubicBezTo>
                    <a:pt x="1830" y="49"/>
                    <a:pt x="2290" y="46"/>
                    <a:pt x="2747" y="14"/>
                  </a:cubicBezTo>
                  <a:cubicBezTo>
                    <a:pt x="2758" y="14"/>
                    <a:pt x="2758" y="0"/>
                    <a:pt x="274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6188274" y="5180745"/>
              <a:ext cx="14448" cy="69143"/>
            </a:xfrm>
            <a:custGeom>
              <a:rect b="b" l="l" r="r" t="t"/>
              <a:pathLst>
                <a:path extrusionOk="0" h="536" w="112">
                  <a:moveTo>
                    <a:pt x="106" y="1"/>
                  </a:moveTo>
                  <a:cubicBezTo>
                    <a:pt x="104" y="1"/>
                    <a:pt x="102" y="1"/>
                    <a:pt x="101" y="2"/>
                  </a:cubicBezTo>
                  <a:cubicBezTo>
                    <a:pt x="61" y="174"/>
                    <a:pt x="4" y="355"/>
                    <a:pt x="1" y="534"/>
                  </a:cubicBezTo>
                  <a:cubicBezTo>
                    <a:pt x="1" y="535"/>
                    <a:pt x="2" y="536"/>
                    <a:pt x="4" y="536"/>
                  </a:cubicBezTo>
                  <a:cubicBezTo>
                    <a:pt x="5" y="536"/>
                    <a:pt x="7" y="535"/>
                    <a:pt x="7" y="534"/>
                  </a:cubicBezTo>
                  <a:cubicBezTo>
                    <a:pt x="64" y="367"/>
                    <a:pt x="84" y="174"/>
                    <a:pt x="110" y="2"/>
                  </a:cubicBezTo>
                  <a:cubicBezTo>
                    <a:pt x="112" y="2"/>
                    <a:pt x="109" y="1"/>
                    <a:pt x="10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6490385" y="5006083"/>
              <a:ext cx="15222" cy="24639"/>
            </a:xfrm>
            <a:custGeom>
              <a:rect b="b" l="l" r="r" t="t"/>
              <a:pathLst>
                <a:path extrusionOk="0" h="191" w="118">
                  <a:moveTo>
                    <a:pt x="4" y="0"/>
                  </a:moveTo>
                  <a:cubicBezTo>
                    <a:pt x="2" y="0"/>
                    <a:pt x="1" y="4"/>
                    <a:pt x="1" y="6"/>
                  </a:cubicBezTo>
                  <a:cubicBezTo>
                    <a:pt x="12" y="40"/>
                    <a:pt x="21" y="77"/>
                    <a:pt x="35" y="109"/>
                  </a:cubicBezTo>
                  <a:cubicBezTo>
                    <a:pt x="44" y="132"/>
                    <a:pt x="55" y="175"/>
                    <a:pt x="75" y="187"/>
                  </a:cubicBezTo>
                  <a:cubicBezTo>
                    <a:pt x="80" y="189"/>
                    <a:pt x="85" y="191"/>
                    <a:pt x="89" y="191"/>
                  </a:cubicBezTo>
                  <a:cubicBezTo>
                    <a:pt x="106" y="191"/>
                    <a:pt x="117" y="171"/>
                    <a:pt x="101" y="155"/>
                  </a:cubicBezTo>
                  <a:cubicBezTo>
                    <a:pt x="100" y="154"/>
                    <a:pt x="99" y="154"/>
                    <a:pt x="98" y="154"/>
                  </a:cubicBezTo>
                  <a:cubicBezTo>
                    <a:pt x="95" y="154"/>
                    <a:pt x="92" y="155"/>
                    <a:pt x="92" y="155"/>
                  </a:cubicBezTo>
                  <a:lnTo>
                    <a:pt x="90" y="160"/>
                  </a:lnTo>
                  <a:lnTo>
                    <a:pt x="90" y="160"/>
                  </a:lnTo>
                  <a:cubicBezTo>
                    <a:pt x="85" y="147"/>
                    <a:pt x="75" y="120"/>
                    <a:pt x="72" y="118"/>
                  </a:cubicBezTo>
                  <a:cubicBezTo>
                    <a:pt x="64" y="106"/>
                    <a:pt x="61" y="92"/>
                    <a:pt x="55" y="80"/>
                  </a:cubicBezTo>
                  <a:cubicBezTo>
                    <a:pt x="41" y="52"/>
                    <a:pt x="21" y="26"/>
                    <a:pt x="6" y="3"/>
                  </a:cubicBezTo>
                  <a:cubicBezTo>
                    <a:pt x="5" y="1"/>
                    <a:pt x="4" y="0"/>
                    <a:pt x="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6501866" y="5009695"/>
              <a:ext cx="5676" cy="25284"/>
            </a:xfrm>
            <a:custGeom>
              <a:rect b="b" l="l" r="r" t="t"/>
              <a:pathLst>
                <a:path extrusionOk="0" h="196" w="44">
                  <a:moveTo>
                    <a:pt x="11" y="1"/>
                  </a:moveTo>
                  <a:cubicBezTo>
                    <a:pt x="9" y="1"/>
                    <a:pt x="6" y="3"/>
                    <a:pt x="3" y="9"/>
                  </a:cubicBezTo>
                  <a:cubicBezTo>
                    <a:pt x="1" y="46"/>
                    <a:pt x="3" y="78"/>
                    <a:pt x="9" y="113"/>
                  </a:cubicBezTo>
                  <a:cubicBezTo>
                    <a:pt x="12" y="141"/>
                    <a:pt x="12" y="167"/>
                    <a:pt x="24" y="193"/>
                  </a:cubicBezTo>
                  <a:cubicBezTo>
                    <a:pt x="25" y="195"/>
                    <a:pt x="26" y="196"/>
                    <a:pt x="28" y="196"/>
                  </a:cubicBezTo>
                  <a:cubicBezTo>
                    <a:pt x="31" y="196"/>
                    <a:pt x="35" y="193"/>
                    <a:pt x="35" y="187"/>
                  </a:cubicBezTo>
                  <a:cubicBezTo>
                    <a:pt x="44" y="159"/>
                    <a:pt x="35" y="127"/>
                    <a:pt x="32" y="98"/>
                  </a:cubicBezTo>
                  <a:cubicBezTo>
                    <a:pt x="29" y="67"/>
                    <a:pt x="26" y="38"/>
                    <a:pt x="15" y="9"/>
                  </a:cubicBezTo>
                  <a:cubicBezTo>
                    <a:pt x="15" y="3"/>
                    <a:pt x="14" y="1"/>
                    <a:pt x="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6507413" y="5014855"/>
              <a:ext cx="5289" cy="16770"/>
            </a:xfrm>
            <a:custGeom>
              <a:rect b="b" l="l" r="r" t="t"/>
              <a:pathLst>
                <a:path extrusionOk="0" h="130" w="41">
                  <a:moveTo>
                    <a:pt x="34" y="0"/>
                  </a:moveTo>
                  <a:cubicBezTo>
                    <a:pt x="30" y="0"/>
                    <a:pt x="27" y="2"/>
                    <a:pt x="27" y="6"/>
                  </a:cubicBezTo>
                  <a:cubicBezTo>
                    <a:pt x="15" y="41"/>
                    <a:pt x="1" y="87"/>
                    <a:pt x="9" y="127"/>
                  </a:cubicBezTo>
                  <a:cubicBezTo>
                    <a:pt x="9" y="129"/>
                    <a:pt x="11" y="129"/>
                    <a:pt x="12" y="129"/>
                  </a:cubicBezTo>
                  <a:cubicBezTo>
                    <a:pt x="14" y="129"/>
                    <a:pt x="15" y="129"/>
                    <a:pt x="15" y="127"/>
                  </a:cubicBezTo>
                  <a:cubicBezTo>
                    <a:pt x="38" y="96"/>
                    <a:pt x="38" y="44"/>
                    <a:pt x="41" y="6"/>
                  </a:cubicBezTo>
                  <a:cubicBezTo>
                    <a:pt x="41" y="2"/>
                    <a:pt x="37" y="0"/>
                    <a:pt x="3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6507413" y="4987120"/>
              <a:ext cx="13545" cy="55985"/>
            </a:xfrm>
            <a:custGeom>
              <a:rect b="b" l="l" r="r" t="t"/>
              <a:pathLst>
                <a:path extrusionOk="0" h="434" w="105">
                  <a:moveTo>
                    <a:pt x="98" y="1"/>
                  </a:moveTo>
                  <a:cubicBezTo>
                    <a:pt x="95" y="1"/>
                    <a:pt x="92" y="2"/>
                    <a:pt x="90" y="6"/>
                  </a:cubicBezTo>
                  <a:cubicBezTo>
                    <a:pt x="27" y="124"/>
                    <a:pt x="1" y="293"/>
                    <a:pt x="38" y="425"/>
                  </a:cubicBezTo>
                  <a:cubicBezTo>
                    <a:pt x="39" y="431"/>
                    <a:pt x="44" y="434"/>
                    <a:pt x="48" y="434"/>
                  </a:cubicBezTo>
                  <a:cubicBezTo>
                    <a:pt x="53" y="434"/>
                    <a:pt x="58" y="429"/>
                    <a:pt x="58" y="420"/>
                  </a:cubicBezTo>
                  <a:cubicBezTo>
                    <a:pt x="55" y="357"/>
                    <a:pt x="47" y="290"/>
                    <a:pt x="55" y="224"/>
                  </a:cubicBezTo>
                  <a:cubicBezTo>
                    <a:pt x="61" y="147"/>
                    <a:pt x="84" y="81"/>
                    <a:pt x="104" y="9"/>
                  </a:cubicBezTo>
                  <a:cubicBezTo>
                    <a:pt x="104" y="4"/>
                    <a:pt x="101" y="1"/>
                    <a:pt x="9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6508574" y="5037300"/>
              <a:ext cx="6450" cy="27605"/>
            </a:xfrm>
            <a:custGeom>
              <a:rect b="b" l="l" r="r" t="t"/>
              <a:pathLst>
                <a:path extrusionOk="0" h="214" w="50">
                  <a:moveTo>
                    <a:pt x="40" y="0"/>
                  </a:moveTo>
                  <a:cubicBezTo>
                    <a:pt x="37" y="0"/>
                    <a:pt x="33" y="3"/>
                    <a:pt x="32" y="8"/>
                  </a:cubicBezTo>
                  <a:cubicBezTo>
                    <a:pt x="9" y="71"/>
                    <a:pt x="0" y="143"/>
                    <a:pt x="20" y="209"/>
                  </a:cubicBezTo>
                  <a:cubicBezTo>
                    <a:pt x="22" y="212"/>
                    <a:pt x="25" y="213"/>
                    <a:pt x="29" y="213"/>
                  </a:cubicBezTo>
                  <a:cubicBezTo>
                    <a:pt x="32" y="213"/>
                    <a:pt x="35" y="212"/>
                    <a:pt x="35" y="209"/>
                  </a:cubicBezTo>
                  <a:cubicBezTo>
                    <a:pt x="35" y="140"/>
                    <a:pt x="35" y="80"/>
                    <a:pt x="49" y="11"/>
                  </a:cubicBezTo>
                  <a:cubicBezTo>
                    <a:pt x="49" y="4"/>
                    <a:pt x="45" y="0"/>
                    <a:pt x="40"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6507413" y="5060520"/>
              <a:ext cx="10965" cy="29798"/>
            </a:xfrm>
            <a:custGeom>
              <a:rect b="b" l="l" r="r" t="t"/>
              <a:pathLst>
                <a:path extrusionOk="0" h="231" w="85">
                  <a:moveTo>
                    <a:pt x="74" y="1"/>
                  </a:moveTo>
                  <a:cubicBezTo>
                    <a:pt x="72" y="1"/>
                    <a:pt x="70" y="1"/>
                    <a:pt x="70" y="3"/>
                  </a:cubicBezTo>
                  <a:cubicBezTo>
                    <a:pt x="55" y="40"/>
                    <a:pt x="44" y="75"/>
                    <a:pt x="29" y="112"/>
                  </a:cubicBezTo>
                  <a:cubicBezTo>
                    <a:pt x="18" y="147"/>
                    <a:pt x="1" y="184"/>
                    <a:pt x="1" y="221"/>
                  </a:cubicBezTo>
                  <a:cubicBezTo>
                    <a:pt x="1" y="227"/>
                    <a:pt x="5" y="230"/>
                    <a:pt x="10" y="230"/>
                  </a:cubicBezTo>
                  <a:cubicBezTo>
                    <a:pt x="12" y="230"/>
                    <a:pt x="14" y="229"/>
                    <a:pt x="15" y="227"/>
                  </a:cubicBezTo>
                  <a:cubicBezTo>
                    <a:pt x="32" y="198"/>
                    <a:pt x="41" y="161"/>
                    <a:pt x="50" y="127"/>
                  </a:cubicBezTo>
                  <a:cubicBezTo>
                    <a:pt x="61" y="86"/>
                    <a:pt x="75" y="49"/>
                    <a:pt x="84" y="12"/>
                  </a:cubicBezTo>
                  <a:cubicBezTo>
                    <a:pt x="84" y="5"/>
                    <a:pt x="78" y="1"/>
                    <a:pt x="7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6510379" y="5086190"/>
              <a:ext cx="5547" cy="22188"/>
            </a:xfrm>
            <a:custGeom>
              <a:rect b="b" l="l" r="r" t="t"/>
              <a:pathLst>
                <a:path extrusionOk="0" h="172" w="43">
                  <a:moveTo>
                    <a:pt x="35" y="1"/>
                  </a:moveTo>
                  <a:cubicBezTo>
                    <a:pt x="33" y="1"/>
                    <a:pt x="31" y="2"/>
                    <a:pt x="29" y="5"/>
                  </a:cubicBezTo>
                  <a:cubicBezTo>
                    <a:pt x="15" y="31"/>
                    <a:pt x="4" y="57"/>
                    <a:pt x="4" y="86"/>
                  </a:cubicBezTo>
                  <a:cubicBezTo>
                    <a:pt x="1" y="109"/>
                    <a:pt x="1" y="146"/>
                    <a:pt x="18" y="166"/>
                  </a:cubicBezTo>
                  <a:cubicBezTo>
                    <a:pt x="19" y="169"/>
                    <a:pt x="23" y="171"/>
                    <a:pt x="26" y="171"/>
                  </a:cubicBezTo>
                  <a:cubicBezTo>
                    <a:pt x="29" y="171"/>
                    <a:pt x="32" y="169"/>
                    <a:pt x="32" y="163"/>
                  </a:cubicBezTo>
                  <a:cubicBezTo>
                    <a:pt x="35" y="140"/>
                    <a:pt x="32" y="117"/>
                    <a:pt x="32" y="91"/>
                  </a:cubicBezTo>
                  <a:cubicBezTo>
                    <a:pt x="32" y="63"/>
                    <a:pt x="35" y="34"/>
                    <a:pt x="41" y="5"/>
                  </a:cubicBezTo>
                  <a:cubicBezTo>
                    <a:pt x="43" y="3"/>
                    <a:pt x="39" y="1"/>
                    <a:pt x="3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6511540" y="5113537"/>
              <a:ext cx="8643" cy="31217"/>
            </a:xfrm>
            <a:custGeom>
              <a:rect b="b" l="l" r="r" t="t"/>
              <a:pathLst>
                <a:path extrusionOk="0" h="242" w="67">
                  <a:moveTo>
                    <a:pt x="38" y="1"/>
                  </a:moveTo>
                  <a:cubicBezTo>
                    <a:pt x="35" y="1"/>
                    <a:pt x="32" y="2"/>
                    <a:pt x="29" y="6"/>
                  </a:cubicBezTo>
                  <a:cubicBezTo>
                    <a:pt x="9" y="46"/>
                    <a:pt x="0" y="92"/>
                    <a:pt x="6" y="138"/>
                  </a:cubicBezTo>
                  <a:cubicBezTo>
                    <a:pt x="9" y="175"/>
                    <a:pt x="12" y="233"/>
                    <a:pt x="52" y="241"/>
                  </a:cubicBezTo>
                  <a:cubicBezTo>
                    <a:pt x="58" y="241"/>
                    <a:pt x="66" y="239"/>
                    <a:pt x="66" y="230"/>
                  </a:cubicBezTo>
                  <a:cubicBezTo>
                    <a:pt x="66" y="198"/>
                    <a:pt x="35" y="178"/>
                    <a:pt x="26" y="144"/>
                  </a:cubicBezTo>
                  <a:cubicBezTo>
                    <a:pt x="15" y="103"/>
                    <a:pt x="26" y="52"/>
                    <a:pt x="43" y="12"/>
                  </a:cubicBezTo>
                  <a:cubicBezTo>
                    <a:pt x="49" y="8"/>
                    <a:pt x="44" y="1"/>
                    <a:pt x="38"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6105329" y="4888180"/>
              <a:ext cx="9675" cy="36764"/>
            </a:xfrm>
            <a:custGeom>
              <a:rect b="b" l="l" r="r" t="t"/>
              <a:pathLst>
                <a:path extrusionOk="0" h="285" w="75">
                  <a:moveTo>
                    <a:pt x="12" y="0"/>
                  </a:moveTo>
                  <a:cubicBezTo>
                    <a:pt x="12" y="0"/>
                    <a:pt x="0" y="0"/>
                    <a:pt x="0" y="3"/>
                  </a:cubicBezTo>
                  <a:cubicBezTo>
                    <a:pt x="12" y="92"/>
                    <a:pt x="32" y="198"/>
                    <a:pt x="61" y="279"/>
                  </a:cubicBezTo>
                  <a:cubicBezTo>
                    <a:pt x="63" y="283"/>
                    <a:pt x="66" y="285"/>
                    <a:pt x="69" y="285"/>
                  </a:cubicBezTo>
                  <a:cubicBezTo>
                    <a:pt x="72" y="285"/>
                    <a:pt x="75" y="282"/>
                    <a:pt x="75" y="276"/>
                  </a:cubicBezTo>
                  <a:cubicBezTo>
                    <a:pt x="63" y="187"/>
                    <a:pt x="40" y="86"/>
                    <a:pt x="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6117583" y="4907916"/>
              <a:ext cx="5934" cy="19608"/>
            </a:xfrm>
            <a:custGeom>
              <a:rect b="b" l="l" r="r" t="t"/>
              <a:pathLst>
                <a:path extrusionOk="0" h="152" w="46">
                  <a:moveTo>
                    <a:pt x="19" y="1"/>
                  </a:moveTo>
                  <a:cubicBezTo>
                    <a:pt x="17" y="1"/>
                    <a:pt x="14" y="2"/>
                    <a:pt x="14" y="5"/>
                  </a:cubicBezTo>
                  <a:cubicBezTo>
                    <a:pt x="0" y="51"/>
                    <a:pt x="0" y="109"/>
                    <a:pt x="29" y="149"/>
                  </a:cubicBezTo>
                  <a:cubicBezTo>
                    <a:pt x="31" y="151"/>
                    <a:pt x="33" y="152"/>
                    <a:pt x="36" y="152"/>
                  </a:cubicBezTo>
                  <a:cubicBezTo>
                    <a:pt x="41" y="152"/>
                    <a:pt x="46" y="148"/>
                    <a:pt x="46" y="140"/>
                  </a:cubicBezTo>
                  <a:cubicBezTo>
                    <a:pt x="37" y="117"/>
                    <a:pt x="29" y="94"/>
                    <a:pt x="29" y="68"/>
                  </a:cubicBezTo>
                  <a:cubicBezTo>
                    <a:pt x="23" y="48"/>
                    <a:pt x="29" y="25"/>
                    <a:pt x="29" y="5"/>
                  </a:cubicBezTo>
                  <a:cubicBezTo>
                    <a:pt x="29" y="3"/>
                    <a:pt x="23" y="1"/>
                    <a:pt x="1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6124162" y="4915269"/>
              <a:ext cx="6450" cy="12255"/>
            </a:xfrm>
            <a:custGeom>
              <a:rect b="b" l="l" r="r" t="t"/>
              <a:pathLst>
                <a:path extrusionOk="0" h="95" w="50">
                  <a:moveTo>
                    <a:pt x="28" y="0"/>
                  </a:moveTo>
                  <a:cubicBezTo>
                    <a:pt x="25" y="0"/>
                    <a:pt x="22" y="2"/>
                    <a:pt x="21" y="6"/>
                  </a:cubicBezTo>
                  <a:cubicBezTo>
                    <a:pt x="6" y="34"/>
                    <a:pt x="1" y="89"/>
                    <a:pt x="41" y="95"/>
                  </a:cubicBezTo>
                  <a:cubicBezTo>
                    <a:pt x="44" y="95"/>
                    <a:pt x="50" y="92"/>
                    <a:pt x="50" y="89"/>
                  </a:cubicBezTo>
                  <a:cubicBezTo>
                    <a:pt x="44" y="63"/>
                    <a:pt x="27" y="40"/>
                    <a:pt x="38" y="11"/>
                  </a:cubicBezTo>
                  <a:cubicBezTo>
                    <a:pt x="40" y="6"/>
                    <a:pt x="33" y="0"/>
                    <a:pt x="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6131257" y="4925589"/>
              <a:ext cx="5031" cy="5805"/>
            </a:xfrm>
            <a:custGeom>
              <a:rect b="b" l="l" r="r" t="t"/>
              <a:pathLst>
                <a:path extrusionOk="0" h="45" w="39">
                  <a:moveTo>
                    <a:pt x="9" y="0"/>
                  </a:moveTo>
                  <a:cubicBezTo>
                    <a:pt x="0" y="3"/>
                    <a:pt x="0" y="15"/>
                    <a:pt x="9" y="15"/>
                  </a:cubicBezTo>
                  <a:cubicBezTo>
                    <a:pt x="18" y="18"/>
                    <a:pt x="12" y="32"/>
                    <a:pt x="9" y="38"/>
                  </a:cubicBezTo>
                  <a:cubicBezTo>
                    <a:pt x="3" y="41"/>
                    <a:pt x="3" y="43"/>
                    <a:pt x="9" y="43"/>
                  </a:cubicBezTo>
                  <a:cubicBezTo>
                    <a:pt x="11" y="44"/>
                    <a:pt x="12" y="44"/>
                    <a:pt x="14" y="44"/>
                  </a:cubicBezTo>
                  <a:cubicBezTo>
                    <a:pt x="33" y="44"/>
                    <a:pt x="38" y="0"/>
                    <a:pt x="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031542" y="4484161"/>
              <a:ext cx="10062" cy="68885"/>
            </a:xfrm>
            <a:custGeom>
              <a:rect b="b" l="l" r="r" t="t"/>
              <a:pathLst>
                <a:path extrusionOk="0" h="534" w="78">
                  <a:moveTo>
                    <a:pt x="78" y="0"/>
                  </a:moveTo>
                  <a:cubicBezTo>
                    <a:pt x="23" y="173"/>
                    <a:pt x="0" y="351"/>
                    <a:pt x="12" y="532"/>
                  </a:cubicBezTo>
                  <a:cubicBezTo>
                    <a:pt x="12" y="533"/>
                    <a:pt x="13" y="534"/>
                    <a:pt x="13" y="534"/>
                  </a:cubicBezTo>
                  <a:cubicBezTo>
                    <a:pt x="14" y="534"/>
                    <a:pt x="15" y="533"/>
                    <a:pt x="15" y="532"/>
                  </a:cubicBezTo>
                  <a:cubicBezTo>
                    <a:pt x="12" y="348"/>
                    <a:pt x="35" y="175"/>
                    <a:pt x="7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012322" y="4563107"/>
              <a:ext cx="20124" cy="41408"/>
            </a:xfrm>
            <a:custGeom>
              <a:rect b="b" l="l" r="r" t="t"/>
              <a:pathLst>
                <a:path extrusionOk="0" h="321" w="156">
                  <a:moveTo>
                    <a:pt x="150" y="1"/>
                  </a:moveTo>
                  <a:cubicBezTo>
                    <a:pt x="148" y="1"/>
                    <a:pt x="147" y="1"/>
                    <a:pt x="147" y="3"/>
                  </a:cubicBezTo>
                  <a:cubicBezTo>
                    <a:pt x="83" y="95"/>
                    <a:pt x="26" y="198"/>
                    <a:pt x="0" y="313"/>
                  </a:cubicBezTo>
                  <a:cubicBezTo>
                    <a:pt x="0" y="319"/>
                    <a:pt x="2" y="321"/>
                    <a:pt x="5" y="321"/>
                  </a:cubicBezTo>
                  <a:cubicBezTo>
                    <a:pt x="7" y="321"/>
                    <a:pt x="9" y="320"/>
                    <a:pt x="12" y="319"/>
                  </a:cubicBezTo>
                  <a:cubicBezTo>
                    <a:pt x="49" y="210"/>
                    <a:pt x="89" y="107"/>
                    <a:pt x="155" y="9"/>
                  </a:cubicBezTo>
                  <a:cubicBezTo>
                    <a:pt x="155" y="5"/>
                    <a:pt x="152" y="1"/>
                    <a:pt x="15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5998906" y="4641021"/>
              <a:ext cx="6450" cy="19866"/>
            </a:xfrm>
            <a:custGeom>
              <a:rect b="b" l="l" r="r" t="t"/>
              <a:pathLst>
                <a:path extrusionOk="0" h="154" w="50">
                  <a:moveTo>
                    <a:pt x="46" y="0"/>
                  </a:moveTo>
                  <a:cubicBezTo>
                    <a:pt x="45" y="0"/>
                    <a:pt x="44" y="2"/>
                    <a:pt x="44" y="5"/>
                  </a:cubicBezTo>
                  <a:cubicBezTo>
                    <a:pt x="35" y="31"/>
                    <a:pt x="24" y="54"/>
                    <a:pt x="15" y="83"/>
                  </a:cubicBezTo>
                  <a:cubicBezTo>
                    <a:pt x="6" y="106"/>
                    <a:pt x="1" y="126"/>
                    <a:pt x="3" y="149"/>
                  </a:cubicBezTo>
                  <a:cubicBezTo>
                    <a:pt x="3" y="151"/>
                    <a:pt x="6" y="153"/>
                    <a:pt x="10" y="153"/>
                  </a:cubicBezTo>
                  <a:cubicBezTo>
                    <a:pt x="12" y="153"/>
                    <a:pt x="13" y="153"/>
                    <a:pt x="15" y="152"/>
                  </a:cubicBezTo>
                  <a:cubicBezTo>
                    <a:pt x="26" y="135"/>
                    <a:pt x="32" y="112"/>
                    <a:pt x="35" y="92"/>
                  </a:cubicBezTo>
                  <a:cubicBezTo>
                    <a:pt x="38" y="63"/>
                    <a:pt x="44" y="37"/>
                    <a:pt x="49" y="8"/>
                  </a:cubicBezTo>
                  <a:cubicBezTo>
                    <a:pt x="49" y="3"/>
                    <a:pt x="47" y="0"/>
                    <a:pt x="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6014515" y="4651470"/>
              <a:ext cx="3870" cy="9030"/>
            </a:xfrm>
            <a:custGeom>
              <a:rect b="b" l="l" r="r" t="t"/>
              <a:pathLst>
                <a:path extrusionOk="0" h="70" w="30">
                  <a:moveTo>
                    <a:pt x="27" y="0"/>
                  </a:moveTo>
                  <a:cubicBezTo>
                    <a:pt x="26" y="0"/>
                    <a:pt x="24" y="1"/>
                    <a:pt x="23" y="2"/>
                  </a:cubicBezTo>
                  <a:cubicBezTo>
                    <a:pt x="15" y="22"/>
                    <a:pt x="3" y="42"/>
                    <a:pt x="0" y="62"/>
                  </a:cubicBezTo>
                  <a:cubicBezTo>
                    <a:pt x="0" y="66"/>
                    <a:pt x="3" y="69"/>
                    <a:pt x="5" y="69"/>
                  </a:cubicBezTo>
                  <a:cubicBezTo>
                    <a:pt x="6" y="69"/>
                    <a:pt x="6" y="69"/>
                    <a:pt x="6" y="68"/>
                  </a:cubicBezTo>
                  <a:cubicBezTo>
                    <a:pt x="17" y="51"/>
                    <a:pt x="20" y="28"/>
                    <a:pt x="26" y="8"/>
                  </a:cubicBezTo>
                  <a:cubicBezTo>
                    <a:pt x="30" y="2"/>
                    <a:pt x="29" y="0"/>
                    <a:pt x="2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6050118" y="4457458"/>
              <a:ext cx="1935" cy="6708"/>
            </a:xfrm>
            <a:custGeom>
              <a:rect b="b" l="l" r="r" t="t"/>
              <a:pathLst>
                <a:path extrusionOk="0" h="52" w="15">
                  <a:moveTo>
                    <a:pt x="7" y="0"/>
                  </a:moveTo>
                  <a:cubicBezTo>
                    <a:pt x="4" y="0"/>
                    <a:pt x="0" y="3"/>
                    <a:pt x="0" y="9"/>
                  </a:cubicBezTo>
                  <a:cubicBezTo>
                    <a:pt x="0" y="23"/>
                    <a:pt x="0" y="38"/>
                    <a:pt x="6" y="49"/>
                  </a:cubicBezTo>
                  <a:cubicBezTo>
                    <a:pt x="6" y="51"/>
                    <a:pt x="7" y="51"/>
                    <a:pt x="9" y="51"/>
                  </a:cubicBezTo>
                  <a:cubicBezTo>
                    <a:pt x="10" y="51"/>
                    <a:pt x="12" y="51"/>
                    <a:pt x="12" y="49"/>
                  </a:cubicBezTo>
                  <a:cubicBezTo>
                    <a:pt x="14" y="38"/>
                    <a:pt x="14" y="20"/>
                    <a:pt x="14" y="9"/>
                  </a:cubicBezTo>
                  <a:cubicBezTo>
                    <a:pt x="14" y="3"/>
                    <a:pt x="11" y="0"/>
                    <a:pt x="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6431046" y="5193645"/>
              <a:ext cx="3870" cy="60371"/>
            </a:xfrm>
            <a:custGeom>
              <a:rect b="b" l="l" r="r" t="t"/>
              <a:pathLst>
                <a:path extrusionOk="0" h="468" w="30">
                  <a:moveTo>
                    <a:pt x="15" y="0"/>
                  </a:moveTo>
                  <a:cubicBezTo>
                    <a:pt x="14" y="0"/>
                    <a:pt x="14" y="1"/>
                    <a:pt x="12" y="3"/>
                  </a:cubicBezTo>
                  <a:cubicBezTo>
                    <a:pt x="1" y="152"/>
                    <a:pt x="4" y="304"/>
                    <a:pt x="7" y="457"/>
                  </a:cubicBezTo>
                  <a:cubicBezTo>
                    <a:pt x="7" y="464"/>
                    <a:pt x="12" y="467"/>
                    <a:pt x="18" y="467"/>
                  </a:cubicBezTo>
                  <a:cubicBezTo>
                    <a:pt x="24" y="467"/>
                    <a:pt x="30" y="464"/>
                    <a:pt x="30" y="457"/>
                  </a:cubicBezTo>
                  <a:cubicBezTo>
                    <a:pt x="15" y="307"/>
                    <a:pt x="15" y="158"/>
                    <a:pt x="15" y="3"/>
                  </a:cubicBezTo>
                  <a:cubicBezTo>
                    <a:pt x="15" y="1"/>
                    <a:pt x="15" y="0"/>
                    <a:pt x="1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6289923" y="5256595"/>
              <a:ext cx="242128" cy="13416"/>
            </a:xfrm>
            <a:custGeom>
              <a:rect b="b" l="l" r="r" t="t"/>
              <a:pathLst>
                <a:path extrusionOk="0" h="104" w="1877">
                  <a:moveTo>
                    <a:pt x="1856" y="0"/>
                  </a:moveTo>
                  <a:cubicBezTo>
                    <a:pt x="1546" y="32"/>
                    <a:pt x="1238" y="35"/>
                    <a:pt x="928" y="49"/>
                  </a:cubicBezTo>
                  <a:cubicBezTo>
                    <a:pt x="621" y="63"/>
                    <a:pt x="310" y="81"/>
                    <a:pt x="3" y="101"/>
                  </a:cubicBezTo>
                  <a:cubicBezTo>
                    <a:pt x="0" y="101"/>
                    <a:pt x="0" y="104"/>
                    <a:pt x="3" y="104"/>
                  </a:cubicBezTo>
                  <a:cubicBezTo>
                    <a:pt x="310" y="92"/>
                    <a:pt x="621" y="81"/>
                    <a:pt x="928" y="66"/>
                  </a:cubicBezTo>
                  <a:cubicBezTo>
                    <a:pt x="1218" y="53"/>
                    <a:pt x="1506" y="34"/>
                    <a:pt x="1796" y="34"/>
                  </a:cubicBezTo>
                  <a:cubicBezTo>
                    <a:pt x="1816" y="34"/>
                    <a:pt x="1836" y="34"/>
                    <a:pt x="1856" y="35"/>
                  </a:cubicBezTo>
                  <a:cubicBezTo>
                    <a:pt x="1876" y="35"/>
                    <a:pt x="1876" y="0"/>
                    <a:pt x="185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6457878" y="760918"/>
              <a:ext cx="1128212" cy="266767"/>
            </a:xfrm>
            <a:custGeom>
              <a:rect b="b" l="l" r="r" t="t"/>
              <a:pathLst>
                <a:path extrusionOk="0" h="2068" w="8746">
                  <a:moveTo>
                    <a:pt x="4930" y="1"/>
                  </a:moveTo>
                  <a:cubicBezTo>
                    <a:pt x="4575" y="1"/>
                    <a:pt x="4229" y="300"/>
                    <a:pt x="4057" y="593"/>
                  </a:cubicBezTo>
                  <a:cubicBezTo>
                    <a:pt x="3988" y="705"/>
                    <a:pt x="3936" y="832"/>
                    <a:pt x="3902" y="955"/>
                  </a:cubicBezTo>
                  <a:cubicBezTo>
                    <a:pt x="3893" y="990"/>
                    <a:pt x="3884" y="1021"/>
                    <a:pt x="3876" y="1056"/>
                  </a:cubicBezTo>
                  <a:cubicBezTo>
                    <a:pt x="3844" y="990"/>
                    <a:pt x="3807" y="924"/>
                    <a:pt x="3761" y="863"/>
                  </a:cubicBezTo>
                  <a:cubicBezTo>
                    <a:pt x="3657" y="725"/>
                    <a:pt x="3517" y="622"/>
                    <a:pt x="3353" y="567"/>
                  </a:cubicBezTo>
                  <a:cubicBezTo>
                    <a:pt x="3269" y="541"/>
                    <a:pt x="3180" y="526"/>
                    <a:pt x="3092" y="526"/>
                  </a:cubicBezTo>
                  <a:cubicBezTo>
                    <a:pt x="3009" y="526"/>
                    <a:pt x="2927" y="539"/>
                    <a:pt x="2850" y="567"/>
                  </a:cubicBezTo>
                  <a:cubicBezTo>
                    <a:pt x="2686" y="625"/>
                    <a:pt x="2557" y="745"/>
                    <a:pt x="2468" y="889"/>
                  </a:cubicBezTo>
                  <a:cubicBezTo>
                    <a:pt x="2385" y="1024"/>
                    <a:pt x="2324" y="1185"/>
                    <a:pt x="2290" y="1343"/>
                  </a:cubicBezTo>
                  <a:cubicBezTo>
                    <a:pt x="2078" y="1203"/>
                    <a:pt x="1836" y="1071"/>
                    <a:pt x="1585" y="1071"/>
                  </a:cubicBezTo>
                  <a:cubicBezTo>
                    <a:pt x="1502" y="1071"/>
                    <a:pt x="1417" y="1085"/>
                    <a:pt x="1333" y="1119"/>
                  </a:cubicBezTo>
                  <a:cubicBezTo>
                    <a:pt x="1166" y="1182"/>
                    <a:pt x="1060" y="1311"/>
                    <a:pt x="959" y="1452"/>
                  </a:cubicBezTo>
                  <a:cubicBezTo>
                    <a:pt x="859" y="1596"/>
                    <a:pt x="758" y="1728"/>
                    <a:pt x="600" y="1814"/>
                  </a:cubicBezTo>
                  <a:cubicBezTo>
                    <a:pt x="517" y="1857"/>
                    <a:pt x="431" y="1886"/>
                    <a:pt x="339" y="1903"/>
                  </a:cubicBezTo>
                  <a:lnTo>
                    <a:pt x="112" y="1903"/>
                  </a:lnTo>
                  <a:cubicBezTo>
                    <a:pt x="95" y="1903"/>
                    <a:pt x="80" y="1909"/>
                    <a:pt x="69" y="1915"/>
                  </a:cubicBezTo>
                  <a:cubicBezTo>
                    <a:pt x="57" y="1915"/>
                    <a:pt x="51" y="1915"/>
                    <a:pt x="40" y="1912"/>
                  </a:cubicBezTo>
                  <a:cubicBezTo>
                    <a:pt x="39" y="1912"/>
                    <a:pt x="38" y="1912"/>
                    <a:pt x="37" y="1912"/>
                  </a:cubicBezTo>
                  <a:cubicBezTo>
                    <a:pt x="8" y="1912"/>
                    <a:pt x="1" y="1958"/>
                    <a:pt x="34" y="1969"/>
                  </a:cubicBezTo>
                  <a:cubicBezTo>
                    <a:pt x="14" y="1969"/>
                    <a:pt x="14" y="1998"/>
                    <a:pt x="34" y="1998"/>
                  </a:cubicBezTo>
                  <a:cubicBezTo>
                    <a:pt x="40" y="2033"/>
                    <a:pt x="66" y="2067"/>
                    <a:pt x="112" y="2067"/>
                  </a:cubicBezTo>
                  <a:lnTo>
                    <a:pt x="586" y="2067"/>
                  </a:lnTo>
                  <a:cubicBezTo>
                    <a:pt x="632" y="2067"/>
                    <a:pt x="675" y="2067"/>
                    <a:pt x="724" y="2061"/>
                  </a:cubicBezTo>
                  <a:cubicBezTo>
                    <a:pt x="1637" y="2058"/>
                    <a:pt x="2554" y="2053"/>
                    <a:pt x="3471" y="2047"/>
                  </a:cubicBezTo>
                  <a:cubicBezTo>
                    <a:pt x="4588" y="2044"/>
                    <a:pt x="5700" y="2041"/>
                    <a:pt x="6818" y="2038"/>
                  </a:cubicBezTo>
                  <a:cubicBezTo>
                    <a:pt x="7447" y="2033"/>
                    <a:pt x="8074" y="2033"/>
                    <a:pt x="8703" y="2030"/>
                  </a:cubicBezTo>
                  <a:cubicBezTo>
                    <a:pt x="8732" y="2030"/>
                    <a:pt x="8746" y="2010"/>
                    <a:pt x="8746" y="1987"/>
                  </a:cubicBezTo>
                  <a:cubicBezTo>
                    <a:pt x="8740" y="1955"/>
                    <a:pt x="8726" y="1932"/>
                    <a:pt x="8697" y="1932"/>
                  </a:cubicBezTo>
                  <a:lnTo>
                    <a:pt x="8559" y="1932"/>
                  </a:lnTo>
                  <a:cubicBezTo>
                    <a:pt x="8556" y="1921"/>
                    <a:pt x="8545" y="1909"/>
                    <a:pt x="8533" y="1909"/>
                  </a:cubicBezTo>
                  <a:cubicBezTo>
                    <a:pt x="8456" y="1900"/>
                    <a:pt x="8385" y="1897"/>
                    <a:pt x="8310" y="1897"/>
                  </a:cubicBezTo>
                  <a:cubicBezTo>
                    <a:pt x="8287" y="1897"/>
                    <a:pt x="8264" y="1897"/>
                    <a:pt x="8240" y="1898"/>
                  </a:cubicBezTo>
                  <a:cubicBezTo>
                    <a:pt x="8215" y="1898"/>
                    <a:pt x="8190" y="1899"/>
                    <a:pt x="8164" y="1899"/>
                  </a:cubicBezTo>
                  <a:cubicBezTo>
                    <a:pt x="8088" y="1899"/>
                    <a:pt x="8011" y="1895"/>
                    <a:pt x="7936" y="1889"/>
                  </a:cubicBezTo>
                  <a:cubicBezTo>
                    <a:pt x="7835" y="1880"/>
                    <a:pt x="7737" y="1866"/>
                    <a:pt x="7640" y="1843"/>
                  </a:cubicBezTo>
                  <a:cubicBezTo>
                    <a:pt x="7548" y="1823"/>
                    <a:pt x="7462" y="1783"/>
                    <a:pt x="7375" y="1737"/>
                  </a:cubicBezTo>
                  <a:cubicBezTo>
                    <a:pt x="7289" y="1694"/>
                    <a:pt x="7217" y="1616"/>
                    <a:pt x="7146" y="1556"/>
                  </a:cubicBezTo>
                  <a:cubicBezTo>
                    <a:pt x="7065" y="1484"/>
                    <a:pt x="6993" y="1398"/>
                    <a:pt x="6919" y="1323"/>
                  </a:cubicBezTo>
                  <a:cubicBezTo>
                    <a:pt x="6778" y="1179"/>
                    <a:pt x="6608" y="1036"/>
                    <a:pt x="6404" y="1010"/>
                  </a:cubicBezTo>
                  <a:cubicBezTo>
                    <a:pt x="6388" y="1008"/>
                    <a:pt x="6371" y="1007"/>
                    <a:pt x="6354" y="1007"/>
                  </a:cubicBezTo>
                  <a:cubicBezTo>
                    <a:pt x="6251" y="1007"/>
                    <a:pt x="6147" y="1044"/>
                    <a:pt x="6071" y="1110"/>
                  </a:cubicBezTo>
                  <a:cubicBezTo>
                    <a:pt x="6019" y="1012"/>
                    <a:pt x="5916" y="940"/>
                    <a:pt x="5803" y="940"/>
                  </a:cubicBezTo>
                  <a:cubicBezTo>
                    <a:pt x="5796" y="940"/>
                    <a:pt x="5790" y="940"/>
                    <a:pt x="5784" y="941"/>
                  </a:cubicBezTo>
                  <a:cubicBezTo>
                    <a:pt x="5755" y="947"/>
                    <a:pt x="5726" y="952"/>
                    <a:pt x="5700" y="964"/>
                  </a:cubicBezTo>
                  <a:cubicBezTo>
                    <a:pt x="5689" y="840"/>
                    <a:pt x="5666" y="722"/>
                    <a:pt x="5626" y="607"/>
                  </a:cubicBezTo>
                  <a:cubicBezTo>
                    <a:pt x="5548" y="401"/>
                    <a:pt x="5427" y="191"/>
                    <a:pt x="5229" y="79"/>
                  </a:cubicBezTo>
                  <a:cubicBezTo>
                    <a:pt x="5131" y="24"/>
                    <a:pt x="5030" y="1"/>
                    <a:pt x="493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5245047" y="393019"/>
              <a:ext cx="502316" cy="194270"/>
            </a:xfrm>
            <a:custGeom>
              <a:rect b="b" l="l" r="r" t="t"/>
              <a:pathLst>
                <a:path extrusionOk="0" h="1506" w="3894">
                  <a:moveTo>
                    <a:pt x="2650" y="1"/>
                  </a:moveTo>
                  <a:cubicBezTo>
                    <a:pt x="2224" y="1"/>
                    <a:pt x="1893" y="348"/>
                    <a:pt x="1810" y="759"/>
                  </a:cubicBezTo>
                  <a:cubicBezTo>
                    <a:pt x="1724" y="707"/>
                    <a:pt x="1635" y="664"/>
                    <a:pt x="1526" y="658"/>
                  </a:cubicBezTo>
                  <a:cubicBezTo>
                    <a:pt x="1511" y="657"/>
                    <a:pt x="1496" y="657"/>
                    <a:pt x="1481" y="657"/>
                  </a:cubicBezTo>
                  <a:cubicBezTo>
                    <a:pt x="1311" y="657"/>
                    <a:pt x="1153" y="717"/>
                    <a:pt x="1026" y="830"/>
                  </a:cubicBezTo>
                  <a:cubicBezTo>
                    <a:pt x="960" y="888"/>
                    <a:pt x="905" y="960"/>
                    <a:pt x="854" y="1032"/>
                  </a:cubicBezTo>
                  <a:cubicBezTo>
                    <a:pt x="796" y="1115"/>
                    <a:pt x="747" y="1273"/>
                    <a:pt x="647" y="1305"/>
                  </a:cubicBezTo>
                  <a:cubicBezTo>
                    <a:pt x="627" y="1311"/>
                    <a:pt x="604" y="1313"/>
                    <a:pt x="581" y="1313"/>
                  </a:cubicBezTo>
                  <a:cubicBezTo>
                    <a:pt x="552" y="1313"/>
                    <a:pt x="524" y="1310"/>
                    <a:pt x="500" y="1310"/>
                  </a:cubicBezTo>
                  <a:cubicBezTo>
                    <a:pt x="446" y="1310"/>
                    <a:pt x="391" y="1316"/>
                    <a:pt x="337" y="1319"/>
                  </a:cubicBezTo>
                  <a:cubicBezTo>
                    <a:pt x="247" y="1322"/>
                    <a:pt x="164" y="1319"/>
                    <a:pt x="81" y="1339"/>
                  </a:cubicBezTo>
                  <a:lnTo>
                    <a:pt x="69" y="1339"/>
                  </a:lnTo>
                  <a:cubicBezTo>
                    <a:pt x="46" y="1339"/>
                    <a:pt x="35" y="1350"/>
                    <a:pt x="26" y="1362"/>
                  </a:cubicBezTo>
                  <a:cubicBezTo>
                    <a:pt x="0" y="1376"/>
                    <a:pt x="6" y="1411"/>
                    <a:pt x="26" y="1431"/>
                  </a:cubicBezTo>
                  <a:cubicBezTo>
                    <a:pt x="32" y="1440"/>
                    <a:pt x="43" y="1448"/>
                    <a:pt x="58" y="1448"/>
                  </a:cubicBezTo>
                  <a:cubicBezTo>
                    <a:pt x="123" y="1481"/>
                    <a:pt x="201" y="1494"/>
                    <a:pt x="279" y="1494"/>
                  </a:cubicBezTo>
                  <a:cubicBezTo>
                    <a:pt x="354" y="1494"/>
                    <a:pt x="429" y="1482"/>
                    <a:pt x="495" y="1463"/>
                  </a:cubicBezTo>
                  <a:cubicBezTo>
                    <a:pt x="992" y="1480"/>
                    <a:pt x="1486" y="1494"/>
                    <a:pt x="1983" y="1497"/>
                  </a:cubicBezTo>
                  <a:cubicBezTo>
                    <a:pt x="2302" y="1503"/>
                    <a:pt x="2621" y="1506"/>
                    <a:pt x="2940" y="1506"/>
                  </a:cubicBezTo>
                  <a:cubicBezTo>
                    <a:pt x="3092" y="1506"/>
                    <a:pt x="3247" y="1506"/>
                    <a:pt x="3397" y="1503"/>
                  </a:cubicBezTo>
                  <a:cubicBezTo>
                    <a:pt x="3557" y="1497"/>
                    <a:pt x="3710" y="1474"/>
                    <a:pt x="3868" y="1445"/>
                  </a:cubicBezTo>
                  <a:cubicBezTo>
                    <a:pt x="3879" y="1445"/>
                    <a:pt x="3885" y="1437"/>
                    <a:pt x="3894" y="1431"/>
                  </a:cubicBezTo>
                  <a:cubicBezTo>
                    <a:pt x="3885" y="1414"/>
                    <a:pt x="3876" y="1391"/>
                    <a:pt x="3856" y="1371"/>
                  </a:cubicBezTo>
                  <a:cubicBezTo>
                    <a:pt x="3779" y="1279"/>
                    <a:pt x="3606" y="1290"/>
                    <a:pt x="3546" y="1184"/>
                  </a:cubicBezTo>
                  <a:cubicBezTo>
                    <a:pt x="3497" y="1103"/>
                    <a:pt x="3509" y="991"/>
                    <a:pt x="3494" y="902"/>
                  </a:cubicBezTo>
                  <a:cubicBezTo>
                    <a:pt x="3474" y="761"/>
                    <a:pt x="3440" y="626"/>
                    <a:pt x="3382" y="497"/>
                  </a:cubicBezTo>
                  <a:cubicBezTo>
                    <a:pt x="3276" y="253"/>
                    <a:pt x="3063" y="66"/>
                    <a:pt x="2799" y="14"/>
                  </a:cubicBezTo>
                  <a:cubicBezTo>
                    <a:pt x="2748" y="5"/>
                    <a:pt x="2699" y="1"/>
                    <a:pt x="265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4135672" y="3056163"/>
              <a:ext cx="502316" cy="194270"/>
            </a:xfrm>
            <a:custGeom>
              <a:rect b="b" l="l" r="r" t="t"/>
              <a:pathLst>
                <a:path extrusionOk="0" h="1506" w="3894">
                  <a:moveTo>
                    <a:pt x="2651" y="0"/>
                  </a:moveTo>
                  <a:cubicBezTo>
                    <a:pt x="2227" y="0"/>
                    <a:pt x="1896" y="348"/>
                    <a:pt x="1811" y="758"/>
                  </a:cubicBezTo>
                  <a:cubicBezTo>
                    <a:pt x="1725" y="706"/>
                    <a:pt x="1636" y="666"/>
                    <a:pt x="1529" y="657"/>
                  </a:cubicBezTo>
                  <a:cubicBezTo>
                    <a:pt x="1514" y="657"/>
                    <a:pt x="1499" y="656"/>
                    <a:pt x="1484" y="656"/>
                  </a:cubicBezTo>
                  <a:cubicBezTo>
                    <a:pt x="1314" y="656"/>
                    <a:pt x="1153" y="716"/>
                    <a:pt x="1029" y="830"/>
                  </a:cubicBezTo>
                  <a:cubicBezTo>
                    <a:pt x="960" y="887"/>
                    <a:pt x="906" y="959"/>
                    <a:pt x="857" y="1031"/>
                  </a:cubicBezTo>
                  <a:cubicBezTo>
                    <a:pt x="799" y="1114"/>
                    <a:pt x="748" y="1272"/>
                    <a:pt x="647" y="1304"/>
                  </a:cubicBezTo>
                  <a:cubicBezTo>
                    <a:pt x="628" y="1310"/>
                    <a:pt x="604" y="1312"/>
                    <a:pt x="581" y="1312"/>
                  </a:cubicBezTo>
                  <a:cubicBezTo>
                    <a:pt x="553" y="1312"/>
                    <a:pt x="524" y="1310"/>
                    <a:pt x="501" y="1310"/>
                  </a:cubicBezTo>
                  <a:cubicBezTo>
                    <a:pt x="446" y="1310"/>
                    <a:pt x="394" y="1315"/>
                    <a:pt x="340" y="1318"/>
                  </a:cubicBezTo>
                  <a:cubicBezTo>
                    <a:pt x="251" y="1321"/>
                    <a:pt x="167" y="1318"/>
                    <a:pt x="84" y="1338"/>
                  </a:cubicBezTo>
                  <a:lnTo>
                    <a:pt x="70" y="1338"/>
                  </a:lnTo>
                  <a:cubicBezTo>
                    <a:pt x="49" y="1338"/>
                    <a:pt x="38" y="1350"/>
                    <a:pt x="26" y="1361"/>
                  </a:cubicBezTo>
                  <a:cubicBezTo>
                    <a:pt x="1" y="1376"/>
                    <a:pt x="9" y="1410"/>
                    <a:pt x="26" y="1430"/>
                  </a:cubicBezTo>
                  <a:cubicBezTo>
                    <a:pt x="35" y="1439"/>
                    <a:pt x="44" y="1448"/>
                    <a:pt x="58" y="1448"/>
                  </a:cubicBezTo>
                  <a:cubicBezTo>
                    <a:pt x="123" y="1480"/>
                    <a:pt x="201" y="1494"/>
                    <a:pt x="280" y="1494"/>
                  </a:cubicBezTo>
                  <a:cubicBezTo>
                    <a:pt x="355" y="1494"/>
                    <a:pt x="431" y="1482"/>
                    <a:pt x="498" y="1462"/>
                  </a:cubicBezTo>
                  <a:cubicBezTo>
                    <a:pt x="992" y="1479"/>
                    <a:pt x="1489" y="1494"/>
                    <a:pt x="1983" y="1496"/>
                  </a:cubicBezTo>
                  <a:cubicBezTo>
                    <a:pt x="2302" y="1502"/>
                    <a:pt x="2624" y="1505"/>
                    <a:pt x="2943" y="1505"/>
                  </a:cubicBezTo>
                  <a:cubicBezTo>
                    <a:pt x="3092" y="1505"/>
                    <a:pt x="3247" y="1505"/>
                    <a:pt x="3400" y="1502"/>
                  </a:cubicBezTo>
                  <a:cubicBezTo>
                    <a:pt x="3561" y="1496"/>
                    <a:pt x="3710" y="1473"/>
                    <a:pt x="3868" y="1445"/>
                  </a:cubicBezTo>
                  <a:cubicBezTo>
                    <a:pt x="3880" y="1445"/>
                    <a:pt x="3888" y="1436"/>
                    <a:pt x="3894" y="1430"/>
                  </a:cubicBezTo>
                  <a:cubicBezTo>
                    <a:pt x="3888" y="1413"/>
                    <a:pt x="3877" y="1390"/>
                    <a:pt x="3859" y="1370"/>
                  </a:cubicBezTo>
                  <a:cubicBezTo>
                    <a:pt x="3779" y="1278"/>
                    <a:pt x="3607" y="1290"/>
                    <a:pt x="3546" y="1183"/>
                  </a:cubicBezTo>
                  <a:cubicBezTo>
                    <a:pt x="3500" y="1103"/>
                    <a:pt x="3512" y="991"/>
                    <a:pt x="3497" y="902"/>
                  </a:cubicBezTo>
                  <a:cubicBezTo>
                    <a:pt x="3474" y="761"/>
                    <a:pt x="3443" y="626"/>
                    <a:pt x="3385" y="497"/>
                  </a:cubicBezTo>
                  <a:cubicBezTo>
                    <a:pt x="3276" y="252"/>
                    <a:pt x="3066" y="66"/>
                    <a:pt x="2799" y="14"/>
                  </a:cubicBezTo>
                  <a:cubicBezTo>
                    <a:pt x="2749" y="5"/>
                    <a:pt x="2699" y="0"/>
                    <a:pt x="265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4819099" y="2958125"/>
              <a:ext cx="780048" cy="1565385"/>
            </a:xfrm>
            <a:custGeom>
              <a:rect b="b" l="l" r="r" t="t"/>
              <a:pathLst>
                <a:path extrusionOk="0" h="12135" w="6047">
                  <a:moveTo>
                    <a:pt x="4613" y="1"/>
                  </a:moveTo>
                  <a:lnTo>
                    <a:pt x="1" y="3894"/>
                  </a:lnTo>
                  <a:lnTo>
                    <a:pt x="406" y="4615"/>
                  </a:lnTo>
                  <a:cubicBezTo>
                    <a:pt x="406" y="4615"/>
                    <a:pt x="1550" y="5793"/>
                    <a:pt x="2265" y="10155"/>
                  </a:cubicBezTo>
                  <a:cubicBezTo>
                    <a:pt x="2282" y="10256"/>
                    <a:pt x="1782" y="10698"/>
                    <a:pt x="1825" y="10790"/>
                  </a:cubicBezTo>
                  <a:cubicBezTo>
                    <a:pt x="2038" y="11241"/>
                    <a:pt x="2239" y="11675"/>
                    <a:pt x="2529" y="12135"/>
                  </a:cubicBezTo>
                  <a:lnTo>
                    <a:pt x="6046" y="12135"/>
                  </a:lnTo>
                  <a:cubicBezTo>
                    <a:pt x="6046" y="12135"/>
                    <a:pt x="5242" y="6262"/>
                    <a:pt x="5153" y="1142"/>
                  </a:cubicBezTo>
                  <a:lnTo>
                    <a:pt x="4613"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4739121" y="2874019"/>
              <a:ext cx="683558" cy="593517"/>
            </a:xfrm>
            <a:custGeom>
              <a:rect b="b" l="l" r="r" t="t"/>
              <a:pathLst>
                <a:path extrusionOk="0" h="4601" w="5299">
                  <a:moveTo>
                    <a:pt x="4827" y="1"/>
                  </a:moveTo>
                  <a:lnTo>
                    <a:pt x="4112" y="521"/>
                  </a:lnTo>
                  <a:lnTo>
                    <a:pt x="4503" y="1044"/>
                  </a:lnTo>
                  <a:lnTo>
                    <a:pt x="3825" y="1549"/>
                  </a:lnTo>
                  <a:lnTo>
                    <a:pt x="3448" y="1044"/>
                  </a:lnTo>
                  <a:lnTo>
                    <a:pt x="2785" y="1535"/>
                  </a:lnTo>
                  <a:lnTo>
                    <a:pt x="3181" y="2110"/>
                  </a:lnTo>
                  <a:lnTo>
                    <a:pt x="2471" y="2670"/>
                  </a:lnTo>
                  <a:lnTo>
                    <a:pt x="2069" y="2159"/>
                  </a:lnTo>
                  <a:lnTo>
                    <a:pt x="1405" y="2656"/>
                  </a:lnTo>
                  <a:lnTo>
                    <a:pt x="1796" y="3202"/>
                  </a:lnTo>
                  <a:lnTo>
                    <a:pt x="1052" y="3762"/>
                  </a:lnTo>
                  <a:lnTo>
                    <a:pt x="690" y="3202"/>
                  </a:lnTo>
                  <a:lnTo>
                    <a:pt x="0" y="3747"/>
                  </a:lnTo>
                  <a:lnTo>
                    <a:pt x="572" y="4601"/>
                  </a:lnTo>
                  <a:lnTo>
                    <a:pt x="5299" y="742"/>
                  </a:lnTo>
                  <a:lnTo>
                    <a:pt x="482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929233" y="2958512"/>
              <a:ext cx="779532" cy="1564998"/>
            </a:xfrm>
            <a:custGeom>
              <a:rect b="b" l="l" r="r" t="t"/>
              <a:pathLst>
                <a:path extrusionOk="0" h="12132" w="6043">
                  <a:moveTo>
                    <a:pt x="1431" y="1"/>
                  </a:moveTo>
                  <a:lnTo>
                    <a:pt x="894" y="1139"/>
                  </a:lnTo>
                  <a:cubicBezTo>
                    <a:pt x="805" y="6259"/>
                    <a:pt x="0" y="12132"/>
                    <a:pt x="0" y="12132"/>
                  </a:cubicBezTo>
                  <a:lnTo>
                    <a:pt x="3520" y="12132"/>
                  </a:lnTo>
                  <a:cubicBezTo>
                    <a:pt x="3569" y="11646"/>
                    <a:pt x="4198" y="11201"/>
                    <a:pt x="4259" y="10776"/>
                  </a:cubicBezTo>
                  <a:cubicBezTo>
                    <a:pt x="4299" y="10494"/>
                    <a:pt x="3773" y="10215"/>
                    <a:pt x="3816" y="9960"/>
                  </a:cubicBezTo>
                  <a:cubicBezTo>
                    <a:pt x="4535" y="5753"/>
                    <a:pt x="5641" y="4612"/>
                    <a:pt x="5641" y="4612"/>
                  </a:cubicBezTo>
                  <a:lnTo>
                    <a:pt x="6043" y="3894"/>
                  </a:lnTo>
                  <a:lnTo>
                    <a:pt x="143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7106088" y="2874019"/>
              <a:ext cx="683558" cy="593517"/>
            </a:xfrm>
            <a:custGeom>
              <a:rect b="b" l="l" r="r" t="t"/>
              <a:pathLst>
                <a:path extrusionOk="0" h="4601" w="5299">
                  <a:moveTo>
                    <a:pt x="471" y="1"/>
                  </a:moveTo>
                  <a:lnTo>
                    <a:pt x="0" y="742"/>
                  </a:lnTo>
                  <a:lnTo>
                    <a:pt x="4727" y="4601"/>
                  </a:lnTo>
                  <a:lnTo>
                    <a:pt x="5298" y="3747"/>
                  </a:lnTo>
                  <a:lnTo>
                    <a:pt x="4609" y="3202"/>
                  </a:lnTo>
                  <a:lnTo>
                    <a:pt x="4247" y="3762"/>
                  </a:lnTo>
                  <a:lnTo>
                    <a:pt x="3503" y="3202"/>
                  </a:lnTo>
                  <a:lnTo>
                    <a:pt x="3893" y="2656"/>
                  </a:lnTo>
                  <a:lnTo>
                    <a:pt x="3230" y="2159"/>
                  </a:lnTo>
                  <a:lnTo>
                    <a:pt x="2827" y="2670"/>
                  </a:lnTo>
                  <a:lnTo>
                    <a:pt x="2115" y="2110"/>
                  </a:lnTo>
                  <a:lnTo>
                    <a:pt x="2514" y="1535"/>
                  </a:lnTo>
                  <a:lnTo>
                    <a:pt x="1850" y="1044"/>
                  </a:lnTo>
                  <a:lnTo>
                    <a:pt x="1474" y="1549"/>
                  </a:lnTo>
                  <a:lnTo>
                    <a:pt x="793" y="1044"/>
                  </a:lnTo>
                  <a:lnTo>
                    <a:pt x="1187" y="521"/>
                  </a:lnTo>
                  <a:lnTo>
                    <a:pt x="47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5458537" y="3108665"/>
              <a:ext cx="745090" cy="204332"/>
            </a:xfrm>
            <a:custGeom>
              <a:rect b="b" l="l" r="r" t="t"/>
              <a:pathLst>
                <a:path extrusionOk="0" h="1584" w="5776">
                  <a:moveTo>
                    <a:pt x="5770" y="1"/>
                  </a:moveTo>
                  <a:lnTo>
                    <a:pt x="4931" y="61"/>
                  </a:lnTo>
                  <a:lnTo>
                    <a:pt x="4985" y="676"/>
                  </a:lnTo>
                  <a:lnTo>
                    <a:pt x="4190" y="748"/>
                  </a:lnTo>
                  <a:lnTo>
                    <a:pt x="4138" y="150"/>
                  </a:lnTo>
                  <a:lnTo>
                    <a:pt x="3356" y="216"/>
                  </a:lnTo>
                  <a:lnTo>
                    <a:pt x="3388" y="877"/>
                  </a:lnTo>
                  <a:lnTo>
                    <a:pt x="2537" y="972"/>
                  </a:lnTo>
                  <a:lnTo>
                    <a:pt x="2466" y="363"/>
                  </a:lnTo>
                  <a:lnTo>
                    <a:pt x="1681" y="431"/>
                  </a:lnTo>
                  <a:lnTo>
                    <a:pt x="1724" y="1066"/>
                  </a:lnTo>
                  <a:lnTo>
                    <a:pt x="845" y="1144"/>
                  </a:lnTo>
                  <a:lnTo>
                    <a:pt x="831" y="512"/>
                  </a:lnTo>
                  <a:lnTo>
                    <a:pt x="0" y="610"/>
                  </a:lnTo>
                  <a:lnTo>
                    <a:pt x="38" y="1584"/>
                  </a:lnTo>
                  <a:lnTo>
                    <a:pt x="5776" y="834"/>
                  </a:lnTo>
                  <a:lnTo>
                    <a:pt x="5770"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6167505" y="2428850"/>
              <a:ext cx="825197" cy="167697"/>
            </a:xfrm>
            <a:custGeom>
              <a:rect b="b" l="l" r="r" t="t"/>
              <a:pathLst>
                <a:path extrusionOk="0" h="1300" w="6397">
                  <a:moveTo>
                    <a:pt x="6397" y="1"/>
                  </a:moveTo>
                  <a:lnTo>
                    <a:pt x="5477" y="4"/>
                  </a:lnTo>
                  <a:lnTo>
                    <a:pt x="5489" y="682"/>
                  </a:lnTo>
                  <a:lnTo>
                    <a:pt x="4607" y="696"/>
                  </a:lnTo>
                  <a:lnTo>
                    <a:pt x="4598" y="41"/>
                  </a:lnTo>
                  <a:lnTo>
                    <a:pt x="3736" y="56"/>
                  </a:lnTo>
                  <a:lnTo>
                    <a:pt x="3725" y="780"/>
                  </a:lnTo>
                  <a:lnTo>
                    <a:pt x="2782" y="823"/>
                  </a:lnTo>
                  <a:lnTo>
                    <a:pt x="2751" y="147"/>
                  </a:lnTo>
                  <a:lnTo>
                    <a:pt x="1889" y="162"/>
                  </a:lnTo>
                  <a:lnTo>
                    <a:pt x="1886" y="863"/>
                  </a:lnTo>
                  <a:lnTo>
                    <a:pt x="920" y="883"/>
                  </a:lnTo>
                  <a:lnTo>
                    <a:pt x="952" y="188"/>
                  </a:lnTo>
                  <a:lnTo>
                    <a:pt x="952" y="188"/>
                  </a:lnTo>
                  <a:lnTo>
                    <a:pt x="35" y="231"/>
                  </a:lnTo>
                  <a:lnTo>
                    <a:pt x="1" y="1300"/>
                  </a:lnTo>
                  <a:lnTo>
                    <a:pt x="6342" y="912"/>
                  </a:lnTo>
                  <a:lnTo>
                    <a:pt x="639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7391429" y="1651256"/>
              <a:ext cx="674012" cy="456780"/>
            </a:xfrm>
            <a:custGeom>
              <a:rect b="b" l="l" r="r" t="t"/>
              <a:pathLst>
                <a:path extrusionOk="0" h="3541" w="5225">
                  <a:moveTo>
                    <a:pt x="541" y="1"/>
                  </a:moveTo>
                  <a:lnTo>
                    <a:pt x="0" y="756"/>
                  </a:lnTo>
                  <a:lnTo>
                    <a:pt x="4741" y="3541"/>
                  </a:lnTo>
                  <a:lnTo>
                    <a:pt x="5224" y="2911"/>
                  </a:lnTo>
                  <a:lnTo>
                    <a:pt x="4557" y="2469"/>
                  </a:lnTo>
                  <a:lnTo>
                    <a:pt x="4239" y="2960"/>
                  </a:lnTo>
                  <a:lnTo>
                    <a:pt x="3601" y="2549"/>
                  </a:lnTo>
                  <a:lnTo>
                    <a:pt x="3908" y="2070"/>
                  </a:lnTo>
                  <a:lnTo>
                    <a:pt x="3285" y="1664"/>
                  </a:lnTo>
                  <a:lnTo>
                    <a:pt x="2925" y="2179"/>
                  </a:lnTo>
                  <a:lnTo>
                    <a:pt x="2227" y="1754"/>
                  </a:lnTo>
                  <a:lnTo>
                    <a:pt x="2532" y="1256"/>
                  </a:lnTo>
                  <a:lnTo>
                    <a:pt x="1905" y="848"/>
                  </a:lnTo>
                  <a:lnTo>
                    <a:pt x="1566" y="1348"/>
                  </a:lnTo>
                  <a:lnTo>
                    <a:pt x="860" y="900"/>
                  </a:lnTo>
                  <a:lnTo>
                    <a:pt x="1219" y="415"/>
                  </a:lnTo>
                  <a:lnTo>
                    <a:pt x="54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4985892" y="2226583"/>
              <a:ext cx="692975" cy="296952"/>
            </a:xfrm>
            <a:custGeom>
              <a:rect b="b" l="l" r="r" t="t"/>
              <a:pathLst>
                <a:path extrusionOk="0" h="2302" w="5372">
                  <a:moveTo>
                    <a:pt x="5216" y="0"/>
                  </a:moveTo>
                  <a:lnTo>
                    <a:pt x="4454" y="181"/>
                  </a:lnTo>
                  <a:lnTo>
                    <a:pt x="4595" y="739"/>
                  </a:lnTo>
                  <a:lnTo>
                    <a:pt x="3868" y="922"/>
                  </a:lnTo>
                  <a:lnTo>
                    <a:pt x="3736" y="379"/>
                  </a:lnTo>
                  <a:lnTo>
                    <a:pt x="3026" y="555"/>
                  </a:lnTo>
                  <a:lnTo>
                    <a:pt x="3156" y="1158"/>
                  </a:lnTo>
                  <a:lnTo>
                    <a:pt x="2386" y="1374"/>
                  </a:lnTo>
                  <a:lnTo>
                    <a:pt x="2231" y="822"/>
                  </a:lnTo>
                  <a:lnTo>
                    <a:pt x="1521" y="997"/>
                  </a:lnTo>
                  <a:lnTo>
                    <a:pt x="1653" y="1575"/>
                  </a:lnTo>
                  <a:lnTo>
                    <a:pt x="857" y="1782"/>
                  </a:lnTo>
                  <a:lnTo>
                    <a:pt x="751" y="1198"/>
                  </a:lnTo>
                  <a:lnTo>
                    <a:pt x="1" y="1411"/>
                  </a:lnTo>
                  <a:lnTo>
                    <a:pt x="176" y="2302"/>
                  </a:lnTo>
                  <a:lnTo>
                    <a:pt x="5371" y="934"/>
                  </a:lnTo>
                  <a:lnTo>
                    <a:pt x="5216"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771742" y="2019027"/>
              <a:ext cx="679817" cy="289599"/>
            </a:xfrm>
            <a:custGeom>
              <a:rect b="b" l="l" r="r" t="t"/>
              <a:pathLst>
                <a:path extrusionOk="0" h="2245" w="5270">
                  <a:moveTo>
                    <a:pt x="5143" y="0"/>
                  </a:moveTo>
                  <a:lnTo>
                    <a:pt x="4393" y="175"/>
                  </a:lnTo>
                  <a:lnTo>
                    <a:pt x="4534" y="721"/>
                  </a:lnTo>
                  <a:lnTo>
                    <a:pt x="3819" y="899"/>
                  </a:lnTo>
                  <a:lnTo>
                    <a:pt x="3681" y="365"/>
                  </a:lnTo>
                  <a:lnTo>
                    <a:pt x="2986" y="537"/>
                  </a:lnTo>
                  <a:lnTo>
                    <a:pt x="3112" y="1129"/>
                  </a:lnTo>
                  <a:lnTo>
                    <a:pt x="2353" y="1339"/>
                  </a:lnTo>
                  <a:lnTo>
                    <a:pt x="2198" y="796"/>
                  </a:lnTo>
                  <a:lnTo>
                    <a:pt x="1497" y="968"/>
                  </a:lnTo>
                  <a:lnTo>
                    <a:pt x="1627" y="1537"/>
                  </a:lnTo>
                  <a:lnTo>
                    <a:pt x="845" y="1733"/>
                  </a:lnTo>
                  <a:lnTo>
                    <a:pt x="742" y="1167"/>
                  </a:lnTo>
                  <a:lnTo>
                    <a:pt x="0" y="1371"/>
                  </a:lnTo>
                  <a:lnTo>
                    <a:pt x="176" y="2244"/>
                  </a:lnTo>
                  <a:lnTo>
                    <a:pt x="5270" y="750"/>
                  </a:lnTo>
                  <a:lnTo>
                    <a:pt x="5143"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6312111" y="3093830"/>
              <a:ext cx="765471" cy="176211"/>
            </a:xfrm>
            <a:custGeom>
              <a:rect b="b" l="l" r="r" t="t"/>
              <a:pathLst>
                <a:path extrusionOk="0" h="1366" w="5934">
                  <a:moveTo>
                    <a:pt x="159" y="1"/>
                  </a:moveTo>
                  <a:lnTo>
                    <a:pt x="0" y="963"/>
                  </a:lnTo>
                  <a:lnTo>
                    <a:pt x="5776" y="1365"/>
                  </a:lnTo>
                  <a:lnTo>
                    <a:pt x="5934" y="546"/>
                  </a:lnTo>
                  <a:lnTo>
                    <a:pt x="5101" y="440"/>
                  </a:lnTo>
                  <a:lnTo>
                    <a:pt x="5032" y="1055"/>
                  </a:lnTo>
                  <a:lnTo>
                    <a:pt x="4233" y="966"/>
                  </a:lnTo>
                  <a:lnTo>
                    <a:pt x="4302" y="368"/>
                  </a:lnTo>
                  <a:lnTo>
                    <a:pt x="3523" y="279"/>
                  </a:lnTo>
                  <a:lnTo>
                    <a:pt x="3425" y="934"/>
                  </a:lnTo>
                  <a:lnTo>
                    <a:pt x="2572" y="863"/>
                  </a:lnTo>
                  <a:lnTo>
                    <a:pt x="2621" y="248"/>
                  </a:lnTo>
                  <a:lnTo>
                    <a:pt x="1842" y="159"/>
                  </a:lnTo>
                  <a:lnTo>
                    <a:pt x="1756" y="791"/>
                  </a:lnTo>
                  <a:lnTo>
                    <a:pt x="880" y="693"/>
                  </a:lnTo>
                  <a:lnTo>
                    <a:pt x="992" y="72"/>
                  </a:lnTo>
                  <a:lnTo>
                    <a:pt x="159"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5432996" y="3210960"/>
              <a:ext cx="1621628" cy="1270367"/>
            </a:xfrm>
            <a:custGeom>
              <a:rect b="b" l="l" r="r" t="t"/>
              <a:pathLst>
                <a:path extrusionOk="0" h="9848" w="12571">
                  <a:moveTo>
                    <a:pt x="6006" y="0"/>
                  </a:moveTo>
                  <a:cubicBezTo>
                    <a:pt x="3924" y="0"/>
                    <a:pt x="1718" y="179"/>
                    <a:pt x="0" y="753"/>
                  </a:cubicBezTo>
                  <a:lnTo>
                    <a:pt x="730" y="9847"/>
                  </a:lnTo>
                  <a:lnTo>
                    <a:pt x="2850" y="9801"/>
                  </a:lnTo>
                  <a:cubicBezTo>
                    <a:pt x="2850" y="9801"/>
                    <a:pt x="2635" y="8192"/>
                    <a:pt x="2454" y="6698"/>
                  </a:cubicBezTo>
                  <a:cubicBezTo>
                    <a:pt x="2276" y="5207"/>
                    <a:pt x="3618" y="2745"/>
                    <a:pt x="6304" y="2647"/>
                  </a:cubicBezTo>
                  <a:cubicBezTo>
                    <a:pt x="6362" y="2645"/>
                    <a:pt x="6419" y="2644"/>
                    <a:pt x="6475" y="2644"/>
                  </a:cubicBezTo>
                  <a:cubicBezTo>
                    <a:pt x="9049" y="2644"/>
                    <a:pt x="10363" y="4797"/>
                    <a:pt x="10332" y="6299"/>
                  </a:cubicBezTo>
                  <a:cubicBezTo>
                    <a:pt x="10304" y="7833"/>
                    <a:pt x="10125" y="9701"/>
                    <a:pt x="10125" y="9701"/>
                  </a:cubicBezTo>
                  <a:lnTo>
                    <a:pt x="11737" y="9827"/>
                  </a:lnTo>
                  <a:lnTo>
                    <a:pt x="12571" y="492"/>
                  </a:lnTo>
                  <a:cubicBezTo>
                    <a:pt x="12571" y="492"/>
                    <a:pt x="9457" y="0"/>
                    <a:pt x="600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6146479" y="1742070"/>
              <a:ext cx="1863627" cy="1771136"/>
            </a:xfrm>
            <a:custGeom>
              <a:rect b="b" l="l" r="r" t="t"/>
              <a:pathLst>
                <a:path extrusionOk="0" h="13730" w="14447">
                  <a:moveTo>
                    <a:pt x="9611" y="1"/>
                  </a:moveTo>
                  <a:cubicBezTo>
                    <a:pt x="9611" y="1"/>
                    <a:pt x="7336" y="3791"/>
                    <a:pt x="6445" y="6207"/>
                  </a:cubicBezTo>
                  <a:cubicBezTo>
                    <a:pt x="6445" y="6207"/>
                    <a:pt x="5841" y="6180"/>
                    <a:pt x="4976" y="6180"/>
                  </a:cubicBezTo>
                  <a:cubicBezTo>
                    <a:pt x="3566" y="6180"/>
                    <a:pt x="1464" y="6252"/>
                    <a:pt x="152" y="6635"/>
                  </a:cubicBezTo>
                  <a:lnTo>
                    <a:pt x="0" y="12178"/>
                  </a:lnTo>
                  <a:lnTo>
                    <a:pt x="9163" y="13729"/>
                  </a:lnTo>
                  <a:cubicBezTo>
                    <a:pt x="9315" y="12953"/>
                    <a:pt x="12031" y="6359"/>
                    <a:pt x="14447" y="2716"/>
                  </a:cubicBezTo>
                  <a:lnTo>
                    <a:pt x="9611"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7271333" y="2468195"/>
              <a:ext cx="991217" cy="523343"/>
            </a:xfrm>
            <a:custGeom>
              <a:rect b="b" l="l" r="r" t="t"/>
              <a:pathLst>
                <a:path extrusionOk="0" h="4057" w="7684">
                  <a:moveTo>
                    <a:pt x="6391" y="0"/>
                  </a:moveTo>
                  <a:cubicBezTo>
                    <a:pt x="6391" y="0"/>
                    <a:pt x="5796" y="897"/>
                    <a:pt x="5382" y="1523"/>
                  </a:cubicBezTo>
                  <a:cubicBezTo>
                    <a:pt x="5033" y="2055"/>
                    <a:pt x="4569" y="2908"/>
                    <a:pt x="3993" y="2908"/>
                  </a:cubicBezTo>
                  <a:cubicBezTo>
                    <a:pt x="3887" y="2908"/>
                    <a:pt x="3777" y="2879"/>
                    <a:pt x="3664" y="2813"/>
                  </a:cubicBezTo>
                  <a:cubicBezTo>
                    <a:pt x="3144" y="2515"/>
                    <a:pt x="920" y="871"/>
                    <a:pt x="920" y="871"/>
                  </a:cubicBezTo>
                  <a:lnTo>
                    <a:pt x="1" y="1210"/>
                  </a:lnTo>
                  <a:cubicBezTo>
                    <a:pt x="1" y="1210"/>
                    <a:pt x="2049" y="2604"/>
                    <a:pt x="3328" y="3595"/>
                  </a:cubicBezTo>
                  <a:cubicBezTo>
                    <a:pt x="3747" y="3920"/>
                    <a:pt x="4148" y="4056"/>
                    <a:pt x="4522" y="4056"/>
                  </a:cubicBezTo>
                  <a:cubicBezTo>
                    <a:pt x="5289" y="4056"/>
                    <a:pt x="5937" y="3482"/>
                    <a:pt x="6373" y="2785"/>
                  </a:cubicBezTo>
                  <a:cubicBezTo>
                    <a:pt x="6675" y="2302"/>
                    <a:pt x="7684" y="860"/>
                    <a:pt x="7684" y="860"/>
                  </a:cubicBezTo>
                  <a:lnTo>
                    <a:pt x="6391"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8069696" y="2336231"/>
              <a:ext cx="248836" cy="274378"/>
            </a:xfrm>
            <a:custGeom>
              <a:rect b="b" l="l" r="r" t="t"/>
              <a:pathLst>
                <a:path extrusionOk="0" h="2127" w="1929">
                  <a:moveTo>
                    <a:pt x="1929" y="1"/>
                  </a:moveTo>
                  <a:lnTo>
                    <a:pt x="1" y="980"/>
                  </a:lnTo>
                  <a:lnTo>
                    <a:pt x="1733" y="2127"/>
                  </a:lnTo>
                  <a:lnTo>
                    <a:pt x="1929"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7041202" y="1469370"/>
              <a:ext cx="426337" cy="574555"/>
            </a:xfrm>
            <a:custGeom>
              <a:rect b="b" l="l" r="r" t="t"/>
              <a:pathLst>
                <a:path extrusionOk="0" h="4454" w="3305">
                  <a:moveTo>
                    <a:pt x="1178" y="0"/>
                  </a:moveTo>
                  <a:cubicBezTo>
                    <a:pt x="1178" y="0"/>
                    <a:pt x="670" y="1009"/>
                    <a:pt x="486" y="1325"/>
                  </a:cubicBezTo>
                  <a:cubicBezTo>
                    <a:pt x="98" y="2008"/>
                    <a:pt x="0" y="2870"/>
                    <a:pt x="948" y="3293"/>
                  </a:cubicBezTo>
                  <a:cubicBezTo>
                    <a:pt x="1897" y="3718"/>
                    <a:pt x="3304" y="4454"/>
                    <a:pt x="3304" y="4454"/>
                  </a:cubicBezTo>
                  <a:lnTo>
                    <a:pt x="3221" y="3830"/>
                  </a:lnTo>
                  <a:cubicBezTo>
                    <a:pt x="3221" y="3830"/>
                    <a:pt x="1618" y="3069"/>
                    <a:pt x="1290" y="2868"/>
                  </a:cubicBezTo>
                  <a:cubicBezTo>
                    <a:pt x="831" y="2583"/>
                    <a:pt x="1267" y="1928"/>
                    <a:pt x="1497" y="1506"/>
                  </a:cubicBezTo>
                  <a:cubicBezTo>
                    <a:pt x="1727" y="1080"/>
                    <a:pt x="2055" y="474"/>
                    <a:pt x="2055" y="474"/>
                  </a:cubicBezTo>
                  <a:lnTo>
                    <a:pt x="1178"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7166459" y="1363722"/>
              <a:ext cx="151314" cy="179436"/>
            </a:xfrm>
            <a:custGeom>
              <a:rect b="b" l="l" r="r" t="t"/>
              <a:pathLst>
                <a:path extrusionOk="0" h="1391" w="1173">
                  <a:moveTo>
                    <a:pt x="1144" y="0"/>
                  </a:moveTo>
                  <a:lnTo>
                    <a:pt x="0" y="756"/>
                  </a:lnTo>
                  <a:lnTo>
                    <a:pt x="1173" y="1391"/>
                  </a:lnTo>
                  <a:lnTo>
                    <a:pt x="1144"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4572715" y="2392215"/>
              <a:ext cx="991217" cy="523343"/>
            </a:xfrm>
            <a:custGeom>
              <a:rect b="b" l="l" r="r" t="t"/>
              <a:pathLst>
                <a:path extrusionOk="0" h="4057" w="7684">
                  <a:moveTo>
                    <a:pt x="1293" y="0"/>
                  </a:moveTo>
                  <a:lnTo>
                    <a:pt x="0" y="860"/>
                  </a:lnTo>
                  <a:cubicBezTo>
                    <a:pt x="0" y="860"/>
                    <a:pt x="1009" y="2302"/>
                    <a:pt x="1310" y="2785"/>
                  </a:cubicBezTo>
                  <a:cubicBezTo>
                    <a:pt x="1749" y="3482"/>
                    <a:pt x="2397" y="4056"/>
                    <a:pt x="3163" y="4056"/>
                  </a:cubicBezTo>
                  <a:cubicBezTo>
                    <a:pt x="3536" y="4056"/>
                    <a:pt x="3937" y="3920"/>
                    <a:pt x="4356" y="3595"/>
                  </a:cubicBezTo>
                  <a:cubicBezTo>
                    <a:pt x="5635" y="2604"/>
                    <a:pt x="7683" y="1210"/>
                    <a:pt x="7683" y="1210"/>
                  </a:cubicBezTo>
                  <a:lnTo>
                    <a:pt x="6764" y="871"/>
                  </a:lnTo>
                  <a:cubicBezTo>
                    <a:pt x="6764" y="871"/>
                    <a:pt x="4540" y="2515"/>
                    <a:pt x="4020" y="2813"/>
                  </a:cubicBezTo>
                  <a:cubicBezTo>
                    <a:pt x="3906" y="2879"/>
                    <a:pt x="3797" y="2908"/>
                    <a:pt x="3691" y="2908"/>
                  </a:cubicBezTo>
                  <a:cubicBezTo>
                    <a:pt x="3115" y="2908"/>
                    <a:pt x="2651" y="2055"/>
                    <a:pt x="2302" y="1523"/>
                  </a:cubicBezTo>
                  <a:cubicBezTo>
                    <a:pt x="1891" y="897"/>
                    <a:pt x="1293" y="0"/>
                    <a:pt x="1293"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4516730" y="2260251"/>
              <a:ext cx="248836" cy="274765"/>
            </a:xfrm>
            <a:custGeom>
              <a:rect b="b" l="l" r="r" t="t"/>
              <a:pathLst>
                <a:path extrusionOk="0" h="2130" w="1929">
                  <a:moveTo>
                    <a:pt x="0" y="1"/>
                  </a:moveTo>
                  <a:lnTo>
                    <a:pt x="199" y="2130"/>
                  </a:lnTo>
                  <a:lnTo>
                    <a:pt x="1928" y="980"/>
                  </a:lnTo>
                  <a:lnTo>
                    <a:pt x="0"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6895565" y="3357371"/>
              <a:ext cx="1315903" cy="727159"/>
            </a:xfrm>
            <a:custGeom>
              <a:rect b="b" l="l" r="r" t="t"/>
              <a:pathLst>
                <a:path extrusionOk="0" h="5637" w="10201">
                  <a:moveTo>
                    <a:pt x="8373" y="0"/>
                  </a:moveTo>
                  <a:cubicBezTo>
                    <a:pt x="8373" y="0"/>
                    <a:pt x="7692" y="1268"/>
                    <a:pt x="7215" y="2153"/>
                  </a:cubicBezTo>
                  <a:cubicBezTo>
                    <a:pt x="6798" y="2922"/>
                    <a:pt x="6263" y="4167"/>
                    <a:pt x="5458" y="4167"/>
                  </a:cubicBezTo>
                  <a:cubicBezTo>
                    <a:pt x="5337" y="4167"/>
                    <a:pt x="5210" y="4139"/>
                    <a:pt x="5077" y="4078"/>
                  </a:cubicBezTo>
                  <a:cubicBezTo>
                    <a:pt x="4347" y="3739"/>
                    <a:pt x="1184" y="1814"/>
                    <a:pt x="1184" y="1814"/>
                  </a:cubicBezTo>
                  <a:lnTo>
                    <a:pt x="0" y="2382"/>
                  </a:lnTo>
                  <a:cubicBezTo>
                    <a:pt x="0" y="2382"/>
                    <a:pt x="2899" y="3991"/>
                    <a:pt x="4724" y="5158"/>
                  </a:cubicBezTo>
                  <a:cubicBezTo>
                    <a:pt x="5248" y="5493"/>
                    <a:pt x="5736" y="5637"/>
                    <a:pt x="6184" y="5637"/>
                  </a:cubicBezTo>
                  <a:cubicBezTo>
                    <a:pt x="7295" y="5637"/>
                    <a:pt x="8156" y="4752"/>
                    <a:pt x="8686" y="3710"/>
                  </a:cubicBezTo>
                  <a:cubicBezTo>
                    <a:pt x="9031" y="3035"/>
                    <a:pt x="10200" y="989"/>
                    <a:pt x="10200" y="989"/>
                  </a:cubicBezTo>
                  <a:lnTo>
                    <a:pt x="8373"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7939925" y="3153556"/>
              <a:ext cx="316689" cy="369191"/>
            </a:xfrm>
            <a:custGeom>
              <a:rect b="b" l="l" r="r" t="t"/>
              <a:pathLst>
                <a:path extrusionOk="0" h="2862" w="2455">
                  <a:moveTo>
                    <a:pt x="2455" y="0"/>
                  </a:moveTo>
                  <a:lnTo>
                    <a:pt x="1" y="1543"/>
                  </a:lnTo>
                  <a:lnTo>
                    <a:pt x="2452" y="2862"/>
                  </a:lnTo>
                  <a:lnTo>
                    <a:pt x="2455"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5004210" y="2107519"/>
              <a:ext cx="1531200" cy="1360021"/>
            </a:xfrm>
            <a:custGeom>
              <a:rect b="b" l="l" r="r" t="t"/>
              <a:pathLst>
                <a:path extrusionOk="0" h="10543" w="11870">
                  <a:moveTo>
                    <a:pt x="11197" y="1"/>
                  </a:moveTo>
                  <a:cubicBezTo>
                    <a:pt x="11197" y="1"/>
                    <a:pt x="737" y="3142"/>
                    <a:pt x="41" y="3156"/>
                  </a:cubicBezTo>
                  <a:lnTo>
                    <a:pt x="41" y="3156"/>
                  </a:lnTo>
                  <a:cubicBezTo>
                    <a:pt x="30" y="3142"/>
                    <a:pt x="21" y="3135"/>
                    <a:pt x="14" y="3135"/>
                  </a:cubicBezTo>
                  <a:cubicBezTo>
                    <a:pt x="11" y="3135"/>
                    <a:pt x="8" y="3137"/>
                    <a:pt x="5" y="3141"/>
                  </a:cubicBezTo>
                  <a:cubicBezTo>
                    <a:pt x="0" y="3151"/>
                    <a:pt x="11" y="3156"/>
                    <a:pt x="36" y="3156"/>
                  </a:cubicBezTo>
                  <a:cubicBezTo>
                    <a:pt x="38" y="3156"/>
                    <a:pt x="39" y="3156"/>
                    <a:pt x="41" y="3156"/>
                  </a:cubicBezTo>
                  <a:lnTo>
                    <a:pt x="41" y="3156"/>
                  </a:lnTo>
                  <a:cubicBezTo>
                    <a:pt x="385" y="3586"/>
                    <a:pt x="2818" y="10543"/>
                    <a:pt x="2818" y="10543"/>
                  </a:cubicBezTo>
                  <a:lnTo>
                    <a:pt x="5936" y="9908"/>
                  </a:lnTo>
                  <a:lnTo>
                    <a:pt x="5815" y="9689"/>
                  </a:lnTo>
                  <a:cubicBezTo>
                    <a:pt x="5246" y="8825"/>
                    <a:pt x="4485" y="6305"/>
                    <a:pt x="5292" y="4882"/>
                  </a:cubicBezTo>
                  <a:cubicBezTo>
                    <a:pt x="5640" y="4268"/>
                    <a:pt x="6389" y="3969"/>
                    <a:pt x="7177" y="3969"/>
                  </a:cubicBezTo>
                  <a:cubicBezTo>
                    <a:pt x="8212" y="3969"/>
                    <a:pt x="9314" y="4485"/>
                    <a:pt x="9657" y="5477"/>
                  </a:cubicBezTo>
                  <a:lnTo>
                    <a:pt x="10137" y="8609"/>
                  </a:lnTo>
                  <a:lnTo>
                    <a:pt x="9901" y="9689"/>
                  </a:lnTo>
                  <a:lnTo>
                    <a:pt x="11869" y="9009"/>
                  </a:lnTo>
                  <a:lnTo>
                    <a:pt x="11197"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5385912" y="1690213"/>
              <a:ext cx="456006" cy="753603"/>
            </a:xfrm>
            <a:custGeom>
              <a:rect b="b" l="l" r="r" t="t"/>
              <a:pathLst>
                <a:path extrusionOk="0" h="5842" w="3535">
                  <a:moveTo>
                    <a:pt x="2876" y="0"/>
                  </a:moveTo>
                  <a:lnTo>
                    <a:pt x="0" y="475"/>
                  </a:lnTo>
                  <a:lnTo>
                    <a:pt x="759" y="5842"/>
                  </a:lnTo>
                  <a:lnTo>
                    <a:pt x="3534" y="5408"/>
                  </a:lnTo>
                  <a:lnTo>
                    <a:pt x="2876"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5385912" y="1363722"/>
              <a:ext cx="371126" cy="387766"/>
            </a:xfrm>
            <a:custGeom>
              <a:rect b="b" l="l" r="r" t="t"/>
              <a:pathLst>
                <a:path extrusionOk="0" h="3006" w="2877">
                  <a:moveTo>
                    <a:pt x="983" y="0"/>
                  </a:moveTo>
                  <a:lnTo>
                    <a:pt x="0" y="3006"/>
                  </a:lnTo>
                  <a:lnTo>
                    <a:pt x="0" y="3006"/>
                  </a:lnTo>
                  <a:lnTo>
                    <a:pt x="2876" y="2531"/>
                  </a:lnTo>
                  <a:lnTo>
                    <a:pt x="983" y="0"/>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5673833" y="1413773"/>
              <a:ext cx="603192" cy="995603"/>
            </a:xfrm>
            <a:custGeom>
              <a:rect b="b" l="l" r="r" t="t"/>
              <a:pathLst>
                <a:path extrusionOk="0" h="7718" w="4676">
                  <a:moveTo>
                    <a:pt x="3808" y="0"/>
                  </a:moveTo>
                  <a:lnTo>
                    <a:pt x="1" y="626"/>
                  </a:lnTo>
                  <a:lnTo>
                    <a:pt x="1006" y="7718"/>
                  </a:lnTo>
                  <a:lnTo>
                    <a:pt x="4676" y="7143"/>
                  </a:lnTo>
                  <a:lnTo>
                    <a:pt x="3808" y="0"/>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5673833" y="981503"/>
              <a:ext cx="491222" cy="513152"/>
            </a:xfrm>
            <a:custGeom>
              <a:rect b="b" l="l" r="r" t="t"/>
              <a:pathLst>
                <a:path extrusionOk="0" h="3978" w="3808">
                  <a:moveTo>
                    <a:pt x="1302" y="1"/>
                  </a:moveTo>
                  <a:lnTo>
                    <a:pt x="1" y="3977"/>
                  </a:lnTo>
                  <a:lnTo>
                    <a:pt x="1" y="3977"/>
                  </a:lnTo>
                  <a:lnTo>
                    <a:pt x="3808" y="3351"/>
                  </a:lnTo>
                  <a:lnTo>
                    <a:pt x="1302" y="1"/>
                  </a:lnTo>
                  <a:close/>
                </a:path>
              </a:pathLst>
            </a:custGeom>
            <a:solidFill>
              <a:srgbClr val="1E13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7314676" y="2190016"/>
              <a:ext cx="278506" cy="340682"/>
            </a:xfrm>
            <a:custGeom>
              <a:rect b="b" l="l" r="r" t="t"/>
              <a:pathLst>
                <a:path extrusionOk="0" h="2641" w="2159">
                  <a:moveTo>
                    <a:pt x="1687" y="0"/>
                  </a:moveTo>
                  <a:cubicBezTo>
                    <a:pt x="1687" y="0"/>
                    <a:pt x="883" y="9"/>
                    <a:pt x="751" y="270"/>
                  </a:cubicBezTo>
                  <a:lnTo>
                    <a:pt x="1" y="2158"/>
                  </a:lnTo>
                  <a:lnTo>
                    <a:pt x="949" y="2641"/>
                  </a:lnTo>
                  <a:lnTo>
                    <a:pt x="2026" y="920"/>
                  </a:lnTo>
                  <a:cubicBezTo>
                    <a:pt x="2159" y="655"/>
                    <a:pt x="1687" y="0"/>
                    <a:pt x="1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7349376" y="2139897"/>
              <a:ext cx="209879" cy="393055"/>
            </a:xfrm>
            <a:custGeom>
              <a:rect b="b" l="l" r="r" t="t"/>
              <a:pathLst>
                <a:path extrusionOk="0" h="3047" w="1627">
                  <a:moveTo>
                    <a:pt x="1618" y="0"/>
                  </a:moveTo>
                  <a:cubicBezTo>
                    <a:pt x="1616" y="0"/>
                    <a:pt x="1614" y="1"/>
                    <a:pt x="1614" y="3"/>
                  </a:cubicBezTo>
                  <a:cubicBezTo>
                    <a:pt x="1312" y="494"/>
                    <a:pt x="1039" y="1005"/>
                    <a:pt x="769" y="1514"/>
                  </a:cubicBezTo>
                  <a:cubicBezTo>
                    <a:pt x="631" y="1770"/>
                    <a:pt x="499" y="2025"/>
                    <a:pt x="370" y="2284"/>
                  </a:cubicBezTo>
                  <a:cubicBezTo>
                    <a:pt x="309" y="2405"/>
                    <a:pt x="243" y="2531"/>
                    <a:pt x="183" y="2655"/>
                  </a:cubicBezTo>
                  <a:cubicBezTo>
                    <a:pt x="122" y="2775"/>
                    <a:pt x="42" y="2902"/>
                    <a:pt x="5" y="3034"/>
                  </a:cubicBezTo>
                  <a:cubicBezTo>
                    <a:pt x="1" y="3042"/>
                    <a:pt x="6" y="3047"/>
                    <a:pt x="12" y="3047"/>
                  </a:cubicBezTo>
                  <a:cubicBezTo>
                    <a:pt x="16" y="3047"/>
                    <a:pt x="19" y="3045"/>
                    <a:pt x="22" y="3043"/>
                  </a:cubicBezTo>
                  <a:cubicBezTo>
                    <a:pt x="105" y="2928"/>
                    <a:pt x="154" y="2784"/>
                    <a:pt x="220" y="2658"/>
                  </a:cubicBezTo>
                  <a:lnTo>
                    <a:pt x="413" y="2270"/>
                  </a:lnTo>
                  <a:cubicBezTo>
                    <a:pt x="539" y="2017"/>
                    <a:pt x="671" y="1767"/>
                    <a:pt x="801" y="1514"/>
                  </a:cubicBezTo>
                  <a:cubicBezTo>
                    <a:pt x="1068" y="1008"/>
                    <a:pt x="1349" y="514"/>
                    <a:pt x="1622" y="11"/>
                  </a:cubicBezTo>
                  <a:cubicBezTo>
                    <a:pt x="1626" y="5"/>
                    <a:pt x="1622" y="0"/>
                    <a:pt x="161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7363437" y="2227099"/>
              <a:ext cx="219683" cy="114550"/>
            </a:xfrm>
            <a:custGeom>
              <a:rect b="b" l="l" r="r" t="t"/>
              <a:pathLst>
                <a:path extrusionOk="0" h="888" w="1703">
                  <a:moveTo>
                    <a:pt x="9" y="1"/>
                  </a:moveTo>
                  <a:cubicBezTo>
                    <a:pt x="3" y="1"/>
                    <a:pt x="0" y="11"/>
                    <a:pt x="5" y="13"/>
                  </a:cubicBezTo>
                  <a:cubicBezTo>
                    <a:pt x="284" y="174"/>
                    <a:pt x="562" y="332"/>
                    <a:pt x="850" y="479"/>
                  </a:cubicBezTo>
                  <a:cubicBezTo>
                    <a:pt x="1123" y="622"/>
                    <a:pt x="1398" y="778"/>
                    <a:pt x="1689" y="887"/>
                  </a:cubicBezTo>
                  <a:cubicBezTo>
                    <a:pt x="1690" y="887"/>
                    <a:pt x="1691" y="887"/>
                    <a:pt x="1691" y="887"/>
                  </a:cubicBezTo>
                  <a:cubicBezTo>
                    <a:pt x="1701" y="887"/>
                    <a:pt x="1702" y="875"/>
                    <a:pt x="1697" y="872"/>
                  </a:cubicBezTo>
                  <a:cubicBezTo>
                    <a:pt x="1427" y="709"/>
                    <a:pt x="1134" y="585"/>
                    <a:pt x="852" y="441"/>
                  </a:cubicBezTo>
                  <a:cubicBezTo>
                    <a:pt x="574" y="298"/>
                    <a:pt x="292" y="148"/>
                    <a:pt x="13" y="2"/>
                  </a:cubicBezTo>
                  <a:cubicBezTo>
                    <a:pt x="12" y="1"/>
                    <a:pt x="11" y="1"/>
                    <a:pt x="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a:off x="7339831" y="2341132"/>
              <a:ext cx="186917" cy="83848"/>
            </a:xfrm>
            <a:custGeom>
              <a:rect b="b" l="l" r="r" t="t"/>
              <a:pathLst>
                <a:path extrusionOk="0" h="650" w="1449">
                  <a:moveTo>
                    <a:pt x="11" y="0"/>
                  </a:moveTo>
                  <a:cubicBezTo>
                    <a:pt x="4" y="0"/>
                    <a:pt x="0" y="13"/>
                    <a:pt x="10" y="17"/>
                  </a:cubicBezTo>
                  <a:cubicBezTo>
                    <a:pt x="254" y="121"/>
                    <a:pt x="495" y="227"/>
                    <a:pt x="734" y="336"/>
                  </a:cubicBezTo>
                  <a:cubicBezTo>
                    <a:pt x="969" y="440"/>
                    <a:pt x="1193" y="555"/>
                    <a:pt x="1432" y="649"/>
                  </a:cubicBezTo>
                  <a:cubicBezTo>
                    <a:pt x="1433" y="650"/>
                    <a:pt x="1433" y="650"/>
                    <a:pt x="1434" y="650"/>
                  </a:cubicBezTo>
                  <a:cubicBezTo>
                    <a:pt x="1442" y="650"/>
                    <a:pt x="1448" y="635"/>
                    <a:pt x="1438" y="629"/>
                  </a:cubicBezTo>
                  <a:cubicBezTo>
                    <a:pt x="1208" y="500"/>
                    <a:pt x="961" y="396"/>
                    <a:pt x="719" y="293"/>
                  </a:cubicBezTo>
                  <a:cubicBezTo>
                    <a:pt x="487" y="192"/>
                    <a:pt x="254" y="95"/>
                    <a:pt x="15" y="3"/>
                  </a:cubicBezTo>
                  <a:cubicBezTo>
                    <a:pt x="14" y="1"/>
                    <a:pt x="12" y="0"/>
                    <a:pt x="11"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a:off x="6409246" y="2782560"/>
              <a:ext cx="143187" cy="269218"/>
            </a:xfrm>
            <a:custGeom>
              <a:rect b="b" l="l" r="r" t="t"/>
              <a:pathLst>
                <a:path extrusionOk="0" h="2087" w="1110">
                  <a:moveTo>
                    <a:pt x="561" y="0"/>
                  </a:moveTo>
                  <a:cubicBezTo>
                    <a:pt x="561" y="0"/>
                    <a:pt x="3" y="279"/>
                    <a:pt x="0" y="509"/>
                  </a:cubicBezTo>
                  <a:lnTo>
                    <a:pt x="127" y="2077"/>
                  </a:lnTo>
                  <a:lnTo>
                    <a:pt x="948" y="2086"/>
                  </a:lnTo>
                  <a:lnTo>
                    <a:pt x="1106" y="520"/>
                  </a:lnTo>
                  <a:cubicBezTo>
                    <a:pt x="1109" y="293"/>
                    <a:pt x="561"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6471422" y="2743732"/>
              <a:ext cx="14319" cy="344294"/>
            </a:xfrm>
            <a:custGeom>
              <a:rect b="b" l="l" r="r" t="t"/>
              <a:pathLst>
                <a:path extrusionOk="0" h="2669" w="111">
                  <a:moveTo>
                    <a:pt x="107" y="0"/>
                  </a:moveTo>
                  <a:cubicBezTo>
                    <a:pt x="105" y="0"/>
                    <a:pt x="102" y="2"/>
                    <a:pt x="102" y="5"/>
                  </a:cubicBezTo>
                  <a:cubicBezTo>
                    <a:pt x="58" y="450"/>
                    <a:pt x="44" y="899"/>
                    <a:pt x="30" y="1350"/>
                  </a:cubicBezTo>
                  <a:cubicBezTo>
                    <a:pt x="21" y="1568"/>
                    <a:pt x="18" y="1784"/>
                    <a:pt x="15" y="2002"/>
                  </a:cubicBezTo>
                  <a:cubicBezTo>
                    <a:pt x="15" y="2114"/>
                    <a:pt x="10" y="2226"/>
                    <a:pt x="10" y="2341"/>
                  </a:cubicBezTo>
                  <a:cubicBezTo>
                    <a:pt x="10" y="2444"/>
                    <a:pt x="1" y="2557"/>
                    <a:pt x="18" y="2660"/>
                  </a:cubicBezTo>
                  <a:cubicBezTo>
                    <a:pt x="18" y="2666"/>
                    <a:pt x="23" y="2669"/>
                    <a:pt x="27" y="2669"/>
                  </a:cubicBezTo>
                  <a:cubicBezTo>
                    <a:pt x="32" y="2669"/>
                    <a:pt x="37" y="2666"/>
                    <a:pt x="38" y="2660"/>
                  </a:cubicBezTo>
                  <a:cubicBezTo>
                    <a:pt x="53" y="2559"/>
                    <a:pt x="47" y="2456"/>
                    <a:pt x="47" y="2355"/>
                  </a:cubicBezTo>
                  <a:lnTo>
                    <a:pt x="47" y="2016"/>
                  </a:lnTo>
                  <a:cubicBezTo>
                    <a:pt x="47" y="1795"/>
                    <a:pt x="53" y="1568"/>
                    <a:pt x="58" y="1344"/>
                  </a:cubicBezTo>
                  <a:cubicBezTo>
                    <a:pt x="67" y="896"/>
                    <a:pt x="96" y="450"/>
                    <a:pt x="110" y="2"/>
                  </a:cubicBezTo>
                  <a:cubicBezTo>
                    <a:pt x="110" y="1"/>
                    <a:pt x="109" y="0"/>
                    <a:pt x="10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6379189" y="2870020"/>
              <a:ext cx="191819" cy="7998"/>
            </a:xfrm>
            <a:custGeom>
              <a:rect b="b" l="l" r="r" t="t"/>
              <a:pathLst>
                <a:path extrusionOk="0" h="62" w="1487">
                  <a:moveTo>
                    <a:pt x="12" y="0"/>
                  </a:moveTo>
                  <a:cubicBezTo>
                    <a:pt x="1" y="3"/>
                    <a:pt x="1" y="17"/>
                    <a:pt x="12" y="17"/>
                  </a:cubicBezTo>
                  <a:cubicBezTo>
                    <a:pt x="262" y="40"/>
                    <a:pt x="509" y="49"/>
                    <a:pt x="762" y="58"/>
                  </a:cubicBezTo>
                  <a:cubicBezTo>
                    <a:pt x="880" y="60"/>
                    <a:pt x="998" y="60"/>
                    <a:pt x="1121" y="60"/>
                  </a:cubicBezTo>
                  <a:cubicBezTo>
                    <a:pt x="1164" y="60"/>
                    <a:pt x="1208" y="61"/>
                    <a:pt x="1251" y="61"/>
                  </a:cubicBezTo>
                  <a:cubicBezTo>
                    <a:pt x="1328" y="61"/>
                    <a:pt x="1405" y="59"/>
                    <a:pt x="1480" y="46"/>
                  </a:cubicBezTo>
                  <a:cubicBezTo>
                    <a:pt x="1486" y="46"/>
                    <a:pt x="1486" y="32"/>
                    <a:pt x="1480" y="29"/>
                  </a:cubicBezTo>
                  <a:cubicBezTo>
                    <a:pt x="1420" y="18"/>
                    <a:pt x="1358" y="16"/>
                    <a:pt x="1296" y="16"/>
                  </a:cubicBezTo>
                  <a:cubicBezTo>
                    <a:pt x="1243" y="16"/>
                    <a:pt x="1190" y="17"/>
                    <a:pt x="1138" y="17"/>
                  </a:cubicBezTo>
                  <a:cubicBezTo>
                    <a:pt x="1012" y="17"/>
                    <a:pt x="888" y="17"/>
                    <a:pt x="762" y="14"/>
                  </a:cubicBezTo>
                  <a:cubicBezTo>
                    <a:pt x="509" y="9"/>
                    <a:pt x="262" y="6"/>
                    <a:pt x="12"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a:off x="6402151" y="2950128"/>
              <a:ext cx="158796" cy="9675"/>
            </a:xfrm>
            <a:custGeom>
              <a:rect b="b" l="l" r="r" t="t"/>
              <a:pathLst>
                <a:path extrusionOk="0" h="75" w="1231">
                  <a:moveTo>
                    <a:pt x="948" y="0"/>
                  </a:moveTo>
                  <a:cubicBezTo>
                    <a:pt x="636" y="0"/>
                    <a:pt x="320" y="30"/>
                    <a:pt x="12" y="57"/>
                  </a:cubicBezTo>
                  <a:cubicBezTo>
                    <a:pt x="1" y="57"/>
                    <a:pt x="1" y="74"/>
                    <a:pt x="12" y="74"/>
                  </a:cubicBezTo>
                  <a:cubicBezTo>
                    <a:pt x="412" y="54"/>
                    <a:pt x="817" y="60"/>
                    <a:pt x="1216" y="28"/>
                  </a:cubicBezTo>
                  <a:cubicBezTo>
                    <a:pt x="1230" y="28"/>
                    <a:pt x="1230" y="8"/>
                    <a:pt x="1216" y="8"/>
                  </a:cubicBezTo>
                  <a:cubicBezTo>
                    <a:pt x="1127" y="3"/>
                    <a:pt x="1038" y="0"/>
                    <a:pt x="94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5889904" y="1676607"/>
              <a:ext cx="158409" cy="273733"/>
            </a:xfrm>
            <a:custGeom>
              <a:rect b="b" l="l" r="r" t="t"/>
              <a:pathLst>
                <a:path extrusionOk="0" h="2122" w="1228">
                  <a:moveTo>
                    <a:pt x="504" y="1"/>
                  </a:moveTo>
                  <a:cubicBezTo>
                    <a:pt x="504" y="1"/>
                    <a:pt x="1" y="371"/>
                    <a:pt x="35" y="592"/>
                  </a:cubicBezTo>
                  <a:lnTo>
                    <a:pt x="417" y="2121"/>
                  </a:lnTo>
                  <a:lnTo>
                    <a:pt x="1228" y="1995"/>
                  </a:lnTo>
                  <a:lnTo>
                    <a:pt x="1127" y="426"/>
                  </a:lnTo>
                  <a:cubicBezTo>
                    <a:pt x="1096" y="199"/>
                    <a:pt x="504"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a:off x="5951306" y="1630617"/>
              <a:ext cx="49535" cy="341069"/>
            </a:xfrm>
            <a:custGeom>
              <a:rect b="b" l="l" r="r" t="t"/>
              <a:pathLst>
                <a:path extrusionOk="0" h="2644" w="384">
                  <a:moveTo>
                    <a:pt x="8" y="0"/>
                  </a:moveTo>
                  <a:cubicBezTo>
                    <a:pt x="4" y="0"/>
                    <a:pt x="0" y="2"/>
                    <a:pt x="2" y="9"/>
                  </a:cubicBezTo>
                  <a:cubicBezTo>
                    <a:pt x="31" y="442"/>
                    <a:pt x="91" y="879"/>
                    <a:pt x="148" y="1310"/>
                  </a:cubicBezTo>
                  <a:cubicBezTo>
                    <a:pt x="177" y="1526"/>
                    <a:pt x="212" y="1741"/>
                    <a:pt x="243" y="1957"/>
                  </a:cubicBezTo>
                  <a:cubicBezTo>
                    <a:pt x="260" y="2069"/>
                    <a:pt x="278" y="2181"/>
                    <a:pt x="298" y="2287"/>
                  </a:cubicBezTo>
                  <a:cubicBezTo>
                    <a:pt x="315" y="2402"/>
                    <a:pt x="326" y="2526"/>
                    <a:pt x="361" y="2638"/>
                  </a:cubicBezTo>
                  <a:cubicBezTo>
                    <a:pt x="362" y="2641"/>
                    <a:pt x="367" y="2643"/>
                    <a:pt x="371" y="2643"/>
                  </a:cubicBezTo>
                  <a:cubicBezTo>
                    <a:pt x="378" y="2643"/>
                    <a:pt x="384" y="2640"/>
                    <a:pt x="384" y="2632"/>
                  </a:cubicBezTo>
                  <a:cubicBezTo>
                    <a:pt x="384" y="2531"/>
                    <a:pt x="355" y="2431"/>
                    <a:pt x="341" y="2330"/>
                  </a:cubicBezTo>
                  <a:cubicBezTo>
                    <a:pt x="321" y="2227"/>
                    <a:pt x="303" y="2123"/>
                    <a:pt x="289" y="2020"/>
                  </a:cubicBezTo>
                  <a:cubicBezTo>
                    <a:pt x="255" y="1796"/>
                    <a:pt x="220" y="1577"/>
                    <a:pt x="189" y="1353"/>
                  </a:cubicBezTo>
                  <a:cubicBezTo>
                    <a:pt x="125" y="905"/>
                    <a:pt x="76" y="457"/>
                    <a:pt x="19" y="3"/>
                  </a:cubicBezTo>
                  <a:cubicBezTo>
                    <a:pt x="16" y="1"/>
                    <a:pt x="12" y="0"/>
                    <a:pt x="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a:off x="5868619" y="1745424"/>
              <a:ext cx="190142" cy="29411"/>
            </a:xfrm>
            <a:custGeom>
              <a:rect b="b" l="l" r="r" t="t"/>
              <a:pathLst>
                <a:path extrusionOk="0" h="228" w="1474">
                  <a:moveTo>
                    <a:pt x="1462" y="1"/>
                  </a:moveTo>
                  <a:cubicBezTo>
                    <a:pt x="1344" y="3"/>
                    <a:pt x="1229" y="29"/>
                    <a:pt x="1114" y="52"/>
                  </a:cubicBezTo>
                  <a:cubicBezTo>
                    <a:pt x="990" y="72"/>
                    <a:pt x="873" y="90"/>
                    <a:pt x="749" y="110"/>
                  </a:cubicBezTo>
                  <a:cubicBezTo>
                    <a:pt x="502" y="144"/>
                    <a:pt x="255" y="185"/>
                    <a:pt x="11" y="216"/>
                  </a:cubicBezTo>
                  <a:cubicBezTo>
                    <a:pt x="10" y="216"/>
                    <a:pt x="9" y="216"/>
                    <a:pt x="8" y="216"/>
                  </a:cubicBezTo>
                  <a:cubicBezTo>
                    <a:pt x="0" y="216"/>
                    <a:pt x="5" y="228"/>
                    <a:pt x="11" y="228"/>
                  </a:cubicBezTo>
                  <a:cubicBezTo>
                    <a:pt x="252" y="205"/>
                    <a:pt x="488" y="179"/>
                    <a:pt x="726" y="147"/>
                  </a:cubicBezTo>
                  <a:cubicBezTo>
                    <a:pt x="847" y="130"/>
                    <a:pt x="965" y="113"/>
                    <a:pt x="1088" y="95"/>
                  </a:cubicBezTo>
                  <a:cubicBezTo>
                    <a:pt x="1215" y="72"/>
                    <a:pt x="1344" y="58"/>
                    <a:pt x="1465" y="18"/>
                  </a:cubicBezTo>
                  <a:cubicBezTo>
                    <a:pt x="1473" y="15"/>
                    <a:pt x="1473" y="1"/>
                    <a:pt x="1462"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5905125" y="1822951"/>
              <a:ext cx="155829" cy="34184"/>
            </a:xfrm>
            <a:custGeom>
              <a:rect b="b" l="l" r="r" t="t"/>
              <a:pathLst>
                <a:path extrusionOk="0" h="265" w="1208">
                  <a:moveTo>
                    <a:pt x="1193" y="0"/>
                  </a:moveTo>
                  <a:cubicBezTo>
                    <a:pt x="799" y="40"/>
                    <a:pt x="400" y="147"/>
                    <a:pt x="12" y="247"/>
                  </a:cubicBezTo>
                  <a:cubicBezTo>
                    <a:pt x="1" y="247"/>
                    <a:pt x="9" y="264"/>
                    <a:pt x="18" y="264"/>
                  </a:cubicBezTo>
                  <a:cubicBezTo>
                    <a:pt x="412" y="178"/>
                    <a:pt x="808" y="118"/>
                    <a:pt x="1196" y="20"/>
                  </a:cubicBezTo>
                  <a:cubicBezTo>
                    <a:pt x="1207" y="17"/>
                    <a:pt x="1207" y="0"/>
                    <a:pt x="119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5278070" y="2656530"/>
              <a:ext cx="163182" cy="236194"/>
            </a:xfrm>
            <a:custGeom>
              <a:rect b="b" l="l" r="r" t="t"/>
              <a:pathLst>
                <a:path extrusionOk="0" h="1831" w="1265">
                  <a:moveTo>
                    <a:pt x="382" y="0"/>
                  </a:moveTo>
                  <a:cubicBezTo>
                    <a:pt x="382" y="0"/>
                    <a:pt x="0" y="379"/>
                    <a:pt x="58" y="569"/>
                  </a:cubicBezTo>
                  <a:lnTo>
                    <a:pt x="580" y="1830"/>
                  </a:lnTo>
                  <a:lnTo>
                    <a:pt x="1264" y="1618"/>
                  </a:lnTo>
                  <a:lnTo>
                    <a:pt x="977" y="282"/>
                  </a:lnTo>
                  <a:cubicBezTo>
                    <a:pt x="914" y="95"/>
                    <a:pt x="382" y="0"/>
                    <a:pt x="3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5319092" y="2623507"/>
              <a:ext cx="86041" cy="287535"/>
            </a:xfrm>
            <a:custGeom>
              <a:rect b="b" l="l" r="r" t="t"/>
              <a:pathLst>
                <a:path extrusionOk="0" h="2229" w="667">
                  <a:moveTo>
                    <a:pt x="8" y="1"/>
                  </a:moveTo>
                  <a:cubicBezTo>
                    <a:pt x="4" y="1"/>
                    <a:pt x="1" y="3"/>
                    <a:pt x="1" y="6"/>
                  </a:cubicBezTo>
                  <a:cubicBezTo>
                    <a:pt x="84" y="388"/>
                    <a:pt x="193" y="765"/>
                    <a:pt x="303" y="1138"/>
                  </a:cubicBezTo>
                  <a:cubicBezTo>
                    <a:pt x="357" y="1322"/>
                    <a:pt x="409" y="1509"/>
                    <a:pt x="466" y="1693"/>
                  </a:cubicBezTo>
                  <a:cubicBezTo>
                    <a:pt x="521" y="1865"/>
                    <a:pt x="561" y="2066"/>
                    <a:pt x="647" y="2224"/>
                  </a:cubicBezTo>
                  <a:cubicBezTo>
                    <a:pt x="649" y="2227"/>
                    <a:pt x="652" y="2228"/>
                    <a:pt x="655" y="2228"/>
                  </a:cubicBezTo>
                  <a:cubicBezTo>
                    <a:pt x="661" y="2228"/>
                    <a:pt x="667" y="2223"/>
                    <a:pt x="665" y="2216"/>
                  </a:cubicBezTo>
                  <a:cubicBezTo>
                    <a:pt x="650" y="2127"/>
                    <a:pt x="610" y="2038"/>
                    <a:pt x="587" y="1951"/>
                  </a:cubicBezTo>
                  <a:cubicBezTo>
                    <a:pt x="553" y="1857"/>
                    <a:pt x="524" y="1765"/>
                    <a:pt x="495" y="1667"/>
                  </a:cubicBezTo>
                  <a:cubicBezTo>
                    <a:pt x="438" y="1483"/>
                    <a:pt x="380" y="1299"/>
                    <a:pt x="329" y="1118"/>
                  </a:cubicBezTo>
                  <a:cubicBezTo>
                    <a:pt x="219" y="747"/>
                    <a:pt x="122" y="377"/>
                    <a:pt x="15" y="6"/>
                  </a:cubicBezTo>
                  <a:cubicBezTo>
                    <a:pt x="14" y="2"/>
                    <a:pt x="11" y="1"/>
                    <a:pt x="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5266332" y="2708258"/>
              <a:ext cx="160215" cy="49664"/>
            </a:xfrm>
            <a:custGeom>
              <a:rect b="b" l="l" r="r" t="t"/>
              <a:pathLst>
                <a:path extrusionOk="0" h="385" w="1242">
                  <a:moveTo>
                    <a:pt x="1235" y="0"/>
                  </a:moveTo>
                  <a:cubicBezTo>
                    <a:pt x="1234" y="0"/>
                    <a:pt x="1233" y="0"/>
                    <a:pt x="1232" y="1"/>
                  </a:cubicBezTo>
                  <a:cubicBezTo>
                    <a:pt x="1134" y="10"/>
                    <a:pt x="1042" y="50"/>
                    <a:pt x="947" y="82"/>
                  </a:cubicBezTo>
                  <a:lnTo>
                    <a:pt x="637" y="180"/>
                  </a:lnTo>
                  <a:cubicBezTo>
                    <a:pt x="427" y="246"/>
                    <a:pt x="220" y="309"/>
                    <a:pt x="11" y="369"/>
                  </a:cubicBezTo>
                  <a:cubicBezTo>
                    <a:pt x="1" y="374"/>
                    <a:pt x="3" y="385"/>
                    <a:pt x="10" y="385"/>
                  </a:cubicBezTo>
                  <a:cubicBezTo>
                    <a:pt x="11" y="385"/>
                    <a:pt x="12" y="384"/>
                    <a:pt x="13" y="384"/>
                  </a:cubicBezTo>
                  <a:cubicBezTo>
                    <a:pt x="226" y="335"/>
                    <a:pt x="439" y="280"/>
                    <a:pt x="646" y="217"/>
                  </a:cubicBezTo>
                  <a:cubicBezTo>
                    <a:pt x="746" y="188"/>
                    <a:pt x="844" y="154"/>
                    <a:pt x="942" y="122"/>
                  </a:cubicBezTo>
                  <a:cubicBezTo>
                    <a:pt x="1039" y="90"/>
                    <a:pt x="1146" y="65"/>
                    <a:pt x="1235" y="16"/>
                  </a:cubicBezTo>
                  <a:cubicBezTo>
                    <a:pt x="1242" y="11"/>
                    <a:pt x="1241" y="0"/>
                    <a:pt x="1235"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a:off x="5308514" y="2774950"/>
              <a:ext cx="130674" cy="49277"/>
            </a:xfrm>
            <a:custGeom>
              <a:rect b="b" l="l" r="r" t="t"/>
              <a:pathLst>
                <a:path extrusionOk="0" h="382" w="1013">
                  <a:moveTo>
                    <a:pt x="998" y="1"/>
                  </a:moveTo>
                  <a:cubicBezTo>
                    <a:pt x="997" y="1"/>
                    <a:pt x="995" y="1"/>
                    <a:pt x="994" y="2"/>
                  </a:cubicBezTo>
                  <a:cubicBezTo>
                    <a:pt x="661" y="82"/>
                    <a:pt x="330" y="231"/>
                    <a:pt x="14" y="366"/>
                  </a:cubicBezTo>
                  <a:cubicBezTo>
                    <a:pt x="1" y="366"/>
                    <a:pt x="7" y="381"/>
                    <a:pt x="15" y="381"/>
                  </a:cubicBezTo>
                  <a:cubicBezTo>
                    <a:pt x="16" y="381"/>
                    <a:pt x="16" y="381"/>
                    <a:pt x="17" y="381"/>
                  </a:cubicBezTo>
                  <a:cubicBezTo>
                    <a:pt x="344" y="260"/>
                    <a:pt x="683" y="154"/>
                    <a:pt x="1002" y="19"/>
                  </a:cubicBezTo>
                  <a:cubicBezTo>
                    <a:pt x="1013" y="16"/>
                    <a:pt x="1007" y="1"/>
                    <a:pt x="99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a:off x="5536323" y="1874489"/>
              <a:ext cx="105778" cy="182144"/>
            </a:xfrm>
            <a:custGeom>
              <a:rect b="b" l="l" r="r" t="t"/>
              <a:pathLst>
                <a:path extrusionOk="0" h="1412" w="820">
                  <a:moveTo>
                    <a:pt x="334" y="1"/>
                  </a:moveTo>
                  <a:cubicBezTo>
                    <a:pt x="334" y="1"/>
                    <a:pt x="1" y="245"/>
                    <a:pt x="24" y="395"/>
                  </a:cubicBezTo>
                  <a:lnTo>
                    <a:pt x="277" y="1412"/>
                  </a:lnTo>
                  <a:lnTo>
                    <a:pt x="820" y="1328"/>
                  </a:lnTo>
                  <a:lnTo>
                    <a:pt x="751" y="285"/>
                  </a:lnTo>
                  <a:cubicBezTo>
                    <a:pt x="731" y="130"/>
                    <a:pt x="334"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a:off x="5577086" y="1840882"/>
              <a:ext cx="33539" cy="228584"/>
            </a:xfrm>
            <a:custGeom>
              <a:rect b="b" l="l" r="r" t="t"/>
              <a:pathLst>
                <a:path extrusionOk="0" h="1772" w="260">
                  <a:moveTo>
                    <a:pt x="9" y="0"/>
                  </a:moveTo>
                  <a:cubicBezTo>
                    <a:pt x="5" y="0"/>
                    <a:pt x="1" y="4"/>
                    <a:pt x="1" y="8"/>
                  </a:cubicBezTo>
                  <a:cubicBezTo>
                    <a:pt x="15" y="301"/>
                    <a:pt x="58" y="597"/>
                    <a:pt x="98" y="887"/>
                  </a:cubicBezTo>
                  <a:cubicBezTo>
                    <a:pt x="116" y="1028"/>
                    <a:pt x="139" y="1168"/>
                    <a:pt x="159" y="1312"/>
                  </a:cubicBezTo>
                  <a:cubicBezTo>
                    <a:pt x="182" y="1459"/>
                    <a:pt x="188" y="1625"/>
                    <a:pt x="236" y="1763"/>
                  </a:cubicBezTo>
                  <a:cubicBezTo>
                    <a:pt x="239" y="1769"/>
                    <a:pt x="244" y="1772"/>
                    <a:pt x="249" y="1772"/>
                  </a:cubicBezTo>
                  <a:cubicBezTo>
                    <a:pt x="255" y="1772"/>
                    <a:pt x="259" y="1768"/>
                    <a:pt x="259" y="1760"/>
                  </a:cubicBezTo>
                  <a:cubicBezTo>
                    <a:pt x="259" y="1620"/>
                    <a:pt x="216" y="1476"/>
                    <a:pt x="196" y="1338"/>
                  </a:cubicBezTo>
                  <a:cubicBezTo>
                    <a:pt x="173" y="1194"/>
                    <a:pt x="147" y="1045"/>
                    <a:pt x="130" y="898"/>
                  </a:cubicBezTo>
                  <a:cubicBezTo>
                    <a:pt x="87" y="600"/>
                    <a:pt x="58" y="304"/>
                    <a:pt x="15" y="5"/>
                  </a:cubicBezTo>
                  <a:cubicBezTo>
                    <a:pt x="14" y="2"/>
                    <a:pt x="12" y="0"/>
                    <a:pt x="9"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5521617" y="1917119"/>
              <a:ext cx="127579" cy="20511"/>
            </a:xfrm>
            <a:custGeom>
              <a:rect b="b" l="l" r="r" t="t"/>
              <a:pathLst>
                <a:path extrusionOk="0" h="159" w="989">
                  <a:moveTo>
                    <a:pt x="944" y="1"/>
                  </a:moveTo>
                  <a:cubicBezTo>
                    <a:pt x="883" y="1"/>
                    <a:pt x="823" y="19"/>
                    <a:pt x="764" y="29"/>
                  </a:cubicBezTo>
                  <a:cubicBezTo>
                    <a:pt x="678" y="43"/>
                    <a:pt x="592" y="57"/>
                    <a:pt x="505" y="66"/>
                  </a:cubicBezTo>
                  <a:cubicBezTo>
                    <a:pt x="342" y="92"/>
                    <a:pt x="172" y="118"/>
                    <a:pt x="8" y="146"/>
                  </a:cubicBezTo>
                  <a:cubicBezTo>
                    <a:pt x="1" y="146"/>
                    <a:pt x="2" y="158"/>
                    <a:pt x="9" y="158"/>
                  </a:cubicBezTo>
                  <a:cubicBezTo>
                    <a:pt x="10" y="158"/>
                    <a:pt x="11" y="158"/>
                    <a:pt x="11" y="158"/>
                  </a:cubicBezTo>
                  <a:cubicBezTo>
                    <a:pt x="175" y="146"/>
                    <a:pt x="339" y="129"/>
                    <a:pt x="500" y="106"/>
                  </a:cubicBezTo>
                  <a:cubicBezTo>
                    <a:pt x="577" y="95"/>
                    <a:pt x="661" y="80"/>
                    <a:pt x="741" y="72"/>
                  </a:cubicBezTo>
                  <a:cubicBezTo>
                    <a:pt x="819" y="57"/>
                    <a:pt x="905" y="52"/>
                    <a:pt x="980" y="17"/>
                  </a:cubicBezTo>
                  <a:cubicBezTo>
                    <a:pt x="988" y="14"/>
                    <a:pt x="985" y="3"/>
                    <a:pt x="977" y="3"/>
                  </a:cubicBezTo>
                  <a:cubicBezTo>
                    <a:pt x="966" y="2"/>
                    <a:pt x="955" y="1"/>
                    <a:pt x="944"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5546126" y="1968976"/>
              <a:ext cx="104875" cy="23607"/>
            </a:xfrm>
            <a:custGeom>
              <a:rect b="b" l="l" r="r" t="t"/>
              <a:pathLst>
                <a:path extrusionOk="0" h="183" w="813">
                  <a:moveTo>
                    <a:pt x="798" y="0"/>
                  </a:moveTo>
                  <a:cubicBezTo>
                    <a:pt x="531" y="20"/>
                    <a:pt x="267" y="95"/>
                    <a:pt x="11" y="164"/>
                  </a:cubicBezTo>
                  <a:cubicBezTo>
                    <a:pt x="1" y="166"/>
                    <a:pt x="4" y="182"/>
                    <a:pt x="11" y="182"/>
                  </a:cubicBezTo>
                  <a:cubicBezTo>
                    <a:pt x="12" y="182"/>
                    <a:pt x="13" y="182"/>
                    <a:pt x="14" y="181"/>
                  </a:cubicBezTo>
                  <a:cubicBezTo>
                    <a:pt x="272" y="129"/>
                    <a:pt x="542" y="92"/>
                    <a:pt x="801" y="20"/>
                  </a:cubicBezTo>
                  <a:cubicBezTo>
                    <a:pt x="813" y="17"/>
                    <a:pt x="813" y="0"/>
                    <a:pt x="798"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5130498" y="3428191"/>
              <a:ext cx="262510" cy="313335"/>
            </a:xfrm>
            <a:custGeom>
              <a:rect b="b" l="l" r="r" t="t"/>
              <a:pathLst>
                <a:path extrusionOk="0" h="2429" w="2035">
                  <a:moveTo>
                    <a:pt x="430" y="0"/>
                  </a:moveTo>
                  <a:cubicBezTo>
                    <a:pt x="427" y="0"/>
                    <a:pt x="426" y="0"/>
                    <a:pt x="426" y="0"/>
                  </a:cubicBezTo>
                  <a:cubicBezTo>
                    <a:pt x="426" y="0"/>
                    <a:pt x="0" y="615"/>
                    <a:pt x="130" y="857"/>
                  </a:cubicBezTo>
                  <a:lnTo>
                    <a:pt x="1164" y="2428"/>
                  </a:lnTo>
                  <a:lnTo>
                    <a:pt x="2035" y="1966"/>
                  </a:lnTo>
                  <a:lnTo>
                    <a:pt x="1302" y="230"/>
                  </a:lnTo>
                  <a:cubicBezTo>
                    <a:pt x="1179" y="5"/>
                    <a:pt x="494" y="0"/>
                    <a:pt x="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a:off x="5165714" y="3385493"/>
              <a:ext cx="189368" cy="366998"/>
            </a:xfrm>
            <a:custGeom>
              <a:rect b="b" l="l" r="r" t="t"/>
              <a:pathLst>
                <a:path extrusionOk="0" h="2845" w="1468">
                  <a:moveTo>
                    <a:pt x="14" y="0"/>
                  </a:moveTo>
                  <a:cubicBezTo>
                    <a:pt x="8" y="0"/>
                    <a:pt x="1" y="5"/>
                    <a:pt x="3" y="12"/>
                  </a:cubicBezTo>
                  <a:cubicBezTo>
                    <a:pt x="216" y="504"/>
                    <a:pt x="460" y="981"/>
                    <a:pt x="702" y="1460"/>
                  </a:cubicBezTo>
                  <a:cubicBezTo>
                    <a:pt x="822" y="1696"/>
                    <a:pt x="946" y="1937"/>
                    <a:pt x="1072" y="2170"/>
                  </a:cubicBezTo>
                  <a:cubicBezTo>
                    <a:pt x="1133" y="2282"/>
                    <a:pt x="1193" y="2397"/>
                    <a:pt x="1253" y="2509"/>
                  </a:cubicBezTo>
                  <a:cubicBezTo>
                    <a:pt x="1316" y="2618"/>
                    <a:pt x="1368" y="2745"/>
                    <a:pt x="1449" y="2843"/>
                  </a:cubicBezTo>
                  <a:cubicBezTo>
                    <a:pt x="1450" y="2844"/>
                    <a:pt x="1452" y="2845"/>
                    <a:pt x="1455" y="2845"/>
                  </a:cubicBezTo>
                  <a:cubicBezTo>
                    <a:pt x="1461" y="2845"/>
                    <a:pt x="1468" y="2839"/>
                    <a:pt x="1466" y="2831"/>
                  </a:cubicBezTo>
                  <a:cubicBezTo>
                    <a:pt x="1426" y="2716"/>
                    <a:pt x="1351" y="2613"/>
                    <a:pt x="1293" y="2503"/>
                  </a:cubicBezTo>
                  <a:cubicBezTo>
                    <a:pt x="1230" y="2386"/>
                    <a:pt x="1164" y="2271"/>
                    <a:pt x="1104" y="2153"/>
                  </a:cubicBezTo>
                  <a:cubicBezTo>
                    <a:pt x="977" y="1914"/>
                    <a:pt x="851" y="1679"/>
                    <a:pt x="730" y="1440"/>
                  </a:cubicBezTo>
                  <a:cubicBezTo>
                    <a:pt x="486" y="963"/>
                    <a:pt x="256" y="484"/>
                    <a:pt x="18" y="1"/>
                  </a:cubicBezTo>
                  <a:cubicBezTo>
                    <a:pt x="17" y="0"/>
                    <a:pt x="15" y="0"/>
                    <a:pt x="14"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5128821" y="3473598"/>
              <a:ext cx="203558" cy="106681"/>
            </a:xfrm>
            <a:custGeom>
              <a:rect b="b" l="l" r="r" t="t"/>
              <a:pathLst>
                <a:path extrusionOk="0" h="827" w="1578">
                  <a:moveTo>
                    <a:pt x="1566" y="0"/>
                  </a:moveTo>
                  <a:cubicBezTo>
                    <a:pt x="1565" y="0"/>
                    <a:pt x="1563" y="1"/>
                    <a:pt x="1562" y="2"/>
                  </a:cubicBezTo>
                  <a:cubicBezTo>
                    <a:pt x="1295" y="119"/>
                    <a:pt x="1045" y="275"/>
                    <a:pt x="786" y="410"/>
                  </a:cubicBezTo>
                  <a:cubicBezTo>
                    <a:pt x="528" y="548"/>
                    <a:pt x="269" y="680"/>
                    <a:pt x="8" y="812"/>
                  </a:cubicBezTo>
                  <a:cubicBezTo>
                    <a:pt x="0" y="819"/>
                    <a:pt x="6" y="827"/>
                    <a:pt x="11" y="827"/>
                  </a:cubicBezTo>
                  <a:cubicBezTo>
                    <a:pt x="12" y="827"/>
                    <a:pt x="13" y="827"/>
                    <a:pt x="13" y="826"/>
                  </a:cubicBezTo>
                  <a:cubicBezTo>
                    <a:pt x="281" y="706"/>
                    <a:pt x="545" y="579"/>
                    <a:pt x="804" y="441"/>
                  </a:cubicBezTo>
                  <a:cubicBezTo>
                    <a:pt x="1062" y="309"/>
                    <a:pt x="1332" y="180"/>
                    <a:pt x="1568" y="16"/>
                  </a:cubicBezTo>
                  <a:cubicBezTo>
                    <a:pt x="1577" y="9"/>
                    <a:pt x="1571" y="0"/>
                    <a:pt x="1566"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5202865" y="3560929"/>
              <a:ext cx="162537" cy="98425"/>
            </a:xfrm>
            <a:custGeom>
              <a:rect b="b" l="l" r="r" t="t"/>
              <a:pathLst>
                <a:path extrusionOk="0" h="763" w="1260">
                  <a:moveTo>
                    <a:pt x="1244" y="1"/>
                  </a:moveTo>
                  <a:cubicBezTo>
                    <a:pt x="1242" y="1"/>
                    <a:pt x="1240" y="1"/>
                    <a:pt x="1238" y="3"/>
                  </a:cubicBezTo>
                  <a:cubicBezTo>
                    <a:pt x="807" y="207"/>
                    <a:pt x="402" y="483"/>
                    <a:pt x="8" y="747"/>
                  </a:cubicBezTo>
                  <a:cubicBezTo>
                    <a:pt x="1" y="749"/>
                    <a:pt x="6" y="762"/>
                    <a:pt x="13" y="762"/>
                  </a:cubicBezTo>
                  <a:cubicBezTo>
                    <a:pt x="15" y="762"/>
                    <a:pt x="16" y="762"/>
                    <a:pt x="17" y="761"/>
                  </a:cubicBezTo>
                  <a:cubicBezTo>
                    <a:pt x="224" y="635"/>
                    <a:pt x="428" y="508"/>
                    <a:pt x="632" y="388"/>
                  </a:cubicBezTo>
                  <a:cubicBezTo>
                    <a:pt x="836" y="264"/>
                    <a:pt x="1051" y="149"/>
                    <a:pt x="1250" y="20"/>
                  </a:cubicBezTo>
                  <a:cubicBezTo>
                    <a:pt x="1259" y="15"/>
                    <a:pt x="1253" y="1"/>
                    <a:pt x="1244"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6723483" y="2784366"/>
              <a:ext cx="143187" cy="269218"/>
            </a:xfrm>
            <a:custGeom>
              <a:rect b="b" l="l" r="r" t="t"/>
              <a:pathLst>
                <a:path extrusionOk="0" h="2087" w="1110">
                  <a:moveTo>
                    <a:pt x="561" y="0"/>
                  </a:moveTo>
                  <a:cubicBezTo>
                    <a:pt x="561" y="0"/>
                    <a:pt x="4" y="279"/>
                    <a:pt x="1" y="509"/>
                  </a:cubicBezTo>
                  <a:lnTo>
                    <a:pt x="124" y="2078"/>
                  </a:lnTo>
                  <a:lnTo>
                    <a:pt x="946" y="2086"/>
                  </a:lnTo>
                  <a:lnTo>
                    <a:pt x="1104" y="520"/>
                  </a:lnTo>
                  <a:cubicBezTo>
                    <a:pt x="1110" y="291"/>
                    <a:pt x="561"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6785401" y="2744893"/>
              <a:ext cx="14577" cy="344294"/>
            </a:xfrm>
            <a:custGeom>
              <a:rect b="b" l="l" r="r" t="t"/>
              <a:pathLst>
                <a:path extrusionOk="0" h="2669" w="113">
                  <a:moveTo>
                    <a:pt x="108" y="1"/>
                  </a:moveTo>
                  <a:cubicBezTo>
                    <a:pt x="105" y="1"/>
                    <a:pt x="101" y="3"/>
                    <a:pt x="101" y="8"/>
                  </a:cubicBezTo>
                  <a:cubicBezTo>
                    <a:pt x="58" y="453"/>
                    <a:pt x="44" y="901"/>
                    <a:pt x="29" y="1349"/>
                  </a:cubicBezTo>
                  <a:cubicBezTo>
                    <a:pt x="24" y="1571"/>
                    <a:pt x="18" y="1786"/>
                    <a:pt x="15" y="2004"/>
                  </a:cubicBezTo>
                  <a:cubicBezTo>
                    <a:pt x="15" y="2117"/>
                    <a:pt x="12" y="2226"/>
                    <a:pt x="12" y="2341"/>
                  </a:cubicBezTo>
                  <a:cubicBezTo>
                    <a:pt x="12" y="2447"/>
                    <a:pt x="1" y="2556"/>
                    <a:pt x="18" y="2662"/>
                  </a:cubicBezTo>
                  <a:cubicBezTo>
                    <a:pt x="18" y="2667"/>
                    <a:pt x="23" y="2669"/>
                    <a:pt x="28" y="2669"/>
                  </a:cubicBezTo>
                  <a:cubicBezTo>
                    <a:pt x="34" y="2669"/>
                    <a:pt x="39" y="2667"/>
                    <a:pt x="41" y="2662"/>
                  </a:cubicBezTo>
                  <a:cubicBezTo>
                    <a:pt x="55" y="2562"/>
                    <a:pt x="47" y="2456"/>
                    <a:pt x="47" y="2355"/>
                  </a:cubicBezTo>
                  <a:lnTo>
                    <a:pt x="47" y="2019"/>
                  </a:lnTo>
                  <a:cubicBezTo>
                    <a:pt x="47" y="1795"/>
                    <a:pt x="55" y="1571"/>
                    <a:pt x="58" y="1347"/>
                  </a:cubicBezTo>
                  <a:cubicBezTo>
                    <a:pt x="70" y="898"/>
                    <a:pt x="98" y="453"/>
                    <a:pt x="113" y="5"/>
                  </a:cubicBezTo>
                  <a:cubicBezTo>
                    <a:pt x="113" y="2"/>
                    <a:pt x="110" y="1"/>
                    <a:pt x="10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6693813" y="2871052"/>
              <a:ext cx="191432" cy="8385"/>
            </a:xfrm>
            <a:custGeom>
              <a:rect b="b" l="l" r="r" t="t"/>
              <a:pathLst>
                <a:path extrusionOk="0" h="65" w="1484">
                  <a:moveTo>
                    <a:pt x="7" y="1"/>
                  </a:moveTo>
                  <a:cubicBezTo>
                    <a:pt x="1" y="6"/>
                    <a:pt x="1" y="21"/>
                    <a:pt x="7" y="21"/>
                  </a:cubicBezTo>
                  <a:cubicBezTo>
                    <a:pt x="260" y="41"/>
                    <a:pt x="507" y="52"/>
                    <a:pt x="757" y="61"/>
                  </a:cubicBezTo>
                  <a:cubicBezTo>
                    <a:pt x="877" y="64"/>
                    <a:pt x="995" y="64"/>
                    <a:pt x="1116" y="64"/>
                  </a:cubicBezTo>
                  <a:cubicBezTo>
                    <a:pt x="1160" y="64"/>
                    <a:pt x="1204" y="65"/>
                    <a:pt x="1247" y="65"/>
                  </a:cubicBezTo>
                  <a:cubicBezTo>
                    <a:pt x="1324" y="65"/>
                    <a:pt x="1400" y="62"/>
                    <a:pt x="1475" y="50"/>
                  </a:cubicBezTo>
                  <a:cubicBezTo>
                    <a:pt x="1484" y="50"/>
                    <a:pt x="1484" y="35"/>
                    <a:pt x="1475" y="32"/>
                  </a:cubicBezTo>
                  <a:cubicBezTo>
                    <a:pt x="1415" y="22"/>
                    <a:pt x="1353" y="19"/>
                    <a:pt x="1291" y="19"/>
                  </a:cubicBezTo>
                  <a:cubicBezTo>
                    <a:pt x="1238" y="19"/>
                    <a:pt x="1185" y="21"/>
                    <a:pt x="1133" y="21"/>
                  </a:cubicBezTo>
                  <a:cubicBezTo>
                    <a:pt x="1009" y="21"/>
                    <a:pt x="883" y="21"/>
                    <a:pt x="757" y="18"/>
                  </a:cubicBezTo>
                  <a:cubicBezTo>
                    <a:pt x="507" y="12"/>
                    <a:pt x="260" y="9"/>
                    <a:pt x="7"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6716517" y="2951289"/>
              <a:ext cx="158409" cy="9933"/>
            </a:xfrm>
            <a:custGeom>
              <a:rect b="b" l="l" r="r" t="t"/>
              <a:pathLst>
                <a:path extrusionOk="0" h="77" w="1228">
                  <a:moveTo>
                    <a:pt x="956" y="1"/>
                  </a:moveTo>
                  <a:cubicBezTo>
                    <a:pt x="640" y="1"/>
                    <a:pt x="321" y="30"/>
                    <a:pt x="12" y="60"/>
                  </a:cubicBezTo>
                  <a:cubicBezTo>
                    <a:pt x="0" y="60"/>
                    <a:pt x="0" y="77"/>
                    <a:pt x="12" y="77"/>
                  </a:cubicBezTo>
                  <a:cubicBezTo>
                    <a:pt x="408" y="57"/>
                    <a:pt x="813" y="63"/>
                    <a:pt x="1213" y="31"/>
                  </a:cubicBezTo>
                  <a:cubicBezTo>
                    <a:pt x="1227" y="31"/>
                    <a:pt x="1227" y="8"/>
                    <a:pt x="1213" y="8"/>
                  </a:cubicBezTo>
                  <a:cubicBezTo>
                    <a:pt x="1128" y="3"/>
                    <a:pt x="1042" y="1"/>
                    <a:pt x="956"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7881102" y="3533065"/>
              <a:ext cx="191690" cy="226520"/>
            </a:xfrm>
            <a:custGeom>
              <a:rect b="b" l="l" r="r" t="t"/>
              <a:pathLst>
                <a:path extrusionOk="0" h="1756" w="1486">
                  <a:moveTo>
                    <a:pt x="1163" y="0"/>
                  </a:moveTo>
                  <a:cubicBezTo>
                    <a:pt x="1062" y="0"/>
                    <a:pt x="630" y="9"/>
                    <a:pt x="546" y="161"/>
                  </a:cubicBezTo>
                  <a:lnTo>
                    <a:pt x="0" y="1414"/>
                  </a:lnTo>
                  <a:lnTo>
                    <a:pt x="629" y="1756"/>
                  </a:lnTo>
                  <a:lnTo>
                    <a:pt x="1391" y="621"/>
                  </a:lnTo>
                  <a:cubicBezTo>
                    <a:pt x="1486" y="449"/>
                    <a:pt x="1184" y="0"/>
                    <a:pt x="1184" y="0"/>
                  </a:cubicBezTo>
                  <a:cubicBezTo>
                    <a:pt x="1184" y="0"/>
                    <a:pt x="1176" y="0"/>
                    <a:pt x="116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7903548" y="3504170"/>
              <a:ext cx="149637" cy="260704"/>
            </a:xfrm>
            <a:custGeom>
              <a:rect b="b" l="l" r="r" t="t"/>
              <a:pathLst>
                <a:path extrusionOk="0" h="2021" w="1160">
                  <a:moveTo>
                    <a:pt x="1149" y="1"/>
                  </a:moveTo>
                  <a:cubicBezTo>
                    <a:pt x="1147" y="1"/>
                    <a:pt x="1146" y="2"/>
                    <a:pt x="1145" y="3"/>
                  </a:cubicBezTo>
                  <a:cubicBezTo>
                    <a:pt x="929" y="328"/>
                    <a:pt x="737" y="670"/>
                    <a:pt x="542" y="1006"/>
                  </a:cubicBezTo>
                  <a:cubicBezTo>
                    <a:pt x="447" y="1173"/>
                    <a:pt x="355" y="1336"/>
                    <a:pt x="266" y="1503"/>
                  </a:cubicBezTo>
                  <a:cubicBezTo>
                    <a:pt x="177" y="1664"/>
                    <a:pt x="56" y="1833"/>
                    <a:pt x="4" y="2009"/>
                  </a:cubicBezTo>
                  <a:cubicBezTo>
                    <a:pt x="1" y="2016"/>
                    <a:pt x="5" y="2021"/>
                    <a:pt x="10" y="2021"/>
                  </a:cubicBezTo>
                  <a:cubicBezTo>
                    <a:pt x="14" y="2021"/>
                    <a:pt x="18" y="2019"/>
                    <a:pt x="21" y="2014"/>
                  </a:cubicBezTo>
                  <a:cubicBezTo>
                    <a:pt x="79" y="1940"/>
                    <a:pt x="119" y="1848"/>
                    <a:pt x="165" y="1762"/>
                  </a:cubicBezTo>
                  <a:cubicBezTo>
                    <a:pt x="208" y="1678"/>
                    <a:pt x="251" y="1598"/>
                    <a:pt x="294" y="1520"/>
                  </a:cubicBezTo>
                  <a:cubicBezTo>
                    <a:pt x="386" y="1348"/>
                    <a:pt x="481" y="1178"/>
                    <a:pt x="579" y="1009"/>
                  </a:cubicBezTo>
                  <a:cubicBezTo>
                    <a:pt x="768" y="676"/>
                    <a:pt x="970" y="348"/>
                    <a:pt x="1159" y="15"/>
                  </a:cubicBezTo>
                  <a:cubicBezTo>
                    <a:pt x="1159" y="6"/>
                    <a:pt x="1153" y="1"/>
                    <a:pt x="114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7919027" y="3558736"/>
              <a:ext cx="146541" cy="82300"/>
            </a:xfrm>
            <a:custGeom>
              <a:rect b="b" l="l" r="r" t="t"/>
              <a:pathLst>
                <a:path extrusionOk="0" h="638" w="1136">
                  <a:moveTo>
                    <a:pt x="11" y="1"/>
                  </a:moveTo>
                  <a:cubicBezTo>
                    <a:pt x="3" y="1"/>
                    <a:pt x="0" y="10"/>
                    <a:pt x="5" y="17"/>
                  </a:cubicBezTo>
                  <a:cubicBezTo>
                    <a:pt x="189" y="135"/>
                    <a:pt x="376" y="247"/>
                    <a:pt x="565" y="353"/>
                  </a:cubicBezTo>
                  <a:cubicBezTo>
                    <a:pt x="654" y="405"/>
                    <a:pt x="746" y="454"/>
                    <a:pt x="838" y="500"/>
                  </a:cubicBezTo>
                  <a:cubicBezTo>
                    <a:pt x="927" y="551"/>
                    <a:pt x="1022" y="609"/>
                    <a:pt x="1123" y="638"/>
                  </a:cubicBezTo>
                  <a:cubicBezTo>
                    <a:pt x="1123" y="638"/>
                    <a:pt x="1124" y="638"/>
                    <a:pt x="1125" y="638"/>
                  </a:cubicBezTo>
                  <a:cubicBezTo>
                    <a:pt x="1130" y="638"/>
                    <a:pt x="1136" y="628"/>
                    <a:pt x="1128" y="623"/>
                  </a:cubicBezTo>
                  <a:cubicBezTo>
                    <a:pt x="1054" y="563"/>
                    <a:pt x="962" y="523"/>
                    <a:pt x="875" y="477"/>
                  </a:cubicBezTo>
                  <a:cubicBezTo>
                    <a:pt x="778" y="425"/>
                    <a:pt x="683" y="370"/>
                    <a:pt x="588" y="319"/>
                  </a:cubicBezTo>
                  <a:cubicBezTo>
                    <a:pt x="396" y="212"/>
                    <a:pt x="206" y="106"/>
                    <a:pt x="16" y="3"/>
                  </a:cubicBezTo>
                  <a:cubicBezTo>
                    <a:pt x="14" y="1"/>
                    <a:pt x="12" y="1"/>
                    <a:pt x="11"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7900839" y="3634973"/>
              <a:ext cx="124741" cy="61016"/>
            </a:xfrm>
            <a:custGeom>
              <a:rect b="b" l="l" r="r" t="t"/>
              <a:pathLst>
                <a:path extrusionOk="0" h="473" w="967">
                  <a:moveTo>
                    <a:pt x="9" y="1"/>
                  </a:moveTo>
                  <a:cubicBezTo>
                    <a:pt x="3" y="1"/>
                    <a:pt x="1" y="11"/>
                    <a:pt x="5" y="18"/>
                  </a:cubicBezTo>
                  <a:cubicBezTo>
                    <a:pt x="321" y="164"/>
                    <a:pt x="629" y="337"/>
                    <a:pt x="950" y="472"/>
                  </a:cubicBezTo>
                  <a:cubicBezTo>
                    <a:pt x="952" y="472"/>
                    <a:pt x="953" y="473"/>
                    <a:pt x="954" y="473"/>
                  </a:cubicBezTo>
                  <a:cubicBezTo>
                    <a:pt x="963" y="473"/>
                    <a:pt x="967" y="457"/>
                    <a:pt x="959" y="455"/>
                  </a:cubicBezTo>
                  <a:cubicBezTo>
                    <a:pt x="663" y="274"/>
                    <a:pt x="333" y="136"/>
                    <a:pt x="14" y="3"/>
                  </a:cubicBezTo>
                  <a:cubicBezTo>
                    <a:pt x="12" y="2"/>
                    <a:pt x="10" y="1"/>
                    <a:pt x="9"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8018226" y="2610091"/>
              <a:ext cx="126805" cy="137382"/>
            </a:xfrm>
            <a:custGeom>
              <a:rect b="b" l="l" r="r" t="t"/>
              <a:pathLst>
                <a:path extrusionOk="0" h="1065" w="983">
                  <a:moveTo>
                    <a:pt x="669" y="0"/>
                  </a:moveTo>
                  <a:cubicBezTo>
                    <a:pt x="571" y="0"/>
                    <a:pt x="455" y="13"/>
                    <a:pt x="417" y="67"/>
                  </a:cubicBezTo>
                  <a:lnTo>
                    <a:pt x="0" y="811"/>
                  </a:lnTo>
                  <a:lnTo>
                    <a:pt x="368" y="1064"/>
                  </a:lnTo>
                  <a:lnTo>
                    <a:pt x="914" y="409"/>
                  </a:lnTo>
                  <a:cubicBezTo>
                    <a:pt x="983" y="308"/>
                    <a:pt x="825" y="10"/>
                    <a:pt x="825" y="10"/>
                  </a:cubicBezTo>
                  <a:cubicBezTo>
                    <a:pt x="825" y="10"/>
                    <a:pt x="753"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8028288" y="2594354"/>
              <a:ext cx="110164" cy="153636"/>
            </a:xfrm>
            <a:custGeom>
              <a:rect b="b" l="l" r="r" t="t"/>
              <a:pathLst>
                <a:path extrusionOk="0" h="1191" w="854">
                  <a:moveTo>
                    <a:pt x="846" y="0"/>
                  </a:moveTo>
                  <a:cubicBezTo>
                    <a:pt x="845" y="0"/>
                    <a:pt x="843" y="1"/>
                    <a:pt x="842" y="2"/>
                  </a:cubicBezTo>
                  <a:cubicBezTo>
                    <a:pt x="689" y="180"/>
                    <a:pt x="551" y="373"/>
                    <a:pt x="416" y="563"/>
                  </a:cubicBezTo>
                  <a:cubicBezTo>
                    <a:pt x="345" y="660"/>
                    <a:pt x="276" y="758"/>
                    <a:pt x="207" y="859"/>
                  </a:cubicBezTo>
                  <a:cubicBezTo>
                    <a:pt x="138" y="959"/>
                    <a:pt x="49" y="1060"/>
                    <a:pt x="3" y="1175"/>
                  </a:cubicBezTo>
                  <a:cubicBezTo>
                    <a:pt x="0" y="1184"/>
                    <a:pt x="5" y="1191"/>
                    <a:pt x="13" y="1191"/>
                  </a:cubicBezTo>
                  <a:cubicBezTo>
                    <a:pt x="15" y="1191"/>
                    <a:pt x="17" y="1190"/>
                    <a:pt x="20" y="1189"/>
                  </a:cubicBezTo>
                  <a:cubicBezTo>
                    <a:pt x="100" y="1106"/>
                    <a:pt x="158" y="996"/>
                    <a:pt x="218" y="904"/>
                  </a:cubicBezTo>
                  <a:cubicBezTo>
                    <a:pt x="287" y="804"/>
                    <a:pt x="353" y="706"/>
                    <a:pt x="422" y="611"/>
                  </a:cubicBezTo>
                  <a:cubicBezTo>
                    <a:pt x="563" y="410"/>
                    <a:pt x="718" y="218"/>
                    <a:pt x="853" y="14"/>
                  </a:cubicBezTo>
                  <a:cubicBezTo>
                    <a:pt x="853" y="5"/>
                    <a:pt x="850" y="0"/>
                    <a:pt x="846"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8050475" y="2619766"/>
              <a:ext cx="86686" cy="61016"/>
            </a:xfrm>
            <a:custGeom>
              <a:rect b="b" l="l" r="r" t="t"/>
              <a:pathLst>
                <a:path extrusionOk="0" h="473" w="672">
                  <a:moveTo>
                    <a:pt x="12" y="0"/>
                  </a:moveTo>
                  <a:cubicBezTo>
                    <a:pt x="7" y="0"/>
                    <a:pt x="1" y="7"/>
                    <a:pt x="6" y="12"/>
                  </a:cubicBezTo>
                  <a:cubicBezTo>
                    <a:pt x="109" y="98"/>
                    <a:pt x="216" y="179"/>
                    <a:pt x="322" y="256"/>
                  </a:cubicBezTo>
                  <a:cubicBezTo>
                    <a:pt x="423" y="328"/>
                    <a:pt x="537" y="432"/>
                    <a:pt x="661" y="472"/>
                  </a:cubicBezTo>
                  <a:cubicBezTo>
                    <a:pt x="662" y="472"/>
                    <a:pt x="662" y="472"/>
                    <a:pt x="663" y="472"/>
                  </a:cubicBezTo>
                  <a:cubicBezTo>
                    <a:pt x="668" y="472"/>
                    <a:pt x="672" y="463"/>
                    <a:pt x="667" y="458"/>
                  </a:cubicBezTo>
                  <a:cubicBezTo>
                    <a:pt x="589" y="363"/>
                    <a:pt x="454" y="302"/>
                    <a:pt x="354" y="233"/>
                  </a:cubicBezTo>
                  <a:cubicBezTo>
                    <a:pt x="239" y="156"/>
                    <a:pt x="129" y="78"/>
                    <a:pt x="15" y="1"/>
                  </a:cubicBezTo>
                  <a:cubicBezTo>
                    <a:pt x="14" y="0"/>
                    <a:pt x="13" y="0"/>
                    <a:pt x="12"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8034351" y="2665560"/>
              <a:ext cx="75335" cy="46697"/>
            </a:xfrm>
            <a:custGeom>
              <a:rect b="b" l="l" r="r" t="t"/>
              <a:pathLst>
                <a:path extrusionOk="0" h="362" w="584">
                  <a:moveTo>
                    <a:pt x="15" y="1"/>
                  </a:moveTo>
                  <a:cubicBezTo>
                    <a:pt x="7" y="1"/>
                    <a:pt x="1" y="12"/>
                    <a:pt x="10" y="19"/>
                  </a:cubicBezTo>
                  <a:cubicBezTo>
                    <a:pt x="191" y="134"/>
                    <a:pt x="372" y="266"/>
                    <a:pt x="562" y="361"/>
                  </a:cubicBezTo>
                  <a:cubicBezTo>
                    <a:pt x="563" y="361"/>
                    <a:pt x="564" y="362"/>
                    <a:pt x="565" y="362"/>
                  </a:cubicBezTo>
                  <a:cubicBezTo>
                    <a:pt x="576" y="362"/>
                    <a:pt x="584" y="351"/>
                    <a:pt x="576" y="341"/>
                  </a:cubicBezTo>
                  <a:cubicBezTo>
                    <a:pt x="410" y="206"/>
                    <a:pt x="206" y="103"/>
                    <a:pt x="19" y="2"/>
                  </a:cubicBezTo>
                  <a:cubicBezTo>
                    <a:pt x="17" y="1"/>
                    <a:pt x="16" y="1"/>
                    <a:pt x="15"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4693456" y="2534886"/>
              <a:ext cx="127708" cy="136866"/>
            </a:xfrm>
            <a:custGeom>
              <a:rect b="b" l="l" r="r" t="t"/>
              <a:pathLst>
                <a:path extrusionOk="0" h="1061" w="990">
                  <a:moveTo>
                    <a:pt x="316" y="0"/>
                  </a:moveTo>
                  <a:cubicBezTo>
                    <a:pt x="231" y="0"/>
                    <a:pt x="159" y="9"/>
                    <a:pt x="159" y="9"/>
                  </a:cubicBezTo>
                  <a:cubicBezTo>
                    <a:pt x="159" y="9"/>
                    <a:pt x="1" y="305"/>
                    <a:pt x="73" y="406"/>
                  </a:cubicBezTo>
                  <a:lnTo>
                    <a:pt x="624" y="1061"/>
                  </a:lnTo>
                  <a:lnTo>
                    <a:pt x="989" y="805"/>
                  </a:lnTo>
                  <a:lnTo>
                    <a:pt x="570" y="67"/>
                  </a:lnTo>
                  <a:cubicBezTo>
                    <a:pt x="531" y="13"/>
                    <a:pt x="415"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4702873" y="2517600"/>
              <a:ext cx="106165" cy="156861"/>
            </a:xfrm>
            <a:custGeom>
              <a:rect b="b" l="l" r="r" t="t"/>
              <a:pathLst>
                <a:path extrusionOk="0" h="1216" w="823">
                  <a:moveTo>
                    <a:pt x="7" y="0"/>
                  </a:moveTo>
                  <a:cubicBezTo>
                    <a:pt x="2" y="0"/>
                    <a:pt x="0" y="5"/>
                    <a:pt x="5" y="8"/>
                  </a:cubicBezTo>
                  <a:cubicBezTo>
                    <a:pt x="123" y="224"/>
                    <a:pt x="258" y="431"/>
                    <a:pt x="396" y="635"/>
                  </a:cubicBezTo>
                  <a:cubicBezTo>
                    <a:pt x="459" y="735"/>
                    <a:pt x="528" y="833"/>
                    <a:pt x="597" y="933"/>
                  </a:cubicBezTo>
                  <a:cubicBezTo>
                    <a:pt x="661" y="1025"/>
                    <a:pt x="718" y="1135"/>
                    <a:pt x="801" y="1212"/>
                  </a:cubicBezTo>
                  <a:cubicBezTo>
                    <a:pt x="803" y="1214"/>
                    <a:pt x="806" y="1215"/>
                    <a:pt x="808" y="1215"/>
                  </a:cubicBezTo>
                  <a:cubicBezTo>
                    <a:pt x="816" y="1215"/>
                    <a:pt x="823" y="1206"/>
                    <a:pt x="819" y="1198"/>
                  </a:cubicBezTo>
                  <a:cubicBezTo>
                    <a:pt x="770" y="1094"/>
                    <a:pt x="684" y="997"/>
                    <a:pt x="617" y="905"/>
                  </a:cubicBezTo>
                  <a:cubicBezTo>
                    <a:pt x="551" y="807"/>
                    <a:pt x="482" y="706"/>
                    <a:pt x="413" y="609"/>
                  </a:cubicBezTo>
                  <a:cubicBezTo>
                    <a:pt x="281" y="411"/>
                    <a:pt x="155" y="207"/>
                    <a:pt x="20" y="8"/>
                  </a:cubicBezTo>
                  <a:cubicBezTo>
                    <a:pt x="15" y="2"/>
                    <a:pt x="11" y="0"/>
                    <a:pt x="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4696294" y="2547786"/>
              <a:ext cx="87331" cy="60242"/>
            </a:xfrm>
            <a:custGeom>
              <a:rect b="b" l="l" r="r" t="t"/>
              <a:pathLst>
                <a:path extrusionOk="0" h="467" w="677">
                  <a:moveTo>
                    <a:pt x="668" y="1"/>
                  </a:moveTo>
                  <a:cubicBezTo>
                    <a:pt x="667" y="1"/>
                    <a:pt x="667" y="1"/>
                    <a:pt x="666" y="1"/>
                  </a:cubicBezTo>
                  <a:cubicBezTo>
                    <a:pt x="551" y="44"/>
                    <a:pt x="447" y="142"/>
                    <a:pt x="347" y="214"/>
                  </a:cubicBezTo>
                  <a:cubicBezTo>
                    <a:pt x="232" y="291"/>
                    <a:pt x="120" y="372"/>
                    <a:pt x="5" y="455"/>
                  </a:cubicBezTo>
                  <a:cubicBezTo>
                    <a:pt x="0" y="457"/>
                    <a:pt x="3" y="467"/>
                    <a:pt x="9" y="467"/>
                  </a:cubicBezTo>
                  <a:cubicBezTo>
                    <a:pt x="11" y="467"/>
                    <a:pt x="14" y="466"/>
                    <a:pt x="16" y="464"/>
                  </a:cubicBezTo>
                  <a:cubicBezTo>
                    <a:pt x="137" y="398"/>
                    <a:pt x="252" y="326"/>
                    <a:pt x="367" y="245"/>
                  </a:cubicBezTo>
                  <a:cubicBezTo>
                    <a:pt x="467" y="177"/>
                    <a:pt x="597" y="110"/>
                    <a:pt x="674" y="16"/>
                  </a:cubicBezTo>
                  <a:cubicBezTo>
                    <a:pt x="677" y="10"/>
                    <a:pt x="675" y="1"/>
                    <a:pt x="668" y="1"/>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4733574" y="2585324"/>
              <a:ext cx="70433" cy="54179"/>
            </a:xfrm>
            <a:custGeom>
              <a:rect b="b" l="l" r="r" t="t"/>
              <a:pathLst>
                <a:path extrusionOk="0" h="420" w="546">
                  <a:moveTo>
                    <a:pt x="523" y="0"/>
                  </a:moveTo>
                  <a:cubicBezTo>
                    <a:pt x="522" y="0"/>
                    <a:pt x="521" y="0"/>
                    <a:pt x="520" y="0"/>
                  </a:cubicBezTo>
                  <a:cubicBezTo>
                    <a:pt x="334" y="110"/>
                    <a:pt x="164" y="265"/>
                    <a:pt x="3" y="403"/>
                  </a:cubicBezTo>
                  <a:cubicBezTo>
                    <a:pt x="1" y="409"/>
                    <a:pt x="7" y="420"/>
                    <a:pt x="13" y="420"/>
                  </a:cubicBezTo>
                  <a:cubicBezTo>
                    <a:pt x="15" y="420"/>
                    <a:pt x="16" y="419"/>
                    <a:pt x="17" y="417"/>
                  </a:cubicBezTo>
                  <a:cubicBezTo>
                    <a:pt x="190" y="285"/>
                    <a:pt x="377" y="164"/>
                    <a:pt x="535" y="21"/>
                  </a:cubicBezTo>
                  <a:cubicBezTo>
                    <a:pt x="545" y="13"/>
                    <a:pt x="534" y="0"/>
                    <a:pt x="52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7129436" y="3566734"/>
              <a:ext cx="219812" cy="372287"/>
            </a:xfrm>
            <a:custGeom>
              <a:rect b="b" l="l" r="r" t="t"/>
              <a:pathLst>
                <a:path extrusionOk="0" h="2886" w="1704">
                  <a:moveTo>
                    <a:pt x="1029" y="1"/>
                  </a:moveTo>
                  <a:cubicBezTo>
                    <a:pt x="1029" y="1"/>
                    <a:pt x="221" y="259"/>
                    <a:pt x="167" y="561"/>
                  </a:cubicBezTo>
                  <a:lnTo>
                    <a:pt x="0" y="2693"/>
                  </a:lnTo>
                  <a:lnTo>
                    <a:pt x="1101" y="2886"/>
                  </a:lnTo>
                  <a:lnTo>
                    <a:pt x="1655" y="820"/>
                  </a:lnTo>
                  <a:cubicBezTo>
                    <a:pt x="1704" y="515"/>
                    <a:pt x="1029" y="1"/>
                    <a:pt x="10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7187227" y="3515780"/>
              <a:ext cx="89395" cy="459102"/>
            </a:xfrm>
            <a:custGeom>
              <a:rect b="b" l="l" r="r" t="t"/>
              <a:pathLst>
                <a:path extrusionOk="0" h="3559" w="693">
                  <a:moveTo>
                    <a:pt x="683" y="0"/>
                  </a:moveTo>
                  <a:cubicBezTo>
                    <a:pt x="680" y="0"/>
                    <a:pt x="678" y="2"/>
                    <a:pt x="678" y="5"/>
                  </a:cubicBezTo>
                  <a:cubicBezTo>
                    <a:pt x="532" y="594"/>
                    <a:pt x="414" y="1189"/>
                    <a:pt x="299" y="1787"/>
                  </a:cubicBezTo>
                  <a:cubicBezTo>
                    <a:pt x="242" y="2080"/>
                    <a:pt x="187" y="2378"/>
                    <a:pt x="135" y="2672"/>
                  </a:cubicBezTo>
                  <a:lnTo>
                    <a:pt x="61" y="3125"/>
                  </a:lnTo>
                  <a:cubicBezTo>
                    <a:pt x="38" y="3261"/>
                    <a:pt x="0" y="3407"/>
                    <a:pt x="0" y="3548"/>
                  </a:cubicBezTo>
                  <a:cubicBezTo>
                    <a:pt x="0" y="3554"/>
                    <a:pt x="6" y="3558"/>
                    <a:pt x="11" y="3558"/>
                  </a:cubicBezTo>
                  <a:cubicBezTo>
                    <a:pt x="15" y="3558"/>
                    <a:pt x="19" y="3556"/>
                    <a:pt x="20" y="3551"/>
                  </a:cubicBezTo>
                  <a:cubicBezTo>
                    <a:pt x="69" y="3407"/>
                    <a:pt x="75" y="3246"/>
                    <a:pt x="101" y="3100"/>
                  </a:cubicBezTo>
                  <a:cubicBezTo>
                    <a:pt x="127" y="2953"/>
                    <a:pt x="147" y="2809"/>
                    <a:pt x="173" y="2666"/>
                  </a:cubicBezTo>
                  <a:cubicBezTo>
                    <a:pt x="222" y="2367"/>
                    <a:pt x="276" y="2074"/>
                    <a:pt x="331" y="1778"/>
                  </a:cubicBezTo>
                  <a:cubicBezTo>
                    <a:pt x="443" y="1186"/>
                    <a:pt x="572" y="600"/>
                    <a:pt x="693" y="11"/>
                  </a:cubicBezTo>
                  <a:cubicBezTo>
                    <a:pt x="691" y="4"/>
                    <a:pt x="686" y="0"/>
                    <a:pt x="683"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7106088" y="3662836"/>
              <a:ext cx="256189" cy="48245"/>
            </a:xfrm>
            <a:custGeom>
              <a:rect b="b" l="l" r="r" t="t"/>
              <a:pathLst>
                <a:path extrusionOk="0" h="374" w="1986">
                  <a:moveTo>
                    <a:pt x="17" y="0"/>
                  </a:moveTo>
                  <a:cubicBezTo>
                    <a:pt x="3" y="3"/>
                    <a:pt x="0" y="17"/>
                    <a:pt x="12" y="17"/>
                  </a:cubicBezTo>
                  <a:cubicBezTo>
                    <a:pt x="342" y="95"/>
                    <a:pt x="672" y="164"/>
                    <a:pt x="1003" y="224"/>
                  </a:cubicBezTo>
                  <a:cubicBezTo>
                    <a:pt x="1322" y="282"/>
                    <a:pt x="1649" y="353"/>
                    <a:pt x="1977" y="374"/>
                  </a:cubicBezTo>
                  <a:cubicBezTo>
                    <a:pt x="1985" y="374"/>
                    <a:pt x="1985" y="359"/>
                    <a:pt x="1980" y="353"/>
                  </a:cubicBezTo>
                  <a:cubicBezTo>
                    <a:pt x="1661" y="279"/>
                    <a:pt x="1325" y="239"/>
                    <a:pt x="1000" y="181"/>
                  </a:cubicBezTo>
                  <a:cubicBezTo>
                    <a:pt x="672" y="124"/>
                    <a:pt x="345" y="63"/>
                    <a:pt x="17"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7118601" y="3784352"/>
              <a:ext cx="213233" cy="27863"/>
            </a:xfrm>
            <a:custGeom>
              <a:rect b="b" l="l" r="r" t="t"/>
              <a:pathLst>
                <a:path extrusionOk="0" h="216" w="1653">
                  <a:moveTo>
                    <a:pt x="15" y="0"/>
                  </a:moveTo>
                  <a:cubicBezTo>
                    <a:pt x="1" y="6"/>
                    <a:pt x="1" y="23"/>
                    <a:pt x="12" y="23"/>
                  </a:cubicBezTo>
                  <a:cubicBezTo>
                    <a:pt x="285" y="52"/>
                    <a:pt x="552" y="84"/>
                    <a:pt x="825" y="115"/>
                  </a:cubicBezTo>
                  <a:cubicBezTo>
                    <a:pt x="1095" y="150"/>
                    <a:pt x="1366" y="196"/>
                    <a:pt x="1638" y="216"/>
                  </a:cubicBezTo>
                  <a:cubicBezTo>
                    <a:pt x="1650" y="216"/>
                    <a:pt x="1653" y="199"/>
                    <a:pt x="1641" y="196"/>
                  </a:cubicBezTo>
                  <a:cubicBezTo>
                    <a:pt x="1380" y="141"/>
                    <a:pt x="1110" y="113"/>
                    <a:pt x="845" y="81"/>
                  </a:cubicBezTo>
                  <a:cubicBezTo>
                    <a:pt x="567" y="49"/>
                    <a:pt x="291" y="23"/>
                    <a:pt x="15" y="0"/>
                  </a:cubicBezTo>
                  <a:close/>
                </a:path>
              </a:pathLst>
            </a:custGeom>
            <a:solidFill>
              <a:srgbClr val="0905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5834822" y="1220664"/>
              <a:ext cx="46697" cy="26831"/>
            </a:xfrm>
            <a:custGeom>
              <a:rect b="b" l="l" r="r" t="t"/>
              <a:pathLst>
                <a:path extrusionOk="0" h="208" w="362">
                  <a:moveTo>
                    <a:pt x="306" y="1"/>
                  </a:moveTo>
                  <a:cubicBezTo>
                    <a:pt x="304" y="1"/>
                    <a:pt x="301" y="2"/>
                    <a:pt x="301" y="3"/>
                  </a:cubicBezTo>
                  <a:cubicBezTo>
                    <a:pt x="296" y="35"/>
                    <a:pt x="301" y="69"/>
                    <a:pt x="284" y="101"/>
                  </a:cubicBezTo>
                  <a:cubicBezTo>
                    <a:pt x="270" y="135"/>
                    <a:pt x="241" y="161"/>
                    <a:pt x="204" y="175"/>
                  </a:cubicBezTo>
                  <a:cubicBezTo>
                    <a:pt x="191" y="180"/>
                    <a:pt x="178" y="182"/>
                    <a:pt x="164" y="182"/>
                  </a:cubicBezTo>
                  <a:cubicBezTo>
                    <a:pt x="138" y="182"/>
                    <a:pt x="110" y="174"/>
                    <a:pt x="86" y="161"/>
                  </a:cubicBezTo>
                  <a:cubicBezTo>
                    <a:pt x="51" y="138"/>
                    <a:pt x="40" y="104"/>
                    <a:pt x="17" y="72"/>
                  </a:cubicBezTo>
                  <a:cubicBezTo>
                    <a:pt x="14" y="72"/>
                    <a:pt x="8" y="72"/>
                    <a:pt x="8" y="75"/>
                  </a:cubicBezTo>
                  <a:cubicBezTo>
                    <a:pt x="1" y="153"/>
                    <a:pt x="96" y="207"/>
                    <a:pt x="169" y="207"/>
                  </a:cubicBezTo>
                  <a:cubicBezTo>
                    <a:pt x="179" y="207"/>
                    <a:pt x="189" y="206"/>
                    <a:pt x="198" y="204"/>
                  </a:cubicBezTo>
                  <a:cubicBezTo>
                    <a:pt x="270" y="187"/>
                    <a:pt x="362" y="78"/>
                    <a:pt x="313" y="3"/>
                  </a:cubicBezTo>
                  <a:cubicBezTo>
                    <a:pt x="311" y="2"/>
                    <a:pt x="309" y="1"/>
                    <a:pt x="30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5875456" y="1257686"/>
              <a:ext cx="42053" cy="30959"/>
            </a:xfrm>
            <a:custGeom>
              <a:rect b="b" l="l" r="r" t="t"/>
              <a:pathLst>
                <a:path extrusionOk="0" h="240" w="326">
                  <a:moveTo>
                    <a:pt x="281" y="0"/>
                  </a:moveTo>
                  <a:cubicBezTo>
                    <a:pt x="276" y="0"/>
                    <a:pt x="271" y="3"/>
                    <a:pt x="271" y="6"/>
                  </a:cubicBezTo>
                  <a:cubicBezTo>
                    <a:pt x="271" y="78"/>
                    <a:pt x="271" y="156"/>
                    <a:pt x="202" y="199"/>
                  </a:cubicBezTo>
                  <a:cubicBezTo>
                    <a:pt x="182" y="211"/>
                    <a:pt x="159" y="217"/>
                    <a:pt x="136" y="217"/>
                  </a:cubicBezTo>
                  <a:cubicBezTo>
                    <a:pt x="81" y="217"/>
                    <a:pt x="24" y="183"/>
                    <a:pt x="4" y="130"/>
                  </a:cubicBezTo>
                  <a:lnTo>
                    <a:pt x="1" y="133"/>
                  </a:lnTo>
                  <a:cubicBezTo>
                    <a:pt x="14" y="199"/>
                    <a:pt x="76" y="239"/>
                    <a:pt x="140" y="239"/>
                  </a:cubicBezTo>
                  <a:cubicBezTo>
                    <a:pt x="160" y="239"/>
                    <a:pt x="180" y="235"/>
                    <a:pt x="199" y="227"/>
                  </a:cubicBezTo>
                  <a:cubicBezTo>
                    <a:pt x="277" y="190"/>
                    <a:pt x="325" y="84"/>
                    <a:pt x="288" y="3"/>
                  </a:cubicBezTo>
                  <a:cubicBezTo>
                    <a:pt x="287" y="1"/>
                    <a:pt x="284" y="0"/>
                    <a:pt x="28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5813666" y="1375847"/>
              <a:ext cx="46697" cy="26702"/>
            </a:xfrm>
            <a:custGeom>
              <a:rect b="b" l="l" r="r" t="t"/>
              <a:pathLst>
                <a:path extrusionOk="0" h="207" w="362">
                  <a:moveTo>
                    <a:pt x="335" y="0"/>
                  </a:moveTo>
                  <a:cubicBezTo>
                    <a:pt x="329" y="0"/>
                    <a:pt x="323" y="4"/>
                    <a:pt x="322" y="10"/>
                  </a:cubicBezTo>
                  <a:cubicBezTo>
                    <a:pt x="316" y="93"/>
                    <a:pt x="273" y="179"/>
                    <a:pt x="175" y="182"/>
                  </a:cubicBezTo>
                  <a:cubicBezTo>
                    <a:pt x="172" y="182"/>
                    <a:pt x="169" y="182"/>
                    <a:pt x="165" y="182"/>
                  </a:cubicBezTo>
                  <a:cubicBezTo>
                    <a:pt x="90" y="182"/>
                    <a:pt x="36" y="119"/>
                    <a:pt x="14" y="53"/>
                  </a:cubicBezTo>
                  <a:cubicBezTo>
                    <a:pt x="12" y="52"/>
                    <a:pt x="10" y="51"/>
                    <a:pt x="8" y="51"/>
                  </a:cubicBezTo>
                  <a:cubicBezTo>
                    <a:pt x="4" y="51"/>
                    <a:pt x="1" y="53"/>
                    <a:pt x="3" y="58"/>
                  </a:cubicBezTo>
                  <a:cubicBezTo>
                    <a:pt x="8" y="140"/>
                    <a:pt x="88" y="207"/>
                    <a:pt x="169" y="207"/>
                  </a:cubicBezTo>
                  <a:cubicBezTo>
                    <a:pt x="177" y="207"/>
                    <a:pt x="185" y="206"/>
                    <a:pt x="192" y="205"/>
                  </a:cubicBezTo>
                  <a:cubicBezTo>
                    <a:pt x="282" y="193"/>
                    <a:pt x="362" y="99"/>
                    <a:pt x="345" y="7"/>
                  </a:cubicBezTo>
                  <a:cubicBezTo>
                    <a:pt x="342" y="2"/>
                    <a:pt x="339" y="0"/>
                    <a:pt x="33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5558639" y="1577341"/>
              <a:ext cx="42569" cy="23865"/>
            </a:xfrm>
            <a:custGeom>
              <a:rect b="b" l="l" r="r" t="t"/>
              <a:pathLst>
                <a:path extrusionOk="0" h="185" w="330">
                  <a:moveTo>
                    <a:pt x="301" y="1"/>
                  </a:moveTo>
                  <a:cubicBezTo>
                    <a:pt x="300" y="1"/>
                    <a:pt x="298" y="2"/>
                    <a:pt x="296" y="5"/>
                  </a:cubicBezTo>
                  <a:cubicBezTo>
                    <a:pt x="285" y="68"/>
                    <a:pt x="253" y="140"/>
                    <a:pt x="184" y="163"/>
                  </a:cubicBezTo>
                  <a:cubicBezTo>
                    <a:pt x="171" y="166"/>
                    <a:pt x="158" y="168"/>
                    <a:pt x="146" y="168"/>
                  </a:cubicBezTo>
                  <a:cubicBezTo>
                    <a:pt x="89" y="168"/>
                    <a:pt x="46" y="132"/>
                    <a:pt x="3" y="91"/>
                  </a:cubicBezTo>
                  <a:cubicBezTo>
                    <a:pt x="3" y="91"/>
                    <a:pt x="0" y="91"/>
                    <a:pt x="0" y="94"/>
                  </a:cubicBezTo>
                  <a:cubicBezTo>
                    <a:pt x="20" y="157"/>
                    <a:pt x="74" y="184"/>
                    <a:pt x="132" y="184"/>
                  </a:cubicBezTo>
                  <a:cubicBezTo>
                    <a:pt x="226" y="184"/>
                    <a:pt x="330" y="112"/>
                    <a:pt x="305" y="5"/>
                  </a:cubicBezTo>
                  <a:cubicBezTo>
                    <a:pt x="305" y="2"/>
                    <a:pt x="303" y="1"/>
                    <a:pt x="30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5495560" y="1648031"/>
              <a:ext cx="31991" cy="13029"/>
            </a:xfrm>
            <a:custGeom>
              <a:rect b="b" l="l" r="r" t="t"/>
              <a:pathLst>
                <a:path extrusionOk="0" h="101" w="248">
                  <a:moveTo>
                    <a:pt x="245" y="0"/>
                  </a:moveTo>
                  <a:cubicBezTo>
                    <a:pt x="244" y="0"/>
                    <a:pt x="243" y="1"/>
                    <a:pt x="242" y="3"/>
                  </a:cubicBezTo>
                  <a:cubicBezTo>
                    <a:pt x="211" y="50"/>
                    <a:pt x="167" y="73"/>
                    <a:pt x="122" y="73"/>
                  </a:cubicBezTo>
                  <a:cubicBezTo>
                    <a:pt x="78" y="73"/>
                    <a:pt x="35" y="51"/>
                    <a:pt x="4" y="6"/>
                  </a:cubicBezTo>
                  <a:cubicBezTo>
                    <a:pt x="4" y="6"/>
                    <a:pt x="1" y="6"/>
                    <a:pt x="1" y="9"/>
                  </a:cubicBezTo>
                  <a:cubicBezTo>
                    <a:pt x="19" y="70"/>
                    <a:pt x="73" y="101"/>
                    <a:pt x="127" y="101"/>
                  </a:cubicBezTo>
                  <a:cubicBezTo>
                    <a:pt x="180" y="101"/>
                    <a:pt x="233" y="69"/>
                    <a:pt x="248" y="6"/>
                  </a:cubicBezTo>
                  <a:cubicBezTo>
                    <a:pt x="248" y="4"/>
                    <a:pt x="246" y="0"/>
                    <a:pt x="24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7248759" y="1448344"/>
              <a:ext cx="28895" cy="13545"/>
            </a:xfrm>
            <a:custGeom>
              <a:rect b="b" l="l" r="r" t="t"/>
              <a:pathLst>
                <a:path extrusionOk="0" h="105" w="224">
                  <a:moveTo>
                    <a:pt x="40" y="1"/>
                  </a:moveTo>
                  <a:cubicBezTo>
                    <a:pt x="39" y="1"/>
                    <a:pt x="38" y="1"/>
                    <a:pt x="38" y="2"/>
                  </a:cubicBezTo>
                  <a:cubicBezTo>
                    <a:pt x="0" y="34"/>
                    <a:pt x="40" y="85"/>
                    <a:pt x="75" y="100"/>
                  </a:cubicBezTo>
                  <a:cubicBezTo>
                    <a:pt x="84" y="103"/>
                    <a:pt x="93" y="104"/>
                    <a:pt x="102" y="104"/>
                  </a:cubicBezTo>
                  <a:cubicBezTo>
                    <a:pt x="154" y="104"/>
                    <a:pt x="199" y="58"/>
                    <a:pt x="219" y="16"/>
                  </a:cubicBezTo>
                  <a:cubicBezTo>
                    <a:pt x="224" y="14"/>
                    <a:pt x="218" y="7"/>
                    <a:pt x="214" y="7"/>
                  </a:cubicBezTo>
                  <a:cubicBezTo>
                    <a:pt x="214" y="7"/>
                    <a:pt x="213" y="7"/>
                    <a:pt x="213" y="8"/>
                  </a:cubicBezTo>
                  <a:cubicBezTo>
                    <a:pt x="184" y="31"/>
                    <a:pt x="158" y="62"/>
                    <a:pt x="124" y="74"/>
                  </a:cubicBezTo>
                  <a:cubicBezTo>
                    <a:pt x="117" y="76"/>
                    <a:pt x="109" y="77"/>
                    <a:pt x="102" y="77"/>
                  </a:cubicBezTo>
                  <a:cubicBezTo>
                    <a:pt x="65" y="77"/>
                    <a:pt x="31" y="48"/>
                    <a:pt x="40" y="5"/>
                  </a:cubicBezTo>
                  <a:cubicBezTo>
                    <a:pt x="43" y="3"/>
                    <a:pt x="42" y="1"/>
                    <a:pt x="4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8195339" y="2455166"/>
              <a:ext cx="46697" cy="26573"/>
            </a:xfrm>
            <a:custGeom>
              <a:rect b="b" l="l" r="r" t="t"/>
              <a:pathLst>
                <a:path extrusionOk="0" h="206" w="362">
                  <a:moveTo>
                    <a:pt x="23" y="1"/>
                  </a:moveTo>
                  <a:cubicBezTo>
                    <a:pt x="22" y="1"/>
                    <a:pt x="21" y="2"/>
                    <a:pt x="21" y="4"/>
                  </a:cubicBezTo>
                  <a:cubicBezTo>
                    <a:pt x="1" y="99"/>
                    <a:pt x="72" y="196"/>
                    <a:pt x="164" y="205"/>
                  </a:cubicBezTo>
                  <a:cubicBezTo>
                    <a:pt x="169" y="205"/>
                    <a:pt x="173" y="206"/>
                    <a:pt x="178" y="206"/>
                  </a:cubicBezTo>
                  <a:cubicBezTo>
                    <a:pt x="266" y="206"/>
                    <a:pt x="362" y="126"/>
                    <a:pt x="348" y="38"/>
                  </a:cubicBezTo>
                  <a:cubicBezTo>
                    <a:pt x="348" y="34"/>
                    <a:pt x="345" y="32"/>
                    <a:pt x="341" y="32"/>
                  </a:cubicBezTo>
                  <a:cubicBezTo>
                    <a:pt x="337" y="32"/>
                    <a:pt x="334" y="34"/>
                    <a:pt x="334" y="38"/>
                  </a:cubicBezTo>
                  <a:cubicBezTo>
                    <a:pt x="311" y="111"/>
                    <a:pt x="266" y="188"/>
                    <a:pt x="184" y="188"/>
                  </a:cubicBezTo>
                  <a:cubicBezTo>
                    <a:pt x="175" y="188"/>
                    <a:pt x="166" y="187"/>
                    <a:pt x="156" y="185"/>
                  </a:cubicBezTo>
                  <a:cubicBezTo>
                    <a:pt x="72" y="168"/>
                    <a:pt x="29" y="87"/>
                    <a:pt x="29" y="10"/>
                  </a:cubicBezTo>
                  <a:cubicBezTo>
                    <a:pt x="29" y="4"/>
                    <a:pt x="26" y="1"/>
                    <a:pt x="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8240875" y="2501218"/>
              <a:ext cx="23865" cy="18834"/>
            </a:xfrm>
            <a:custGeom>
              <a:rect b="b" l="l" r="r" t="t"/>
              <a:pathLst>
                <a:path extrusionOk="0" h="146" w="185">
                  <a:moveTo>
                    <a:pt x="18" y="1"/>
                  </a:moveTo>
                  <a:cubicBezTo>
                    <a:pt x="15" y="1"/>
                    <a:pt x="11" y="3"/>
                    <a:pt x="10" y="6"/>
                  </a:cubicBezTo>
                  <a:cubicBezTo>
                    <a:pt x="0" y="70"/>
                    <a:pt x="68" y="145"/>
                    <a:pt x="134" y="145"/>
                  </a:cubicBezTo>
                  <a:cubicBezTo>
                    <a:pt x="150" y="145"/>
                    <a:pt x="167" y="141"/>
                    <a:pt x="182" y="130"/>
                  </a:cubicBezTo>
                  <a:cubicBezTo>
                    <a:pt x="185" y="127"/>
                    <a:pt x="185" y="118"/>
                    <a:pt x="179" y="118"/>
                  </a:cubicBezTo>
                  <a:cubicBezTo>
                    <a:pt x="142" y="118"/>
                    <a:pt x="110" y="118"/>
                    <a:pt x="79" y="98"/>
                  </a:cubicBezTo>
                  <a:cubicBezTo>
                    <a:pt x="47" y="75"/>
                    <a:pt x="27" y="43"/>
                    <a:pt x="21" y="6"/>
                  </a:cubicBezTo>
                  <a:cubicBezTo>
                    <a:pt x="22" y="2"/>
                    <a:pt x="21" y="1"/>
                    <a:pt x="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4554526" y="2386539"/>
              <a:ext cx="27863" cy="25671"/>
            </a:xfrm>
            <a:custGeom>
              <a:rect b="b" l="l" r="r" t="t"/>
              <a:pathLst>
                <a:path extrusionOk="0" h="199" w="216">
                  <a:moveTo>
                    <a:pt x="163" y="1"/>
                  </a:moveTo>
                  <a:cubicBezTo>
                    <a:pt x="157" y="1"/>
                    <a:pt x="153" y="6"/>
                    <a:pt x="153" y="13"/>
                  </a:cubicBezTo>
                  <a:cubicBezTo>
                    <a:pt x="170" y="59"/>
                    <a:pt x="187" y="102"/>
                    <a:pt x="156" y="148"/>
                  </a:cubicBezTo>
                  <a:cubicBezTo>
                    <a:pt x="137" y="174"/>
                    <a:pt x="109" y="186"/>
                    <a:pt x="80" y="186"/>
                  </a:cubicBezTo>
                  <a:cubicBezTo>
                    <a:pt x="55" y="186"/>
                    <a:pt x="29" y="177"/>
                    <a:pt x="9" y="159"/>
                  </a:cubicBezTo>
                  <a:cubicBezTo>
                    <a:pt x="9" y="159"/>
                    <a:pt x="0" y="168"/>
                    <a:pt x="6" y="171"/>
                  </a:cubicBezTo>
                  <a:cubicBezTo>
                    <a:pt x="27" y="189"/>
                    <a:pt x="54" y="198"/>
                    <a:pt x="80" y="198"/>
                  </a:cubicBezTo>
                  <a:cubicBezTo>
                    <a:pt x="112" y="198"/>
                    <a:pt x="144" y="186"/>
                    <a:pt x="167" y="162"/>
                  </a:cubicBezTo>
                  <a:cubicBezTo>
                    <a:pt x="207" y="125"/>
                    <a:pt x="216" y="39"/>
                    <a:pt x="167" y="1"/>
                  </a:cubicBezTo>
                  <a:cubicBezTo>
                    <a:pt x="166" y="1"/>
                    <a:pt x="164" y="1"/>
                    <a:pt x="16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4601094" y="2404986"/>
              <a:ext cx="29540" cy="23994"/>
            </a:xfrm>
            <a:custGeom>
              <a:rect b="b" l="l" r="r" t="t"/>
              <a:pathLst>
                <a:path extrusionOk="0" h="186" w="229">
                  <a:moveTo>
                    <a:pt x="3" y="137"/>
                  </a:moveTo>
                  <a:lnTo>
                    <a:pt x="3" y="137"/>
                  </a:lnTo>
                  <a:cubicBezTo>
                    <a:pt x="2" y="137"/>
                    <a:pt x="0" y="140"/>
                    <a:pt x="4" y="140"/>
                  </a:cubicBezTo>
                  <a:cubicBezTo>
                    <a:pt x="4" y="138"/>
                    <a:pt x="4" y="137"/>
                    <a:pt x="3" y="137"/>
                  </a:cubicBezTo>
                  <a:close/>
                  <a:moveTo>
                    <a:pt x="173" y="1"/>
                  </a:moveTo>
                  <a:cubicBezTo>
                    <a:pt x="170" y="1"/>
                    <a:pt x="168" y="4"/>
                    <a:pt x="168" y="8"/>
                  </a:cubicBezTo>
                  <a:cubicBezTo>
                    <a:pt x="180" y="57"/>
                    <a:pt x="194" y="105"/>
                    <a:pt x="154" y="146"/>
                  </a:cubicBezTo>
                  <a:cubicBezTo>
                    <a:pt x="136" y="163"/>
                    <a:pt x="111" y="170"/>
                    <a:pt x="86" y="170"/>
                  </a:cubicBezTo>
                  <a:cubicBezTo>
                    <a:pt x="56" y="170"/>
                    <a:pt x="25" y="159"/>
                    <a:pt x="4" y="140"/>
                  </a:cubicBezTo>
                  <a:lnTo>
                    <a:pt x="4" y="140"/>
                  </a:lnTo>
                  <a:cubicBezTo>
                    <a:pt x="25" y="169"/>
                    <a:pt x="59" y="185"/>
                    <a:pt x="94" y="185"/>
                  </a:cubicBezTo>
                  <a:cubicBezTo>
                    <a:pt x="118" y="185"/>
                    <a:pt x="142" y="178"/>
                    <a:pt x="162" y="163"/>
                  </a:cubicBezTo>
                  <a:cubicBezTo>
                    <a:pt x="208" y="128"/>
                    <a:pt x="228" y="42"/>
                    <a:pt x="177" y="2"/>
                  </a:cubicBezTo>
                  <a:cubicBezTo>
                    <a:pt x="175" y="1"/>
                    <a:pt x="174" y="1"/>
                    <a:pt x="17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8082983" y="3331959"/>
              <a:ext cx="47600" cy="39860"/>
            </a:xfrm>
            <a:custGeom>
              <a:rect b="b" l="l" r="r" t="t"/>
              <a:pathLst>
                <a:path extrusionOk="0" h="309" w="369">
                  <a:moveTo>
                    <a:pt x="84" y="1"/>
                  </a:moveTo>
                  <a:cubicBezTo>
                    <a:pt x="83" y="1"/>
                    <a:pt x="82" y="1"/>
                    <a:pt x="81" y="2"/>
                  </a:cubicBezTo>
                  <a:cubicBezTo>
                    <a:pt x="1" y="88"/>
                    <a:pt x="44" y="243"/>
                    <a:pt x="145" y="295"/>
                  </a:cubicBezTo>
                  <a:cubicBezTo>
                    <a:pt x="164" y="304"/>
                    <a:pt x="183" y="308"/>
                    <a:pt x="202" y="308"/>
                  </a:cubicBezTo>
                  <a:cubicBezTo>
                    <a:pt x="291" y="308"/>
                    <a:pt x="369" y="218"/>
                    <a:pt x="369" y="129"/>
                  </a:cubicBezTo>
                  <a:cubicBezTo>
                    <a:pt x="369" y="126"/>
                    <a:pt x="364" y="124"/>
                    <a:pt x="361" y="124"/>
                  </a:cubicBezTo>
                  <a:cubicBezTo>
                    <a:pt x="359" y="124"/>
                    <a:pt x="358" y="125"/>
                    <a:pt x="357" y="126"/>
                  </a:cubicBezTo>
                  <a:cubicBezTo>
                    <a:pt x="340" y="157"/>
                    <a:pt x="331" y="197"/>
                    <a:pt x="311" y="229"/>
                  </a:cubicBezTo>
                  <a:cubicBezTo>
                    <a:pt x="285" y="268"/>
                    <a:pt x="247" y="292"/>
                    <a:pt x="207" y="292"/>
                  </a:cubicBezTo>
                  <a:cubicBezTo>
                    <a:pt x="184" y="292"/>
                    <a:pt x="161" y="285"/>
                    <a:pt x="139" y="269"/>
                  </a:cubicBezTo>
                  <a:cubicBezTo>
                    <a:pt x="44" y="209"/>
                    <a:pt x="50" y="97"/>
                    <a:pt x="87" y="8"/>
                  </a:cubicBezTo>
                  <a:cubicBezTo>
                    <a:pt x="87" y="4"/>
                    <a:pt x="86" y="1"/>
                    <a:pt x="8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8160897" y="3331056"/>
              <a:ext cx="27476" cy="11352"/>
            </a:xfrm>
            <a:custGeom>
              <a:rect b="b" l="l" r="r" t="t"/>
              <a:pathLst>
                <a:path extrusionOk="0" h="88" w="213">
                  <a:moveTo>
                    <a:pt x="0" y="0"/>
                  </a:moveTo>
                  <a:cubicBezTo>
                    <a:pt x="12" y="46"/>
                    <a:pt x="43" y="78"/>
                    <a:pt x="95" y="87"/>
                  </a:cubicBezTo>
                  <a:cubicBezTo>
                    <a:pt x="101" y="87"/>
                    <a:pt x="106" y="88"/>
                    <a:pt x="112" y="88"/>
                  </a:cubicBezTo>
                  <a:cubicBezTo>
                    <a:pt x="151" y="88"/>
                    <a:pt x="195" y="70"/>
                    <a:pt x="210" y="32"/>
                  </a:cubicBezTo>
                  <a:cubicBezTo>
                    <a:pt x="212" y="30"/>
                    <a:pt x="210" y="27"/>
                    <a:pt x="207" y="27"/>
                  </a:cubicBezTo>
                  <a:cubicBezTo>
                    <a:pt x="205" y="27"/>
                    <a:pt x="203" y="27"/>
                    <a:pt x="202" y="29"/>
                  </a:cubicBezTo>
                  <a:cubicBezTo>
                    <a:pt x="173" y="50"/>
                    <a:pt x="147" y="73"/>
                    <a:pt x="110" y="73"/>
                  </a:cubicBezTo>
                  <a:cubicBezTo>
                    <a:pt x="106" y="73"/>
                    <a:pt x="102" y="73"/>
                    <a:pt x="98" y="72"/>
                  </a:cubicBezTo>
                  <a:cubicBezTo>
                    <a:pt x="55" y="64"/>
                    <a:pt x="20" y="35"/>
                    <a:pt x="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5969237" y="1510391"/>
              <a:ext cx="105649" cy="16899"/>
            </a:xfrm>
            <a:custGeom>
              <a:rect b="b" l="l" r="r" t="t"/>
              <a:pathLst>
                <a:path extrusionOk="0" h="131" w="819">
                  <a:moveTo>
                    <a:pt x="812" y="1"/>
                  </a:moveTo>
                  <a:cubicBezTo>
                    <a:pt x="812" y="1"/>
                    <a:pt x="811" y="1"/>
                    <a:pt x="811" y="1"/>
                  </a:cubicBezTo>
                  <a:cubicBezTo>
                    <a:pt x="541" y="27"/>
                    <a:pt x="268" y="79"/>
                    <a:pt x="4" y="127"/>
                  </a:cubicBezTo>
                  <a:cubicBezTo>
                    <a:pt x="3" y="127"/>
                    <a:pt x="3" y="127"/>
                    <a:pt x="2" y="127"/>
                  </a:cubicBezTo>
                  <a:lnTo>
                    <a:pt x="2" y="127"/>
                  </a:lnTo>
                  <a:cubicBezTo>
                    <a:pt x="1" y="127"/>
                    <a:pt x="1" y="130"/>
                    <a:pt x="4" y="130"/>
                  </a:cubicBezTo>
                  <a:cubicBezTo>
                    <a:pt x="274" y="102"/>
                    <a:pt x="550" y="70"/>
                    <a:pt x="811" y="12"/>
                  </a:cubicBezTo>
                  <a:cubicBezTo>
                    <a:pt x="819" y="12"/>
                    <a:pt x="815" y="1"/>
                    <a:pt x="81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6035283" y="1516325"/>
              <a:ext cx="7869" cy="45923"/>
            </a:xfrm>
            <a:custGeom>
              <a:rect b="b" l="l" r="r" t="t"/>
              <a:pathLst>
                <a:path extrusionOk="0" h="356" w="61">
                  <a:moveTo>
                    <a:pt x="9" y="1"/>
                  </a:moveTo>
                  <a:cubicBezTo>
                    <a:pt x="5" y="1"/>
                    <a:pt x="0" y="4"/>
                    <a:pt x="0" y="10"/>
                  </a:cubicBezTo>
                  <a:cubicBezTo>
                    <a:pt x="15" y="122"/>
                    <a:pt x="26" y="231"/>
                    <a:pt x="40" y="349"/>
                  </a:cubicBezTo>
                  <a:cubicBezTo>
                    <a:pt x="40" y="353"/>
                    <a:pt x="46" y="355"/>
                    <a:pt x="51" y="355"/>
                  </a:cubicBezTo>
                  <a:cubicBezTo>
                    <a:pt x="56" y="355"/>
                    <a:pt x="60" y="353"/>
                    <a:pt x="58" y="349"/>
                  </a:cubicBezTo>
                  <a:cubicBezTo>
                    <a:pt x="43" y="237"/>
                    <a:pt x="29" y="124"/>
                    <a:pt x="15" y="10"/>
                  </a:cubicBezTo>
                  <a:cubicBezTo>
                    <a:pt x="17" y="4"/>
                    <a:pt x="14" y="1"/>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6023803" y="1552702"/>
              <a:ext cx="77785" cy="14190"/>
            </a:xfrm>
            <a:custGeom>
              <a:rect b="b" l="l" r="r" t="t"/>
              <a:pathLst>
                <a:path extrusionOk="0" h="110" w="603">
                  <a:moveTo>
                    <a:pt x="589" y="0"/>
                  </a:moveTo>
                  <a:cubicBezTo>
                    <a:pt x="588" y="0"/>
                    <a:pt x="587" y="0"/>
                    <a:pt x="586" y="1"/>
                  </a:cubicBezTo>
                  <a:cubicBezTo>
                    <a:pt x="391" y="32"/>
                    <a:pt x="198" y="58"/>
                    <a:pt x="3" y="101"/>
                  </a:cubicBezTo>
                  <a:cubicBezTo>
                    <a:pt x="0" y="101"/>
                    <a:pt x="0" y="110"/>
                    <a:pt x="9" y="110"/>
                  </a:cubicBezTo>
                  <a:cubicBezTo>
                    <a:pt x="201" y="81"/>
                    <a:pt x="397" y="44"/>
                    <a:pt x="589" y="18"/>
                  </a:cubicBezTo>
                  <a:cubicBezTo>
                    <a:pt x="603" y="18"/>
                    <a:pt x="601" y="0"/>
                    <a:pt x="58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6079658" y="1558636"/>
              <a:ext cx="5547" cy="31991"/>
            </a:xfrm>
            <a:custGeom>
              <a:rect b="b" l="l" r="r" t="t"/>
              <a:pathLst>
                <a:path extrusionOk="0" h="248" w="43">
                  <a:moveTo>
                    <a:pt x="10" y="0"/>
                  </a:moveTo>
                  <a:cubicBezTo>
                    <a:pt x="10" y="1"/>
                    <a:pt x="10" y="1"/>
                    <a:pt x="10" y="1"/>
                  </a:cubicBezTo>
                  <a:lnTo>
                    <a:pt x="10" y="1"/>
                  </a:lnTo>
                  <a:cubicBezTo>
                    <a:pt x="10" y="0"/>
                    <a:pt x="10" y="0"/>
                    <a:pt x="10" y="0"/>
                  </a:cubicBezTo>
                  <a:close/>
                  <a:moveTo>
                    <a:pt x="10" y="1"/>
                  </a:moveTo>
                  <a:cubicBezTo>
                    <a:pt x="8" y="1"/>
                    <a:pt x="1" y="2"/>
                    <a:pt x="1" y="6"/>
                  </a:cubicBezTo>
                  <a:cubicBezTo>
                    <a:pt x="10" y="84"/>
                    <a:pt x="24" y="159"/>
                    <a:pt x="27" y="239"/>
                  </a:cubicBezTo>
                  <a:cubicBezTo>
                    <a:pt x="27" y="244"/>
                    <a:pt x="31" y="247"/>
                    <a:pt x="34" y="247"/>
                  </a:cubicBezTo>
                  <a:cubicBezTo>
                    <a:pt x="39" y="247"/>
                    <a:pt x="43" y="244"/>
                    <a:pt x="41" y="236"/>
                  </a:cubicBezTo>
                  <a:cubicBezTo>
                    <a:pt x="27" y="159"/>
                    <a:pt x="24" y="81"/>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a:off x="6068694" y="1582759"/>
              <a:ext cx="50825" cy="9675"/>
            </a:xfrm>
            <a:custGeom>
              <a:rect b="b" l="l" r="r" t="t"/>
              <a:pathLst>
                <a:path extrusionOk="0" h="75" w="394">
                  <a:moveTo>
                    <a:pt x="385" y="0"/>
                  </a:moveTo>
                  <a:cubicBezTo>
                    <a:pt x="255" y="9"/>
                    <a:pt x="126" y="40"/>
                    <a:pt x="5" y="69"/>
                  </a:cubicBezTo>
                  <a:cubicBezTo>
                    <a:pt x="1" y="69"/>
                    <a:pt x="0" y="74"/>
                    <a:pt x="2" y="74"/>
                  </a:cubicBezTo>
                  <a:cubicBezTo>
                    <a:pt x="3" y="74"/>
                    <a:pt x="4" y="74"/>
                    <a:pt x="5" y="72"/>
                  </a:cubicBezTo>
                  <a:cubicBezTo>
                    <a:pt x="129" y="52"/>
                    <a:pt x="264" y="40"/>
                    <a:pt x="385" y="12"/>
                  </a:cubicBezTo>
                  <a:cubicBezTo>
                    <a:pt x="393" y="12"/>
                    <a:pt x="388" y="0"/>
                    <a:pt x="38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5775354" y="2045600"/>
              <a:ext cx="140994" cy="27992"/>
            </a:xfrm>
            <a:custGeom>
              <a:rect b="b" l="l" r="r" t="t"/>
              <a:pathLst>
                <a:path extrusionOk="0" h="217" w="1093">
                  <a:moveTo>
                    <a:pt x="1081" y="1"/>
                  </a:moveTo>
                  <a:cubicBezTo>
                    <a:pt x="719" y="24"/>
                    <a:pt x="349" y="99"/>
                    <a:pt x="4" y="205"/>
                  </a:cubicBezTo>
                  <a:cubicBezTo>
                    <a:pt x="1" y="211"/>
                    <a:pt x="1" y="216"/>
                    <a:pt x="10" y="216"/>
                  </a:cubicBezTo>
                  <a:cubicBezTo>
                    <a:pt x="363" y="127"/>
                    <a:pt x="719" y="61"/>
                    <a:pt x="1081" y="15"/>
                  </a:cubicBezTo>
                  <a:cubicBezTo>
                    <a:pt x="1090" y="15"/>
                    <a:pt x="1093" y="1"/>
                    <a:pt x="108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a:off x="5816504" y="2064305"/>
              <a:ext cx="8514" cy="43601"/>
            </a:xfrm>
            <a:custGeom>
              <a:rect b="b" l="l" r="r" t="t"/>
              <a:pathLst>
                <a:path extrusionOk="0" h="338" w="66">
                  <a:moveTo>
                    <a:pt x="3" y="0"/>
                  </a:moveTo>
                  <a:cubicBezTo>
                    <a:pt x="2" y="0"/>
                    <a:pt x="1" y="1"/>
                    <a:pt x="1" y="3"/>
                  </a:cubicBezTo>
                  <a:cubicBezTo>
                    <a:pt x="12" y="115"/>
                    <a:pt x="30" y="224"/>
                    <a:pt x="50" y="330"/>
                  </a:cubicBezTo>
                  <a:cubicBezTo>
                    <a:pt x="50" y="335"/>
                    <a:pt x="53" y="337"/>
                    <a:pt x="57" y="337"/>
                  </a:cubicBezTo>
                  <a:cubicBezTo>
                    <a:pt x="61" y="337"/>
                    <a:pt x="66" y="334"/>
                    <a:pt x="64" y="327"/>
                  </a:cubicBezTo>
                  <a:cubicBezTo>
                    <a:pt x="33" y="224"/>
                    <a:pt x="21" y="112"/>
                    <a:pt x="4" y="3"/>
                  </a:cubicBezTo>
                  <a:cubicBezTo>
                    <a:pt x="5" y="1"/>
                    <a:pt x="5"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a:off x="5797284" y="2086105"/>
              <a:ext cx="140607" cy="28379"/>
            </a:xfrm>
            <a:custGeom>
              <a:rect b="b" l="l" r="r" t="t"/>
              <a:pathLst>
                <a:path extrusionOk="0" h="220" w="1090">
                  <a:moveTo>
                    <a:pt x="1078" y="0"/>
                  </a:moveTo>
                  <a:cubicBezTo>
                    <a:pt x="719" y="49"/>
                    <a:pt x="351" y="121"/>
                    <a:pt x="1" y="213"/>
                  </a:cubicBezTo>
                  <a:cubicBezTo>
                    <a:pt x="1" y="215"/>
                    <a:pt x="1" y="219"/>
                    <a:pt x="2" y="219"/>
                  </a:cubicBezTo>
                  <a:cubicBezTo>
                    <a:pt x="2" y="219"/>
                    <a:pt x="3" y="219"/>
                    <a:pt x="3" y="219"/>
                  </a:cubicBezTo>
                  <a:cubicBezTo>
                    <a:pt x="363" y="164"/>
                    <a:pt x="730" y="92"/>
                    <a:pt x="1081" y="15"/>
                  </a:cubicBezTo>
                  <a:cubicBezTo>
                    <a:pt x="1089" y="12"/>
                    <a:pt x="1084" y="0"/>
                    <a:pt x="107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5888098" y="2097328"/>
              <a:ext cx="6063" cy="22833"/>
            </a:xfrm>
            <a:custGeom>
              <a:rect b="b" l="l" r="r" t="t"/>
              <a:pathLst>
                <a:path extrusionOk="0" h="177" w="47">
                  <a:moveTo>
                    <a:pt x="8" y="0"/>
                  </a:moveTo>
                  <a:cubicBezTo>
                    <a:pt x="4" y="0"/>
                    <a:pt x="0" y="2"/>
                    <a:pt x="0" y="5"/>
                  </a:cubicBezTo>
                  <a:cubicBezTo>
                    <a:pt x="3" y="34"/>
                    <a:pt x="6" y="63"/>
                    <a:pt x="15" y="91"/>
                  </a:cubicBezTo>
                  <a:cubicBezTo>
                    <a:pt x="21" y="120"/>
                    <a:pt x="21" y="149"/>
                    <a:pt x="35" y="175"/>
                  </a:cubicBezTo>
                  <a:cubicBezTo>
                    <a:pt x="37" y="176"/>
                    <a:pt x="40" y="177"/>
                    <a:pt x="42" y="177"/>
                  </a:cubicBezTo>
                  <a:cubicBezTo>
                    <a:pt x="44" y="177"/>
                    <a:pt x="46" y="175"/>
                    <a:pt x="46" y="172"/>
                  </a:cubicBezTo>
                  <a:cubicBezTo>
                    <a:pt x="46" y="146"/>
                    <a:pt x="41" y="117"/>
                    <a:pt x="32" y="91"/>
                  </a:cubicBezTo>
                  <a:cubicBezTo>
                    <a:pt x="26" y="63"/>
                    <a:pt x="21" y="31"/>
                    <a:pt x="12" y="2"/>
                  </a:cubicBezTo>
                  <a:cubicBezTo>
                    <a:pt x="12" y="1"/>
                    <a:pt x="10"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5853655" y="2110357"/>
              <a:ext cx="116098" cy="18447"/>
            </a:xfrm>
            <a:custGeom>
              <a:rect b="b" l="l" r="r" t="t"/>
              <a:pathLst>
                <a:path extrusionOk="0" h="143" w="900">
                  <a:moveTo>
                    <a:pt x="847" y="1"/>
                  </a:moveTo>
                  <a:cubicBezTo>
                    <a:pt x="721" y="1"/>
                    <a:pt x="586" y="21"/>
                    <a:pt x="460" y="42"/>
                  </a:cubicBezTo>
                  <a:cubicBezTo>
                    <a:pt x="308" y="62"/>
                    <a:pt x="155" y="97"/>
                    <a:pt x="6" y="131"/>
                  </a:cubicBezTo>
                  <a:cubicBezTo>
                    <a:pt x="0" y="140"/>
                    <a:pt x="0" y="143"/>
                    <a:pt x="6" y="143"/>
                  </a:cubicBezTo>
                  <a:cubicBezTo>
                    <a:pt x="153" y="114"/>
                    <a:pt x="299" y="85"/>
                    <a:pt x="446" y="62"/>
                  </a:cubicBezTo>
                  <a:cubicBezTo>
                    <a:pt x="595" y="42"/>
                    <a:pt x="744" y="39"/>
                    <a:pt x="891" y="13"/>
                  </a:cubicBezTo>
                  <a:cubicBezTo>
                    <a:pt x="900" y="13"/>
                    <a:pt x="897" y="2"/>
                    <a:pt x="891" y="2"/>
                  </a:cubicBezTo>
                  <a:cubicBezTo>
                    <a:pt x="876" y="1"/>
                    <a:pt x="862" y="1"/>
                    <a:pt x="84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5927055" y="2114485"/>
              <a:ext cx="4515" cy="36248"/>
            </a:xfrm>
            <a:custGeom>
              <a:rect b="b" l="l" r="r" t="t"/>
              <a:pathLst>
                <a:path extrusionOk="0" h="281" w="35">
                  <a:moveTo>
                    <a:pt x="7" y="0"/>
                  </a:moveTo>
                  <a:cubicBezTo>
                    <a:pt x="6" y="0"/>
                    <a:pt x="0" y="3"/>
                    <a:pt x="0" y="7"/>
                  </a:cubicBezTo>
                  <a:cubicBezTo>
                    <a:pt x="0" y="93"/>
                    <a:pt x="6" y="188"/>
                    <a:pt x="20" y="274"/>
                  </a:cubicBezTo>
                  <a:cubicBezTo>
                    <a:pt x="20" y="278"/>
                    <a:pt x="23" y="280"/>
                    <a:pt x="27" y="280"/>
                  </a:cubicBezTo>
                  <a:cubicBezTo>
                    <a:pt x="31" y="280"/>
                    <a:pt x="35" y="278"/>
                    <a:pt x="35" y="271"/>
                  </a:cubicBezTo>
                  <a:cubicBezTo>
                    <a:pt x="35" y="185"/>
                    <a:pt x="26" y="88"/>
                    <a:pt x="6" y="1"/>
                  </a:cubicBezTo>
                  <a:cubicBezTo>
                    <a:pt x="7" y="1"/>
                    <a:pt x="8" y="0"/>
                    <a:pt x="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5912865" y="2147895"/>
              <a:ext cx="34700" cy="4386"/>
            </a:xfrm>
            <a:custGeom>
              <a:rect b="b" l="l" r="r" t="t"/>
              <a:pathLst>
                <a:path extrusionOk="0" h="34" w="269">
                  <a:moveTo>
                    <a:pt x="265" y="1"/>
                  </a:moveTo>
                  <a:cubicBezTo>
                    <a:pt x="179" y="1"/>
                    <a:pt x="93" y="21"/>
                    <a:pt x="7" y="27"/>
                  </a:cubicBezTo>
                  <a:cubicBezTo>
                    <a:pt x="1" y="27"/>
                    <a:pt x="1" y="30"/>
                    <a:pt x="7" y="30"/>
                  </a:cubicBezTo>
                  <a:cubicBezTo>
                    <a:pt x="36" y="32"/>
                    <a:pt x="67" y="33"/>
                    <a:pt x="98" y="33"/>
                  </a:cubicBezTo>
                  <a:cubicBezTo>
                    <a:pt x="155" y="33"/>
                    <a:pt x="214" y="28"/>
                    <a:pt x="265" y="10"/>
                  </a:cubicBezTo>
                  <a:cubicBezTo>
                    <a:pt x="268" y="10"/>
                    <a:pt x="268" y="1"/>
                    <a:pt x="26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5443703" y="1781801"/>
              <a:ext cx="52373" cy="10707"/>
            </a:xfrm>
            <a:custGeom>
              <a:rect b="b" l="l" r="r" t="t"/>
              <a:pathLst>
                <a:path extrusionOk="0" h="83" w="406">
                  <a:moveTo>
                    <a:pt x="397" y="0"/>
                  </a:moveTo>
                  <a:cubicBezTo>
                    <a:pt x="262" y="0"/>
                    <a:pt x="127" y="29"/>
                    <a:pt x="3" y="75"/>
                  </a:cubicBezTo>
                  <a:cubicBezTo>
                    <a:pt x="1" y="77"/>
                    <a:pt x="1" y="83"/>
                    <a:pt x="2" y="83"/>
                  </a:cubicBezTo>
                  <a:cubicBezTo>
                    <a:pt x="2" y="83"/>
                    <a:pt x="3" y="82"/>
                    <a:pt x="3" y="81"/>
                  </a:cubicBezTo>
                  <a:cubicBezTo>
                    <a:pt x="133" y="49"/>
                    <a:pt x="262" y="32"/>
                    <a:pt x="397" y="15"/>
                  </a:cubicBezTo>
                  <a:cubicBezTo>
                    <a:pt x="403" y="15"/>
                    <a:pt x="406" y="0"/>
                    <a:pt x="39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5479306" y="1785671"/>
              <a:ext cx="3741" cy="22188"/>
            </a:xfrm>
            <a:custGeom>
              <a:rect b="b" l="l" r="r" t="t"/>
              <a:pathLst>
                <a:path extrusionOk="0" h="172" w="29">
                  <a:moveTo>
                    <a:pt x="4" y="1"/>
                  </a:moveTo>
                  <a:cubicBezTo>
                    <a:pt x="2" y="1"/>
                    <a:pt x="0" y="2"/>
                    <a:pt x="0" y="5"/>
                  </a:cubicBezTo>
                  <a:cubicBezTo>
                    <a:pt x="0" y="33"/>
                    <a:pt x="6" y="62"/>
                    <a:pt x="9" y="91"/>
                  </a:cubicBezTo>
                  <a:cubicBezTo>
                    <a:pt x="12" y="117"/>
                    <a:pt x="12" y="143"/>
                    <a:pt x="20" y="166"/>
                  </a:cubicBezTo>
                  <a:cubicBezTo>
                    <a:pt x="22" y="169"/>
                    <a:pt x="24" y="171"/>
                    <a:pt x="25" y="171"/>
                  </a:cubicBezTo>
                  <a:cubicBezTo>
                    <a:pt x="27" y="171"/>
                    <a:pt x="29" y="169"/>
                    <a:pt x="29" y="166"/>
                  </a:cubicBezTo>
                  <a:cubicBezTo>
                    <a:pt x="29" y="143"/>
                    <a:pt x="26" y="117"/>
                    <a:pt x="23" y="91"/>
                  </a:cubicBezTo>
                  <a:cubicBezTo>
                    <a:pt x="20" y="62"/>
                    <a:pt x="15" y="33"/>
                    <a:pt x="9" y="8"/>
                  </a:cubicBezTo>
                  <a:cubicBezTo>
                    <a:pt x="9" y="3"/>
                    <a:pt x="6" y="1"/>
                    <a:pt x="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5469244" y="1798700"/>
              <a:ext cx="74948" cy="13932"/>
            </a:xfrm>
            <a:custGeom>
              <a:rect b="b" l="l" r="r" t="t"/>
              <a:pathLst>
                <a:path extrusionOk="0" h="108" w="581">
                  <a:moveTo>
                    <a:pt x="570" y="1"/>
                  </a:moveTo>
                  <a:cubicBezTo>
                    <a:pt x="569" y="1"/>
                    <a:pt x="568" y="1"/>
                    <a:pt x="567" y="1"/>
                  </a:cubicBezTo>
                  <a:cubicBezTo>
                    <a:pt x="386" y="47"/>
                    <a:pt x="193" y="70"/>
                    <a:pt x="6" y="102"/>
                  </a:cubicBezTo>
                  <a:cubicBezTo>
                    <a:pt x="1" y="102"/>
                    <a:pt x="1" y="108"/>
                    <a:pt x="6" y="108"/>
                  </a:cubicBezTo>
                  <a:cubicBezTo>
                    <a:pt x="199" y="93"/>
                    <a:pt x="386" y="50"/>
                    <a:pt x="572" y="16"/>
                  </a:cubicBezTo>
                  <a:cubicBezTo>
                    <a:pt x="580" y="13"/>
                    <a:pt x="579" y="1"/>
                    <a:pt x="57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5520069" y="1805150"/>
              <a:ext cx="6063" cy="20382"/>
            </a:xfrm>
            <a:custGeom>
              <a:rect b="b" l="l" r="r" t="t"/>
              <a:pathLst>
                <a:path extrusionOk="0" h="158" w="47">
                  <a:moveTo>
                    <a:pt x="7" y="1"/>
                  </a:moveTo>
                  <a:cubicBezTo>
                    <a:pt x="4" y="1"/>
                    <a:pt x="0" y="4"/>
                    <a:pt x="0" y="9"/>
                  </a:cubicBezTo>
                  <a:cubicBezTo>
                    <a:pt x="9" y="35"/>
                    <a:pt x="15" y="58"/>
                    <a:pt x="20" y="86"/>
                  </a:cubicBezTo>
                  <a:cubicBezTo>
                    <a:pt x="23" y="109"/>
                    <a:pt x="23" y="135"/>
                    <a:pt x="32" y="155"/>
                  </a:cubicBezTo>
                  <a:cubicBezTo>
                    <a:pt x="32" y="157"/>
                    <a:pt x="34" y="158"/>
                    <a:pt x="36" y="158"/>
                  </a:cubicBezTo>
                  <a:cubicBezTo>
                    <a:pt x="38" y="158"/>
                    <a:pt x="41" y="157"/>
                    <a:pt x="41" y="155"/>
                  </a:cubicBezTo>
                  <a:cubicBezTo>
                    <a:pt x="46" y="109"/>
                    <a:pt x="26" y="52"/>
                    <a:pt x="12" y="6"/>
                  </a:cubicBezTo>
                  <a:cubicBezTo>
                    <a:pt x="12" y="2"/>
                    <a:pt x="10" y="1"/>
                    <a:pt x="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5476468" y="2352613"/>
              <a:ext cx="116743" cy="28250"/>
            </a:xfrm>
            <a:custGeom>
              <a:rect b="b" l="l" r="r" t="t"/>
              <a:pathLst>
                <a:path extrusionOk="0" h="219" w="905">
                  <a:moveTo>
                    <a:pt x="893" y="0"/>
                  </a:moveTo>
                  <a:cubicBezTo>
                    <a:pt x="597" y="52"/>
                    <a:pt x="295" y="124"/>
                    <a:pt x="8" y="207"/>
                  </a:cubicBezTo>
                  <a:cubicBezTo>
                    <a:pt x="0" y="209"/>
                    <a:pt x="2" y="219"/>
                    <a:pt x="6" y="219"/>
                  </a:cubicBezTo>
                  <a:cubicBezTo>
                    <a:pt x="7" y="219"/>
                    <a:pt x="7" y="219"/>
                    <a:pt x="8" y="218"/>
                  </a:cubicBezTo>
                  <a:cubicBezTo>
                    <a:pt x="304" y="164"/>
                    <a:pt x="606" y="95"/>
                    <a:pt x="896" y="14"/>
                  </a:cubicBezTo>
                  <a:cubicBezTo>
                    <a:pt x="904" y="9"/>
                    <a:pt x="899" y="0"/>
                    <a:pt x="89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5545610" y="2364481"/>
              <a:ext cx="6063" cy="30314"/>
            </a:xfrm>
            <a:custGeom>
              <a:rect b="b" l="l" r="r" t="t"/>
              <a:pathLst>
                <a:path extrusionOk="0" h="235" w="47">
                  <a:moveTo>
                    <a:pt x="5" y="1"/>
                  </a:moveTo>
                  <a:cubicBezTo>
                    <a:pt x="3" y="1"/>
                    <a:pt x="1" y="1"/>
                    <a:pt x="1" y="3"/>
                  </a:cubicBezTo>
                  <a:cubicBezTo>
                    <a:pt x="9" y="80"/>
                    <a:pt x="24" y="155"/>
                    <a:pt x="38" y="230"/>
                  </a:cubicBezTo>
                  <a:cubicBezTo>
                    <a:pt x="38" y="233"/>
                    <a:pt x="39" y="234"/>
                    <a:pt x="41" y="234"/>
                  </a:cubicBezTo>
                  <a:cubicBezTo>
                    <a:pt x="43" y="234"/>
                    <a:pt x="47" y="231"/>
                    <a:pt x="47" y="227"/>
                  </a:cubicBezTo>
                  <a:cubicBezTo>
                    <a:pt x="38" y="152"/>
                    <a:pt x="26" y="75"/>
                    <a:pt x="9" y="3"/>
                  </a:cubicBezTo>
                  <a:cubicBezTo>
                    <a:pt x="9" y="1"/>
                    <a:pt x="7" y="1"/>
                    <a:pt x="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5530002" y="2383830"/>
              <a:ext cx="80365" cy="17028"/>
            </a:xfrm>
            <a:custGeom>
              <a:rect b="b" l="l" r="r" t="t"/>
              <a:pathLst>
                <a:path extrusionOk="0" h="132" w="623">
                  <a:moveTo>
                    <a:pt x="615" y="1"/>
                  </a:moveTo>
                  <a:cubicBezTo>
                    <a:pt x="613" y="1"/>
                    <a:pt x="612" y="1"/>
                    <a:pt x="610" y="2"/>
                  </a:cubicBezTo>
                  <a:cubicBezTo>
                    <a:pt x="409" y="40"/>
                    <a:pt x="205" y="77"/>
                    <a:pt x="4" y="126"/>
                  </a:cubicBezTo>
                  <a:cubicBezTo>
                    <a:pt x="1" y="126"/>
                    <a:pt x="4" y="132"/>
                    <a:pt x="7" y="132"/>
                  </a:cubicBezTo>
                  <a:cubicBezTo>
                    <a:pt x="211" y="103"/>
                    <a:pt x="412" y="54"/>
                    <a:pt x="613" y="17"/>
                  </a:cubicBezTo>
                  <a:cubicBezTo>
                    <a:pt x="623" y="12"/>
                    <a:pt x="622" y="1"/>
                    <a:pt x="61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5584568" y="2390409"/>
              <a:ext cx="4128" cy="24510"/>
            </a:xfrm>
            <a:custGeom>
              <a:rect b="b" l="l" r="r" t="t"/>
              <a:pathLst>
                <a:path extrusionOk="0" h="190" w="32">
                  <a:moveTo>
                    <a:pt x="2" y="1"/>
                  </a:moveTo>
                  <a:cubicBezTo>
                    <a:pt x="1" y="1"/>
                    <a:pt x="0" y="2"/>
                    <a:pt x="0" y="3"/>
                  </a:cubicBezTo>
                  <a:cubicBezTo>
                    <a:pt x="0" y="37"/>
                    <a:pt x="9" y="69"/>
                    <a:pt x="12" y="101"/>
                  </a:cubicBezTo>
                  <a:cubicBezTo>
                    <a:pt x="15" y="129"/>
                    <a:pt x="15" y="158"/>
                    <a:pt x="23" y="187"/>
                  </a:cubicBezTo>
                  <a:cubicBezTo>
                    <a:pt x="23" y="188"/>
                    <a:pt x="25" y="189"/>
                    <a:pt x="28" y="189"/>
                  </a:cubicBezTo>
                  <a:cubicBezTo>
                    <a:pt x="30" y="189"/>
                    <a:pt x="32" y="188"/>
                    <a:pt x="32" y="187"/>
                  </a:cubicBezTo>
                  <a:cubicBezTo>
                    <a:pt x="32" y="158"/>
                    <a:pt x="26" y="129"/>
                    <a:pt x="23" y="101"/>
                  </a:cubicBezTo>
                  <a:cubicBezTo>
                    <a:pt x="17" y="69"/>
                    <a:pt x="15" y="35"/>
                    <a:pt x="3" y="3"/>
                  </a:cubicBezTo>
                  <a:cubicBezTo>
                    <a:pt x="3" y="2"/>
                    <a:pt x="2" y="1"/>
                    <a:pt x="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5570507" y="2401890"/>
              <a:ext cx="76754" cy="16770"/>
            </a:xfrm>
            <a:custGeom>
              <a:rect b="b" l="l" r="r" t="t"/>
              <a:pathLst>
                <a:path extrusionOk="0" h="130" w="595">
                  <a:moveTo>
                    <a:pt x="583" y="0"/>
                  </a:moveTo>
                  <a:cubicBezTo>
                    <a:pt x="392" y="40"/>
                    <a:pt x="197" y="83"/>
                    <a:pt x="2" y="126"/>
                  </a:cubicBezTo>
                  <a:lnTo>
                    <a:pt x="2" y="126"/>
                  </a:lnTo>
                  <a:cubicBezTo>
                    <a:pt x="2" y="126"/>
                    <a:pt x="2" y="126"/>
                    <a:pt x="1" y="126"/>
                  </a:cubicBezTo>
                  <a:cubicBezTo>
                    <a:pt x="1" y="126"/>
                    <a:pt x="1" y="126"/>
                    <a:pt x="0" y="127"/>
                  </a:cubicBezTo>
                  <a:cubicBezTo>
                    <a:pt x="1" y="126"/>
                    <a:pt x="2" y="126"/>
                    <a:pt x="2" y="126"/>
                  </a:cubicBezTo>
                  <a:lnTo>
                    <a:pt x="2" y="126"/>
                  </a:lnTo>
                  <a:cubicBezTo>
                    <a:pt x="3" y="127"/>
                    <a:pt x="4" y="129"/>
                    <a:pt x="6" y="129"/>
                  </a:cubicBezTo>
                  <a:cubicBezTo>
                    <a:pt x="198" y="112"/>
                    <a:pt x="399" y="72"/>
                    <a:pt x="586" y="12"/>
                  </a:cubicBezTo>
                  <a:cubicBezTo>
                    <a:pt x="595" y="9"/>
                    <a:pt x="592" y="0"/>
                    <a:pt x="58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5903319" y="2048825"/>
              <a:ext cx="7740" cy="42698"/>
            </a:xfrm>
            <a:custGeom>
              <a:rect b="b" l="l" r="r" t="t"/>
              <a:pathLst>
                <a:path extrusionOk="0" h="331" w="60">
                  <a:moveTo>
                    <a:pt x="2" y="0"/>
                  </a:moveTo>
                  <a:cubicBezTo>
                    <a:pt x="1" y="0"/>
                    <a:pt x="0" y="2"/>
                    <a:pt x="0" y="5"/>
                  </a:cubicBezTo>
                  <a:cubicBezTo>
                    <a:pt x="0" y="108"/>
                    <a:pt x="26" y="223"/>
                    <a:pt x="46" y="324"/>
                  </a:cubicBezTo>
                  <a:cubicBezTo>
                    <a:pt x="46" y="328"/>
                    <a:pt x="50" y="330"/>
                    <a:pt x="53" y="330"/>
                  </a:cubicBezTo>
                  <a:cubicBezTo>
                    <a:pt x="56" y="330"/>
                    <a:pt x="59" y="328"/>
                    <a:pt x="58" y="324"/>
                  </a:cubicBezTo>
                  <a:cubicBezTo>
                    <a:pt x="52" y="223"/>
                    <a:pt x="38" y="102"/>
                    <a:pt x="3" y="5"/>
                  </a:cubicBezTo>
                  <a:cubicBezTo>
                    <a:pt x="3" y="2"/>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5805024" y="2495671"/>
              <a:ext cx="152862" cy="115195"/>
            </a:xfrm>
            <a:custGeom>
              <a:rect b="b" l="l" r="r" t="t"/>
              <a:pathLst>
                <a:path extrusionOk="0" h="893" w="1185">
                  <a:moveTo>
                    <a:pt x="1176" y="0"/>
                  </a:moveTo>
                  <a:cubicBezTo>
                    <a:pt x="788" y="43"/>
                    <a:pt x="400" y="95"/>
                    <a:pt x="12" y="158"/>
                  </a:cubicBezTo>
                  <a:cubicBezTo>
                    <a:pt x="4" y="158"/>
                    <a:pt x="1" y="170"/>
                    <a:pt x="4" y="175"/>
                  </a:cubicBezTo>
                  <a:cubicBezTo>
                    <a:pt x="122" y="414"/>
                    <a:pt x="234" y="658"/>
                    <a:pt x="363" y="891"/>
                  </a:cubicBezTo>
                  <a:cubicBezTo>
                    <a:pt x="365" y="892"/>
                    <a:pt x="366" y="892"/>
                    <a:pt x="368" y="892"/>
                  </a:cubicBezTo>
                  <a:cubicBezTo>
                    <a:pt x="371" y="892"/>
                    <a:pt x="374" y="890"/>
                    <a:pt x="371" y="888"/>
                  </a:cubicBezTo>
                  <a:cubicBezTo>
                    <a:pt x="285" y="690"/>
                    <a:pt x="188" y="500"/>
                    <a:pt x="96" y="305"/>
                  </a:cubicBezTo>
                  <a:cubicBezTo>
                    <a:pt x="76" y="270"/>
                    <a:pt x="27" y="207"/>
                    <a:pt x="55" y="175"/>
                  </a:cubicBezTo>
                  <a:cubicBezTo>
                    <a:pt x="73" y="155"/>
                    <a:pt x="182" y="155"/>
                    <a:pt x="213" y="150"/>
                  </a:cubicBezTo>
                  <a:cubicBezTo>
                    <a:pt x="326" y="132"/>
                    <a:pt x="435" y="118"/>
                    <a:pt x="547" y="101"/>
                  </a:cubicBezTo>
                  <a:cubicBezTo>
                    <a:pt x="662" y="83"/>
                    <a:pt x="780" y="69"/>
                    <a:pt x="894" y="55"/>
                  </a:cubicBezTo>
                  <a:cubicBezTo>
                    <a:pt x="949" y="46"/>
                    <a:pt x="998" y="40"/>
                    <a:pt x="1052" y="35"/>
                  </a:cubicBezTo>
                  <a:cubicBezTo>
                    <a:pt x="1066" y="32"/>
                    <a:pt x="1103" y="23"/>
                    <a:pt x="1126" y="23"/>
                  </a:cubicBezTo>
                  <a:cubicBezTo>
                    <a:pt x="1133" y="23"/>
                    <a:pt x="1138" y="24"/>
                    <a:pt x="1142" y="26"/>
                  </a:cubicBezTo>
                  <a:cubicBezTo>
                    <a:pt x="1167" y="40"/>
                    <a:pt x="1156" y="49"/>
                    <a:pt x="1156" y="75"/>
                  </a:cubicBezTo>
                  <a:cubicBezTo>
                    <a:pt x="1156" y="184"/>
                    <a:pt x="1124" y="299"/>
                    <a:pt x="1104" y="402"/>
                  </a:cubicBezTo>
                  <a:cubicBezTo>
                    <a:pt x="1084" y="509"/>
                    <a:pt x="1064" y="621"/>
                    <a:pt x="1038" y="730"/>
                  </a:cubicBezTo>
                  <a:cubicBezTo>
                    <a:pt x="1036" y="738"/>
                    <a:pt x="1045" y="744"/>
                    <a:pt x="1052" y="744"/>
                  </a:cubicBezTo>
                  <a:cubicBezTo>
                    <a:pt x="1057" y="744"/>
                    <a:pt x="1061" y="741"/>
                    <a:pt x="1061" y="736"/>
                  </a:cubicBezTo>
                  <a:cubicBezTo>
                    <a:pt x="1107" y="494"/>
                    <a:pt x="1153" y="253"/>
                    <a:pt x="1185" y="12"/>
                  </a:cubicBezTo>
                  <a:cubicBezTo>
                    <a:pt x="1185" y="3"/>
                    <a:pt x="1179" y="0"/>
                    <a:pt x="117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5730592" y="2545851"/>
              <a:ext cx="89395" cy="100747"/>
            </a:xfrm>
            <a:custGeom>
              <a:rect b="b" l="l" r="r" t="t"/>
              <a:pathLst>
                <a:path extrusionOk="0" h="781" w="693">
                  <a:moveTo>
                    <a:pt x="692" y="1"/>
                  </a:moveTo>
                  <a:cubicBezTo>
                    <a:pt x="691" y="1"/>
                    <a:pt x="691" y="1"/>
                    <a:pt x="690" y="2"/>
                  </a:cubicBezTo>
                  <a:cubicBezTo>
                    <a:pt x="647" y="5"/>
                    <a:pt x="607" y="45"/>
                    <a:pt x="572" y="71"/>
                  </a:cubicBezTo>
                  <a:cubicBezTo>
                    <a:pt x="515" y="111"/>
                    <a:pt x="451" y="148"/>
                    <a:pt x="391" y="186"/>
                  </a:cubicBezTo>
                  <a:cubicBezTo>
                    <a:pt x="265" y="260"/>
                    <a:pt x="141" y="335"/>
                    <a:pt x="6" y="404"/>
                  </a:cubicBezTo>
                  <a:cubicBezTo>
                    <a:pt x="0" y="407"/>
                    <a:pt x="0" y="416"/>
                    <a:pt x="3" y="421"/>
                  </a:cubicBezTo>
                  <a:cubicBezTo>
                    <a:pt x="69" y="542"/>
                    <a:pt x="121" y="674"/>
                    <a:pt x="204" y="778"/>
                  </a:cubicBezTo>
                  <a:cubicBezTo>
                    <a:pt x="205" y="779"/>
                    <a:pt x="207" y="780"/>
                    <a:pt x="208" y="780"/>
                  </a:cubicBezTo>
                  <a:cubicBezTo>
                    <a:pt x="213" y="780"/>
                    <a:pt x="218" y="776"/>
                    <a:pt x="216" y="772"/>
                  </a:cubicBezTo>
                  <a:cubicBezTo>
                    <a:pt x="184" y="680"/>
                    <a:pt x="127" y="600"/>
                    <a:pt x="78" y="513"/>
                  </a:cubicBezTo>
                  <a:cubicBezTo>
                    <a:pt x="49" y="459"/>
                    <a:pt x="20" y="433"/>
                    <a:pt x="75" y="393"/>
                  </a:cubicBezTo>
                  <a:cubicBezTo>
                    <a:pt x="118" y="361"/>
                    <a:pt x="173" y="341"/>
                    <a:pt x="219" y="315"/>
                  </a:cubicBezTo>
                  <a:cubicBezTo>
                    <a:pt x="305" y="263"/>
                    <a:pt x="388" y="215"/>
                    <a:pt x="472" y="163"/>
                  </a:cubicBezTo>
                  <a:cubicBezTo>
                    <a:pt x="543" y="117"/>
                    <a:pt x="632" y="74"/>
                    <a:pt x="690" y="11"/>
                  </a:cubicBezTo>
                  <a:cubicBezTo>
                    <a:pt x="692" y="4"/>
                    <a:pt x="693" y="1"/>
                    <a:pt x="69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5653452" y="2603384"/>
              <a:ext cx="83590" cy="101521"/>
            </a:xfrm>
            <a:custGeom>
              <a:rect b="b" l="l" r="r" t="t"/>
              <a:pathLst>
                <a:path extrusionOk="0" h="787" w="648">
                  <a:moveTo>
                    <a:pt x="636" y="1"/>
                  </a:moveTo>
                  <a:cubicBezTo>
                    <a:pt x="635" y="1"/>
                    <a:pt x="634" y="1"/>
                    <a:pt x="633" y="1"/>
                  </a:cubicBezTo>
                  <a:cubicBezTo>
                    <a:pt x="518" y="73"/>
                    <a:pt x="414" y="177"/>
                    <a:pt x="317" y="268"/>
                  </a:cubicBezTo>
                  <a:cubicBezTo>
                    <a:pt x="210" y="369"/>
                    <a:pt x="107" y="475"/>
                    <a:pt x="6" y="585"/>
                  </a:cubicBezTo>
                  <a:cubicBezTo>
                    <a:pt x="1" y="587"/>
                    <a:pt x="1" y="593"/>
                    <a:pt x="6" y="599"/>
                  </a:cubicBezTo>
                  <a:cubicBezTo>
                    <a:pt x="73" y="662"/>
                    <a:pt x="144" y="731"/>
                    <a:pt x="225" y="786"/>
                  </a:cubicBezTo>
                  <a:cubicBezTo>
                    <a:pt x="225" y="786"/>
                    <a:pt x="226" y="786"/>
                    <a:pt x="227" y="786"/>
                  </a:cubicBezTo>
                  <a:cubicBezTo>
                    <a:pt x="233" y="786"/>
                    <a:pt x="241" y="776"/>
                    <a:pt x="236" y="771"/>
                  </a:cubicBezTo>
                  <a:cubicBezTo>
                    <a:pt x="208" y="743"/>
                    <a:pt x="170" y="714"/>
                    <a:pt x="141" y="688"/>
                  </a:cubicBezTo>
                  <a:cubicBezTo>
                    <a:pt x="116" y="665"/>
                    <a:pt x="50" y="622"/>
                    <a:pt x="50" y="587"/>
                  </a:cubicBezTo>
                  <a:cubicBezTo>
                    <a:pt x="50" y="553"/>
                    <a:pt x="107" y="513"/>
                    <a:pt x="127" y="487"/>
                  </a:cubicBezTo>
                  <a:cubicBezTo>
                    <a:pt x="164" y="449"/>
                    <a:pt x="196" y="415"/>
                    <a:pt x="231" y="381"/>
                  </a:cubicBezTo>
                  <a:cubicBezTo>
                    <a:pt x="363" y="251"/>
                    <a:pt x="515" y="137"/>
                    <a:pt x="647" y="7"/>
                  </a:cubicBezTo>
                  <a:lnTo>
                    <a:pt x="647" y="7"/>
                  </a:lnTo>
                  <a:cubicBezTo>
                    <a:pt x="647" y="7"/>
                    <a:pt x="647" y="7"/>
                    <a:pt x="647" y="7"/>
                  </a:cubicBezTo>
                  <a:cubicBezTo>
                    <a:pt x="647" y="7"/>
                    <a:pt x="647" y="7"/>
                    <a:pt x="647" y="7"/>
                  </a:cubicBezTo>
                  <a:lnTo>
                    <a:pt x="647" y="7"/>
                  </a:lnTo>
                  <a:cubicBezTo>
                    <a:pt x="647" y="7"/>
                    <a:pt x="647" y="7"/>
                    <a:pt x="647" y="7"/>
                  </a:cubicBezTo>
                  <a:lnTo>
                    <a:pt x="647" y="7"/>
                  </a:lnTo>
                  <a:cubicBezTo>
                    <a:pt x="645" y="7"/>
                    <a:pt x="641" y="1"/>
                    <a:pt x="63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5619010" y="2682330"/>
              <a:ext cx="41924" cy="93007"/>
            </a:xfrm>
            <a:custGeom>
              <a:rect b="b" l="l" r="r" t="t"/>
              <a:pathLst>
                <a:path extrusionOk="0" h="721" w="325">
                  <a:moveTo>
                    <a:pt x="313" y="0"/>
                  </a:moveTo>
                  <a:cubicBezTo>
                    <a:pt x="311" y="0"/>
                    <a:pt x="309" y="1"/>
                    <a:pt x="308" y="4"/>
                  </a:cubicBezTo>
                  <a:cubicBezTo>
                    <a:pt x="210" y="154"/>
                    <a:pt x="133" y="326"/>
                    <a:pt x="58" y="490"/>
                  </a:cubicBezTo>
                  <a:cubicBezTo>
                    <a:pt x="44" y="521"/>
                    <a:pt x="0" y="579"/>
                    <a:pt x="6" y="619"/>
                  </a:cubicBezTo>
                  <a:cubicBezTo>
                    <a:pt x="18" y="659"/>
                    <a:pt x="101" y="697"/>
                    <a:pt x="136" y="720"/>
                  </a:cubicBezTo>
                  <a:cubicBezTo>
                    <a:pt x="136" y="720"/>
                    <a:pt x="136" y="720"/>
                    <a:pt x="137" y="720"/>
                  </a:cubicBezTo>
                  <a:cubicBezTo>
                    <a:pt x="140" y="720"/>
                    <a:pt x="143" y="713"/>
                    <a:pt x="138" y="711"/>
                  </a:cubicBezTo>
                  <a:cubicBezTo>
                    <a:pt x="124" y="697"/>
                    <a:pt x="104" y="682"/>
                    <a:pt x="92" y="665"/>
                  </a:cubicBezTo>
                  <a:cubicBezTo>
                    <a:pt x="67" y="653"/>
                    <a:pt x="52" y="633"/>
                    <a:pt x="58" y="605"/>
                  </a:cubicBezTo>
                  <a:cubicBezTo>
                    <a:pt x="44" y="579"/>
                    <a:pt x="44" y="553"/>
                    <a:pt x="61" y="533"/>
                  </a:cubicBezTo>
                  <a:cubicBezTo>
                    <a:pt x="75" y="475"/>
                    <a:pt x="118" y="412"/>
                    <a:pt x="144" y="363"/>
                  </a:cubicBezTo>
                  <a:cubicBezTo>
                    <a:pt x="202" y="245"/>
                    <a:pt x="268" y="133"/>
                    <a:pt x="322" y="10"/>
                  </a:cubicBezTo>
                  <a:cubicBezTo>
                    <a:pt x="324" y="6"/>
                    <a:pt x="318" y="0"/>
                    <a:pt x="3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5953757" y="2528565"/>
              <a:ext cx="113131" cy="78172"/>
            </a:xfrm>
            <a:custGeom>
              <a:rect b="b" l="l" r="r" t="t"/>
              <a:pathLst>
                <a:path extrusionOk="0" h="606" w="877">
                  <a:moveTo>
                    <a:pt x="9" y="1"/>
                  </a:moveTo>
                  <a:cubicBezTo>
                    <a:pt x="6" y="1"/>
                    <a:pt x="0" y="9"/>
                    <a:pt x="9" y="15"/>
                  </a:cubicBezTo>
                  <a:cubicBezTo>
                    <a:pt x="239" y="53"/>
                    <a:pt x="466" y="93"/>
                    <a:pt x="695" y="139"/>
                  </a:cubicBezTo>
                  <a:cubicBezTo>
                    <a:pt x="733" y="147"/>
                    <a:pt x="833" y="150"/>
                    <a:pt x="842" y="193"/>
                  </a:cubicBezTo>
                  <a:cubicBezTo>
                    <a:pt x="845" y="216"/>
                    <a:pt x="805" y="280"/>
                    <a:pt x="796" y="303"/>
                  </a:cubicBezTo>
                  <a:cubicBezTo>
                    <a:pt x="756" y="397"/>
                    <a:pt x="715" y="498"/>
                    <a:pt x="701" y="598"/>
                  </a:cubicBezTo>
                  <a:cubicBezTo>
                    <a:pt x="701" y="603"/>
                    <a:pt x="706" y="605"/>
                    <a:pt x="708" y="605"/>
                  </a:cubicBezTo>
                  <a:cubicBezTo>
                    <a:pt x="709" y="605"/>
                    <a:pt x="710" y="605"/>
                    <a:pt x="710" y="604"/>
                  </a:cubicBezTo>
                  <a:cubicBezTo>
                    <a:pt x="773" y="466"/>
                    <a:pt x="816" y="311"/>
                    <a:pt x="874" y="173"/>
                  </a:cubicBezTo>
                  <a:cubicBezTo>
                    <a:pt x="876" y="167"/>
                    <a:pt x="871" y="162"/>
                    <a:pt x="868" y="159"/>
                  </a:cubicBezTo>
                  <a:cubicBezTo>
                    <a:pt x="580" y="110"/>
                    <a:pt x="299" y="32"/>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6063018" y="2561975"/>
              <a:ext cx="75335" cy="69272"/>
            </a:xfrm>
            <a:custGeom>
              <a:rect b="b" l="l" r="r" t="t"/>
              <a:pathLst>
                <a:path extrusionOk="0" h="537" w="584">
                  <a:moveTo>
                    <a:pt x="6" y="0"/>
                  </a:moveTo>
                  <a:cubicBezTo>
                    <a:pt x="1" y="0"/>
                    <a:pt x="1" y="3"/>
                    <a:pt x="6" y="6"/>
                  </a:cubicBezTo>
                  <a:cubicBezTo>
                    <a:pt x="170" y="61"/>
                    <a:pt x="328" y="101"/>
                    <a:pt x="483" y="179"/>
                  </a:cubicBezTo>
                  <a:cubicBezTo>
                    <a:pt x="538" y="207"/>
                    <a:pt x="552" y="207"/>
                    <a:pt x="529" y="265"/>
                  </a:cubicBezTo>
                  <a:cubicBezTo>
                    <a:pt x="518" y="294"/>
                    <a:pt x="501" y="322"/>
                    <a:pt x="489" y="348"/>
                  </a:cubicBezTo>
                  <a:cubicBezTo>
                    <a:pt x="466" y="406"/>
                    <a:pt x="443" y="466"/>
                    <a:pt x="437" y="532"/>
                  </a:cubicBezTo>
                  <a:cubicBezTo>
                    <a:pt x="437" y="535"/>
                    <a:pt x="440" y="537"/>
                    <a:pt x="444" y="537"/>
                  </a:cubicBezTo>
                  <a:cubicBezTo>
                    <a:pt x="446" y="537"/>
                    <a:pt x="449" y="536"/>
                    <a:pt x="452" y="535"/>
                  </a:cubicBezTo>
                  <a:cubicBezTo>
                    <a:pt x="489" y="426"/>
                    <a:pt x="524" y="322"/>
                    <a:pt x="581" y="222"/>
                  </a:cubicBezTo>
                  <a:cubicBezTo>
                    <a:pt x="584" y="219"/>
                    <a:pt x="581" y="210"/>
                    <a:pt x="575" y="207"/>
                  </a:cubicBezTo>
                  <a:cubicBezTo>
                    <a:pt x="409" y="110"/>
                    <a:pt x="202" y="15"/>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6135256" y="2598611"/>
              <a:ext cx="43601" cy="22446"/>
            </a:xfrm>
            <a:custGeom>
              <a:rect b="b" l="l" r="r" t="t"/>
              <a:pathLst>
                <a:path extrusionOk="0" h="174" w="338">
                  <a:moveTo>
                    <a:pt x="10" y="1"/>
                  </a:moveTo>
                  <a:cubicBezTo>
                    <a:pt x="1" y="4"/>
                    <a:pt x="1" y="7"/>
                    <a:pt x="7" y="7"/>
                  </a:cubicBezTo>
                  <a:cubicBezTo>
                    <a:pt x="58" y="35"/>
                    <a:pt x="116" y="55"/>
                    <a:pt x="170" y="81"/>
                  </a:cubicBezTo>
                  <a:cubicBezTo>
                    <a:pt x="225" y="110"/>
                    <a:pt x="271" y="150"/>
                    <a:pt x="328" y="173"/>
                  </a:cubicBezTo>
                  <a:cubicBezTo>
                    <a:pt x="331" y="173"/>
                    <a:pt x="337" y="170"/>
                    <a:pt x="331" y="170"/>
                  </a:cubicBezTo>
                  <a:cubicBezTo>
                    <a:pt x="294" y="127"/>
                    <a:pt x="231" y="99"/>
                    <a:pt x="179" y="70"/>
                  </a:cubicBezTo>
                  <a:cubicBezTo>
                    <a:pt x="124" y="41"/>
                    <a:pt x="67" y="12"/>
                    <a:pt x="1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5381010" y="3096994"/>
              <a:ext cx="93007" cy="31991"/>
            </a:xfrm>
            <a:custGeom>
              <a:rect b="b" l="l" r="r" t="t"/>
              <a:pathLst>
                <a:path extrusionOk="0" h="248" w="721">
                  <a:moveTo>
                    <a:pt x="717" y="1"/>
                  </a:moveTo>
                  <a:cubicBezTo>
                    <a:pt x="716" y="1"/>
                    <a:pt x="715" y="1"/>
                    <a:pt x="713" y="3"/>
                  </a:cubicBezTo>
                  <a:cubicBezTo>
                    <a:pt x="590" y="23"/>
                    <a:pt x="469" y="75"/>
                    <a:pt x="354" y="112"/>
                  </a:cubicBezTo>
                  <a:cubicBezTo>
                    <a:pt x="236" y="149"/>
                    <a:pt x="116" y="192"/>
                    <a:pt x="1" y="247"/>
                  </a:cubicBezTo>
                  <a:cubicBezTo>
                    <a:pt x="121" y="204"/>
                    <a:pt x="239" y="164"/>
                    <a:pt x="357" y="124"/>
                  </a:cubicBezTo>
                  <a:cubicBezTo>
                    <a:pt x="475" y="83"/>
                    <a:pt x="601" y="55"/>
                    <a:pt x="716" y="9"/>
                  </a:cubicBezTo>
                  <a:cubicBezTo>
                    <a:pt x="721" y="6"/>
                    <a:pt x="720" y="1"/>
                    <a:pt x="7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5432222" y="3120600"/>
              <a:ext cx="113002" cy="38699"/>
            </a:xfrm>
            <a:custGeom>
              <a:rect b="b" l="l" r="r" t="t"/>
              <a:pathLst>
                <a:path extrusionOk="0" h="300" w="876">
                  <a:moveTo>
                    <a:pt x="868" y="0"/>
                  </a:moveTo>
                  <a:cubicBezTo>
                    <a:pt x="867" y="0"/>
                    <a:pt x="866" y="1"/>
                    <a:pt x="865" y="1"/>
                  </a:cubicBezTo>
                  <a:cubicBezTo>
                    <a:pt x="716" y="35"/>
                    <a:pt x="563" y="93"/>
                    <a:pt x="414" y="142"/>
                  </a:cubicBezTo>
                  <a:cubicBezTo>
                    <a:pt x="276" y="188"/>
                    <a:pt x="133" y="236"/>
                    <a:pt x="3" y="297"/>
                  </a:cubicBezTo>
                  <a:cubicBezTo>
                    <a:pt x="0" y="297"/>
                    <a:pt x="0" y="300"/>
                    <a:pt x="3" y="300"/>
                  </a:cubicBezTo>
                  <a:cubicBezTo>
                    <a:pt x="147" y="257"/>
                    <a:pt x="291" y="199"/>
                    <a:pt x="434" y="153"/>
                  </a:cubicBezTo>
                  <a:cubicBezTo>
                    <a:pt x="578" y="107"/>
                    <a:pt x="724" y="67"/>
                    <a:pt x="868" y="12"/>
                  </a:cubicBezTo>
                  <a:cubicBezTo>
                    <a:pt x="876" y="10"/>
                    <a:pt x="874"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5441897" y="3106024"/>
              <a:ext cx="14835" cy="42053"/>
            </a:xfrm>
            <a:custGeom>
              <a:rect b="b" l="l" r="r" t="t"/>
              <a:pathLst>
                <a:path extrusionOk="0" h="326" w="115">
                  <a:moveTo>
                    <a:pt x="1" y="0"/>
                  </a:moveTo>
                  <a:cubicBezTo>
                    <a:pt x="1" y="0"/>
                    <a:pt x="0" y="2"/>
                    <a:pt x="0" y="5"/>
                  </a:cubicBezTo>
                  <a:cubicBezTo>
                    <a:pt x="1" y="2"/>
                    <a:pt x="1" y="0"/>
                    <a:pt x="1" y="0"/>
                  </a:cubicBezTo>
                  <a:close/>
                  <a:moveTo>
                    <a:pt x="0" y="5"/>
                  </a:moveTo>
                  <a:lnTo>
                    <a:pt x="0" y="5"/>
                  </a:lnTo>
                  <a:cubicBezTo>
                    <a:pt x="12" y="62"/>
                    <a:pt x="32" y="120"/>
                    <a:pt x="52" y="177"/>
                  </a:cubicBezTo>
                  <a:cubicBezTo>
                    <a:pt x="63" y="226"/>
                    <a:pt x="80" y="278"/>
                    <a:pt x="101" y="324"/>
                  </a:cubicBezTo>
                  <a:cubicBezTo>
                    <a:pt x="101" y="325"/>
                    <a:pt x="103" y="326"/>
                    <a:pt x="105" y="326"/>
                  </a:cubicBezTo>
                  <a:cubicBezTo>
                    <a:pt x="109" y="326"/>
                    <a:pt x="114" y="321"/>
                    <a:pt x="112" y="315"/>
                  </a:cubicBezTo>
                  <a:cubicBezTo>
                    <a:pt x="66" y="214"/>
                    <a:pt x="52" y="99"/>
                    <a:pt x="0" y="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5478145" y="3141756"/>
              <a:ext cx="14706" cy="31475"/>
            </a:xfrm>
            <a:custGeom>
              <a:rect b="b" l="l" r="r" t="t"/>
              <a:pathLst>
                <a:path extrusionOk="0" h="244" w="114">
                  <a:moveTo>
                    <a:pt x="1" y="1"/>
                  </a:moveTo>
                  <a:lnTo>
                    <a:pt x="1" y="1"/>
                  </a:lnTo>
                  <a:cubicBezTo>
                    <a:pt x="15" y="87"/>
                    <a:pt x="58" y="162"/>
                    <a:pt x="93" y="239"/>
                  </a:cubicBezTo>
                  <a:cubicBezTo>
                    <a:pt x="93" y="242"/>
                    <a:pt x="96" y="244"/>
                    <a:pt x="98" y="244"/>
                  </a:cubicBezTo>
                  <a:cubicBezTo>
                    <a:pt x="105" y="244"/>
                    <a:pt x="114" y="236"/>
                    <a:pt x="110" y="228"/>
                  </a:cubicBezTo>
                  <a:cubicBezTo>
                    <a:pt x="61" y="162"/>
                    <a:pt x="35" y="7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5525229" y="3125631"/>
              <a:ext cx="13029" cy="37151"/>
            </a:xfrm>
            <a:custGeom>
              <a:rect b="b" l="l" r="r" t="t"/>
              <a:pathLst>
                <a:path extrusionOk="0" h="288" w="101">
                  <a:moveTo>
                    <a:pt x="6" y="0"/>
                  </a:moveTo>
                  <a:cubicBezTo>
                    <a:pt x="4" y="0"/>
                    <a:pt x="3" y="1"/>
                    <a:pt x="3" y="2"/>
                  </a:cubicBezTo>
                  <a:cubicBezTo>
                    <a:pt x="1" y="91"/>
                    <a:pt x="41" y="200"/>
                    <a:pt x="84" y="284"/>
                  </a:cubicBezTo>
                  <a:cubicBezTo>
                    <a:pt x="85" y="286"/>
                    <a:pt x="87" y="287"/>
                    <a:pt x="89" y="287"/>
                  </a:cubicBezTo>
                  <a:cubicBezTo>
                    <a:pt x="94" y="287"/>
                    <a:pt x="100" y="281"/>
                    <a:pt x="98" y="275"/>
                  </a:cubicBezTo>
                  <a:cubicBezTo>
                    <a:pt x="75" y="229"/>
                    <a:pt x="58" y="183"/>
                    <a:pt x="44" y="134"/>
                  </a:cubicBezTo>
                  <a:cubicBezTo>
                    <a:pt x="29" y="91"/>
                    <a:pt x="26" y="45"/>
                    <a:pt x="12" y="5"/>
                  </a:cubicBezTo>
                  <a:cubicBezTo>
                    <a:pt x="10" y="2"/>
                    <a:pt x="8" y="0"/>
                    <a:pt x="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5452733" y="3153108"/>
              <a:ext cx="110680" cy="30959"/>
            </a:xfrm>
            <a:custGeom>
              <a:rect b="b" l="l" r="r" t="t"/>
              <a:pathLst>
                <a:path extrusionOk="0" h="240" w="858">
                  <a:moveTo>
                    <a:pt x="852" y="1"/>
                  </a:moveTo>
                  <a:cubicBezTo>
                    <a:pt x="851" y="1"/>
                    <a:pt x="850" y="1"/>
                    <a:pt x="850" y="2"/>
                  </a:cubicBezTo>
                  <a:cubicBezTo>
                    <a:pt x="706" y="30"/>
                    <a:pt x="565" y="85"/>
                    <a:pt x="425" y="122"/>
                  </a:cubicBezTo>
                  <a:cubicBezTo>
                    <a:pt x="287" y="163"/>
                    <a:pt x="143" y="200"/>
                    <a:pt x="2" y="234"/>
                  </a:cubicBezTo>
                  <a:cubicBezTo>
                    <a:pt x="0" y="234"/>
                    <a:pt x="1" y="239"/>
                    <a:pt x="3" y="239"/>
                  </a:cubicBezTo>
                  <a:cubicBezTo>
                    <a:pt x="4" y="239"/>
                    <a:pt x="4" y="239"/>
                    <a:pt x="5" y="237"/>
                  </a:cubicBezTo>
                  <a:cubicBezTo>
                    <a:pt x="157" y="206"/>
                    <a:pt x="304" y="174"/>
                    <a:pt x="450" y="134"/>
                  </a:cubicBezTo>
                  <a:cubicBezTo>
                    <a:pt x="588" y="99"/>
                    <a:pt x="729" y="65"/>
                    <a:pt x="853" y="5"/>
                  </a:cubicBezTo>
                  <a:cubicBezTo>
                    <a:pt x="857" y="5"/>
                    <a:pt x="855" y="1"/>
                    <a:pt x="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6172407" y="2353645"/>
              <a:ext cx="140994" cy="12771"/>
            </a:xfrm>
            <a:custGeom>
              <a:rect b="b" l="l" r="r" t="t"/>
              <a:pathLst>
                <a:path extrusionOk="0" h="99" w="1093">
                  <a:moveTo>
                    <a:pt x="927" y="0"/>
                  </a:moveTo>
                  <a:cubicBezTo>
                    <a:pt x="792" y="0"/>
                    <a:pt x="653" y="16"/>
                    <a:pt x="526" y="27"/>
                  </a:cubicBezTo>
                  <a:cubicBezTo>
                    <a:pt x="354" y="41"/>
                    <a:pt x="173" y="52"/>
                    <a:pt x="0" y="93"/>
                  </a:cubicBezTo>
                  <a:cubicBezTo>
                    <a:pt x="0" y="95"/>
                    <a:pt x="0" y="98"/>
                    <a:pt x="6" y="98"/>
                  </a:cubicBezTo>
                  <a:cubicBezTo>
                    <a:pt x="193" y="87"/>
                    <a:pt x="374" y="58"/>
                    <a:pt x="561" y="44"/>
                  </a:cubicBezTo>
                  <a:cubicBezTo>
                    <a:pt x="733" y="35"/>
                    <a:pt x="917" y="44"/>
                    <a:pt x="1086" y="21"/>
                  </a:cubicBezTo>
                  <a:cubicBezTo>
                    <a:pt x="1092" y="21"/>
                    <a:pt x="1089" y="12"/>
                    <a:pt x="1086" y="9"/>
                  </a:cubicBezTo>
                  <a:cubicBezTo>
                    <a:pt x="1035" y="3"/>
                    <a:pt x="981" y="0"/>
                    <a:pt x="92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6206849" y="2325653"/>
              <a:ext cx="5289" cy="36506"/>
            </a:xfrm>
            <a:custGeom>
              <a:rect b="b" l="l" r="r" t="t"/>
              <a:pathLst>
                <a:path extrusionOk="0" h="283" w="41">
                  <a:moveTo>
                    <a:pt x="22" y="0"/>
                  </a:moveTo>
                  <a:cubicBezTo>
                    <a:pt x="20" y="0"/>
                    <a:pt x="18" y="1"/>
                    <a:pt x="18" y="2"/>
                  </a:cubicBezTo>
                  <a:cubicBezTo>
                    <a:pt x="12" y="88"/>
                    <a:pt x="0" y="200"/>
                    <a:pt x="32" y="278"/>
                  </a:cubicBezTo>
                  <a:cubicBezTo>
                    <a:pt x="32" y="281"/>
                    <a:pt x="34" y="282"/>
                    <a:pt x="36" y="282"/>
                  </a:cubicBezTo>
                  <a:cubicBezTo>
                    <a:pt x="39" y="282"/>
                    <a:pt x="41" y="281"/>
                    <a:pt x="41" y="278"/>
                  </a:cubicBezTo>
                  <a:cubicBezTo>
                    <a:pt x="41" y="232"/>
                    <a:pt x="29" y="186"/>
                    <a:pt x="26" y="143"/>
                  </a:cubicBezTo>
                  <a:cubicBezTo>
                    <a:pt x="21" y="97"/>
                    <a:pt x="21" y="48"/>
                    <a:pt x="26" y="2"/>
                  </a:cubicBezTo>
                  <a:cubicBezTo>
                    <a:pt x="26" y="1"/>
                    <a:pt x="24" y="0"/>
                    <a:pt x="2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6269800" y="2324879"/>
              <a:ext cx="4257" cy="33023"/>
            </a:xfrm>
            <a:custGeom>
              <a:rect b="b" l="l" r="r" t="t"/>
              <a:pathLst>
                <a:path extrusionOk="0" h="256" w="33">
                  <a:moveTo>
                    <a:pt x="14" y="0"/>
                  </a:moveTo>
                  <a:cubicBezTo>
                    <a:pt x="13" y="0"/>
                    <a:pt x="12" y="1"/>
                    <a:pt x="12" y="2"/>
                  </a:cubicBezTo>
                  <a:cubicBezTo>
                    <a:pt x="1" y="80"/>
                    <a:pt x="7" y="166"/>
                    <a:pt x="15" y="250"/>
                  </a:cubicBezTo>
                  <a:cubicBezTo>
                    <a:pt x="15" y="254"/>
                    <a:pt x="19" y="256"/>
                    <a:pt x="22" y="256"/>
                  </a:cubicBezTo>
                  <a:cubicBezTo>
                    <a:pt x="26" y="256"/>
                    <a:pt x="30" y="254"/>
                    <a:pt x="30" y="250"/>
                  </a:cubicBezTo>
                  <a:cubicBezTo>
                    <a:pt x="30" y="172"/>
                    <a:pt x="33" y="80"/>
                    <a:pt x="18" y="2"/>
                  </a:cubicBezTo>
                  <a:cubicBezTo>
                    <a:pt x="17" y="1"/>
                    <a:pt x="15" y="0"/>
                    <a:pt x="1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6184920" y="2319848"/>
              <a:ext cx="112873" cy="7998"/>
            </a:xfrm>
            <a:custGeom>
              <a:rect b="b" l="l" r="r" t="t"/>
              <a:pathLst>
                <a:path extrusionOk="0" h="62" w="875">
                  <a:moveTo>
                    <a:pt x="805" y="1"/>
                  </a:moveTo>
                  <a:cubicBezTo>
                    <a:pt x="676" y="1"/>
                    <a:pt x="545" y="8"/>
                    <a:pt x="418" y="18"/>
                  </a:cubicBezTo>
                  <a:cubicBezTo>
                    <a:pt x="283" y="27"/>
                    <a:pt x="142" y="33"/>
                    <a:pt x="4" y="59"/>
                  </a:cubicBezTo>
                  <a:cubicBezTo>
                    <a:pt x="1" y="59"/>
                    <a:pt x="1" y="62"/>
                    <a:pt x="4" y="62"/>
                  </a:cubicBezTo>
                  <a:cubicBezTo>
                    <a:pt x="147" y="59"/>
                    <a:pt x="291" y="44"/>
                    <a:pt x="432" y="33"/>
                  </a:cubicBezTo>
                  <a:cubicBezTo>
                    <a:pt x="576" y="27"/>
                    <a:pt x="719" y="27"/>
                    <a:pt x="863" y="16"/>
                  </a:cubicBezTo>
                  <a:cubicBezTo>
                    <a:pt x="874" y="16"/>
                    <a:pt x="874" y="1"/>
                    <a:pt x="863" y="1"/>
                  </a:cubicBezTo>
                  <a:cubicBezTo>
                    <a:pt x="844" y="1"/>
                    <a:pt x="824" y="1"/>
                    <a:pt x="80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6254707" y="2357257"/>
              <a:ext cx="3096" cy="25542"/>
            </a:xfrm>
            <a:custGeom>
              <a:rect b="b" l="l" r="r" t="t"/>
              <a:pathLst>
                <a:path extrusionOk="0" h="198" w="24">
                  <a:moveTo>
                    <a:pt x="6" y="1"/>
                  </a:moveTo>
                  <a:cubicBezTo>
                    <a:pt x="4" y="1"/>
                    <a:pt x="3" y="3"/>
                    <a:pt x="3" y="7"/>
                  </a:cubicBezTo>
                  <a:cubicBezTo>
                    <a:pt x="0" y="39"/>
                    <a:pt x="3" y="73"/>
                    <a:pt x="3" y="108"/>
                  </a:cubicBezTo>
                  <a:cubicBezTo>
                    <a:pt x="3" y="136"/>
                    <a:pt x="3" y="165"/>
                    <a:pt x="9" y="194"/>
                  </a:cubicBezTo>
                  <a:cubicBezTo>
                    <a:pt x="9" y="196"/>
                    <a:pt x="11" y="197"/>
                    <a:pt x="13" y="197"/>
                  </a:cubicBezTo>
                  <a:cubicBezTo>
                    <a:pt x="16" y="197"/>
                    <a:pt x="20" y="196"/>
                    <a:pt x="20" y="194"/>
                  </a:cubicBezTo>
                  <a:cubicBezTo>
                    <a:pt x="23" y="159"/>
                    <a:pt x="20" y="125"/>
                    <a:pt x="17" y="93"/>
                  </a:cubicBezTo>
                  <a:cubicBezTo>
                    <a:pt x="17" y="65"/>
                    <a:pt x="17" y="36"/>
                    <a:pt x="9" y="7"/>
                  </a:cubicBezTo>
                  <a:cubicBezTo>
                    <a:pt x="9" y="3"/>
                    <a:pt x="7"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6238712" y="2382670"/>
              <a:ext cx="51341" cy="3483"/>
            </a:xfrm>
            <a:custGeom>
              <a:rect b="b" l="l" r="r" t="t"/>
              <a:pathLst>
                <a:path extrusionOk="0" h="27" w="398">
                  <a:moveTo>
                    <a:pt x="304" y="1"/>
                  </a:moveTo>
                  <a:cubicBezTo>
                    <a:pt x="204" y="1"/>
                    <a:pt x="104" y="7"/>
                    <a:pt x="3" y="14"/>
                  </a:cubicBezTo>
                  <a:cubicBezTo>
                    <a:pt x="1" y="14"/>
                    <a:pt x="1" y="20"/>
                    <a:pt x="3" y="20"/>
                  </a:cubicBezTo>
                  <a:cubicBezTo>
                    <a:pt x="61" y="24"/>
                    <a:pt x="121" y="26"/>
                    <a:pt x="179" y="26"/>
                  </a:cubicBezTo>
                  <a:cubicBezTo>
                    <a:pt x="252" y="26"/>
                    <a:pt x="323" y="22"/>
                    <a:pt x="391" y="11"/>
                  </a:cubicBezTo>
                  <a:cubicBezTo>
                    <a:pt x="397" y="11"/>
                    <a:pt x="397" y="3"/>
                    <a:pt x="391" y="3"/>
                  </a:cubicBezTo>
                  <a:cubicBezTo>
                    <a:pt x="362" y="1"/>
                    <a:pt x="333" y="1"/>
                    <a:pt x="30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4888241" y="3409873"/>
              <a:ext cx="121516" cy="77527"/>
            </a:xfrm>
            <a:custGeom>
              <a:rect b="b" l="l" r="r" t="t"/>
              <a:pathLst>
                <a:path extrusionOk="0" h="601" w="942">
                  <a:moveTo>
                    <a:pt x="934" y="1"/>
                  </a:moveTo>
                  <a:cubicBezTo>
                    <a:pt x="933" y="1"/>
                    <a:pt x="932" y="1"/>
                    <a:pt x="930" y="1"/>
                  </a:cubicBezTo>
                  <a:cubicBezTo>
                    <a:pt x="767" y="79"/>
                    <a:pt x="614" y="197"/>
                    <a:pt x="465" y="295"/>
                  </a:cubicBezTo>
                  <a:cubicBezTo>
                    <a:pt x="307" y="395"/>
                    <a:pt x="155" y="496"/>
                    <a:pt x="5" y="599"/>
                  </a:cubicBezTo>
                  <a:cubicBezTo>
                    <a:pt x="166" y="501"/>
                    <a:pt x="327" y="401"/>
                    <a:pt x="488" y="300"/>
                  </a:cubicBezTo>
                  <a:cubicBezTo>
                    <a:pt x="637" y="208"/>
                    <a:pt x="804" y="122"/>
                    <a:pt x="939" y="10"/>
                  </a:cubicBezTo>
                  <a:cubicBezTo>
                    <a:pt x="941" y="8"/>
                    <a:pt x="940" y="1"/>
                    <a:pt x="934" y="1"/>
                  </a:cubicBezTo>
                  <a:close/>
                  <a:moveTo>
                    <a:pt x="5" y="599"/>
                  </a:moveTo>
                  <a:cubicBezTo>
                    <a:pt x="1" y="599"/>
                    <a:pt x="0" y="600"/>
                    <a:pt x="1" y="600"/>
                  </a:cubicBezTo>
                  <a:cubicBezTo>
                    <a:pt x="2" y="600"/>
                    <a:pt x="3" y="600"/>
                    <a:pt x="5" y="599"/>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4931584" y="3461214"/>
              <a:ext cx="19221" cy="28379"/>
            </a:xfrm>
            <a:custGeom>
              <a:rect b="b" l="l" r="r" t="t"/>
              <a:pathLst>
                <a:path extrusionOk="0" h="220" w="149">
                  <a:moveTo>
                    <a:pt x="6" y="0"/>
                  </a:moveTo>
                  <a:cubicBezTo>
                    <a:pt x="3" y="0"/>
                    <a:pt x="1" y="3"/>
                    <a:pt x="2" y="6"/>
                  </a:cubicBezTo>
                  <a:cubicBezTo>
                    <a:pt x="20" y="46"/>
                    <a:pt x="37" y="89"/>
                    <a:pt x="63" y="126"/>
                  </a:cubicBezTo>
                  <a:cubicBezTo>
                    <a:pt x="86" y="158"/>
                    <a:pt x="109" y="198"/>
                    <a:pt x="140" y="218"/>
                  </a:cubicBezTo>
                  <a:cubicBezTo>
                    <a:pt x="141" y="219"/>
                    <a:pt x="143" y="219"/>
                    <a:pt x="143" y="219"/>
                  </a:cubicBezTo>
                  <a:cubicBezTo>
                    <a:pt x="147" y="219"/>
                    <a:pt x="148" y="215"/>
                    <a:pt x="146" y="215"/>
                  </a:cubicBezTo>
                  <a:cubicBezTo>
                    <a:pt x="129" y="184"/>
                    <a:pt x="94" y="155"/>
                    <a:pt x="74" y="121"/>
                  </a:cubicBezTo>
                  <a:cubicBezTo>
                    <a:pt x="48" y="86"/>
                    <a:pt x="31" y="46"/>
                    <a:pt x="14" y="6"/>
                  </a:cubicBezTo>
                  <a:cubicBezTo>
                    <a:pt x="11" y="2"/>
                    <a:pt x="8" y="0"/>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4924748" y="3448056"/>
              <a:ext cx="90943" cy="61016"/>
            </a:xfrm>
            <a:custGeom>
              <a:rect b="b" l="l" r="r" t="t"/>
              <a:pathLst>
                <a:path extrusionOk="0" h="473" w="705">
                  <a:moveTo>
                    <a:pt x="696" y="1"/>
                  </a:moveTo>
                  <a:cubicBezTo>
                    <a:pt x="696" y="1"/>
                    <a:pt x="694" y="1"/>
                    <a:pt x="693" y="1"/>
                  </a:cubicBezTo>
                  <a:cubicBezTo>
                    <a:pt x="570" y="56"/>
                    <a:pt x="455" y="145"/>
                    <a:pt x="340" y="220"/>
                  </a:cubicBezTo>
                  <a:cubicBezTo>
                    <a:pt x="225" y="300"/>
                    <a:pt x="110" y="375"/>
                    <a:pt x="1" y="464"/>
                  </a:cubicBezTo>
                  <a:lnTo>
                    <a:pt x="9" y="473"/>
                  </a:lnTo>
                  <a:cubicBezTo>
                    <a:pt x="130" y="395"/>
                    <a:pt x="248" y="309"/>
                    <a:pt x="369" y="231"/>
                  </a:cubicBezTo>
                  <a:cubicBezTo>
                    <a:pt x="478" y="159"/>
                    <a:pt x="601" y="99"/>
                    <a:pt x="702" y="13"/>
                  </a:cubicBezTo>
                  <a:cubicBezTo>
                    <a:pt x="704" y="8"/>
                    <a:pt x="703" y="1"/>
                    <a:pt x="69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4987827" y="3465987"/>
              <a:ext cx="22188" cy="24123"/>
            </a:xfrm>
            <a:custGeom>
              <a:rect b="b" l="l" r="r" t="t"/>
              <a:pathLst>
                <a:path extrusionOk="0" h="187" w="172">
                  <a:moveTo>
                    <a:pt x="2" y="1"/>
                  </a:moveTo>
                  <a:cubicBezTo>
                    <a:pt x="2" y="1"/>
                    <a:pt x="1" y="1"/>
                    <a:pt x="0" y="3"/>
                  </a:cubicBezTo>
                  <a:cubicBezTo>
                    <a:pt x="0" y="3"/>
                    <a:pt x="1" y="4"/>
                    <a:pt x="1" y="4"/>
                  </a:cubicBezTo>
                  <a:lnTo>
                    <a:pt x="1" y="4"/>
                  </a:lnTo>
                  <a:cubicBezTo>
                    <a:pt x="1" y="2"/>
                    <a:pt x="2" y="1"/>
                    <a:pt x="2" y="1"/>
                  </a:cubicBezTo>
                  <a:close/>
                  <a:moveTo>
                    <a:pt x="1" y="4"/>
                  </a:moveTo>
                  <a:cubicBezTo>
                    <a:pt x="0" y="5"/>
                    <a:pt x="0" y="5"/>
                    <a:pt x="0" y="6"/>
                  </a:cubicBezTo>
                  <a:cubicBezTo>
                    <a:pt x="23" y="46"/>
                    <a:pt x="46" y="81"/>
                    <a:pt x="75" y="110"/>
                  </a:cubicBezTo>
                  <a:cubicBezTo>
                    <a:pt x="101" y="138"/>
                    <a:pt x="132" y="170"/>
                    <a:pt x="167" y="184"/>
                  </a:cubicBezTo>
                  <a:cubicBezTo>
                    <a:pt x="168" y="186"/>
                    <a:pt x="168" y="186"/>
                    <a:pt x="169" y="186"/>
                  </a:cubicBezTo>
                  <a:cubicBezTo>
                    <a:pt x="171" y="186"/>
                    <a:pt x="172" y="181"/>
                    <a:pt x="170" y="178"/>
                  </a:cubicBezTo>
                  <a:cubicBezTo>
                    <a:pt x="144" y="147"/>
                    <a:pt x="109" y="124"/>
                    <a:pt x="81" y="95"/>
                  </a:cubicBezTo>
                  <a:cubicBezTo>
                    <a:pt x="52" y="67"/>
                    <a:pt x="26" y="35"/>
                    <a:pt x="1" y="4"/>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4937389" y="3500300"/>
              <a:ext cx="15222" cy="25155"/>
            </a:xfrm>
            <a:custGeom>
              <a:rect b="b" l="l" r="r" t="t"/>
              <a:pathLst>
                <a:path extrusionOk="0" h="195" w="118">
                  <a:moveTo>
                    <a:pt x="4" y="0"/>
                  </a:moveTo>
                  <a:cubicBezTo>
                    <a:pt x="2" y="0"/>
                    <a:pt x="1" y="2"/>
                    <a:pt x="1" y="4"/>
                  </a:cubicBezTo>
                  <a:cubicBezTo>
                    <a:pt x="26" y="71"/>
                    <a:pt x="64" y="131"/>
                    <a:pt x="101" y="191"/>
                  </a:cubicBezTo>
                  <a:cubicBezTo>
                    <a:pt x="102" y="194"/>
                    <a:pt x="104" y="195"/>
                    <a:pt x="106" y="195"/>
                  </a:cubicBezTo>
                  <a:cubicBezTo>
                    <a:pt x="111" y="195"/>
                    <a:pt x="117" y="189"/>
                    <a:pt x="115" y="185"/>
                  </a:cubicBezTo>
                  <a:cubicBezTo>
                    <a:pt x="84" y="125"/>
                    <a:pt x="49" y="56"/>
                    <a:pt x="6" y="2"/>
                  </a:cubicBezTo>
                  <a:cubicBezTo>
                    <a:pt x="5" y="1"/>
                    <a:pt x="5"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4934035" y="3466890"/>
              <a:ext cx="109777" cy="71078"/>
            </a:xfrm>
            <a:custGeom>
              <a:rect b="b" l="l" r="r" t="t"/>
              <a:pathLst>
                <a:path extrusionOk="0" h="551" w="851">
                  <a:moveTo>
                    <a:pt x="835" y="1"/>
                  </a:moveTo>
                  <a:cubicBezTo>
                    <a:pt x="834" y="1"/>
                    <a:pt x="832" y="1"/>
                    <a:pt x="831" y="2"/>
                  </a:cubicBezTo>
                  <a:cubicBezTo>
                    <a:pt x="561" y="189"/>
                    <a:pt x="271" y="350"/>
                    <a:pt x="9" y="548"/>
                  </a:cubicBezTo>
                  <a:cubicBezTo>
                    <a:pt x="1" y="548"/>
                    <a:pt x="4" y="551"/>
                    <a:pt x="9" y="551"/>
                  </a:cubicBezTo>
                  <a:cubicBezTo>
                    <a:pt x="299" y="407"/>
                    <a:pt x="572" y="206"/>
                    <a:pt x="843" y="25"/>
                  </a:cubicBezTo>
                  <a:cubicBezTo>
                    <a:pt x="850" y="17"/>
                    <a:pt x="844" y="1"/>
                    <a:pt x="83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5243112" y="4070080"/>
              <a:ext cx="79462" cy="5289"/>
            </a:xfrm>
            <a:custGeom>
              <a:rect b="b" l="l" r="r" t="t"/>
              <a:pathLst>
                <a:path extrusionOk="0" h="41" w="616">
                  <a:moveTo>
                    <a:pt x="391" y="1"/>
                  </a:moveTo>
                  <a:cubicBezTo>
                    <a:pt x="260" y="1"/>
                    <a:pt x="128" y="17"/>
                    <a:pt x="1" y="35"/>
                  </a:cubicBezTo>
                  <a:cubicBezTo>
                    <a:pt x="1" y="35"/>
                    <a:pt x="1" y="41"/>
                    <a:pt x="4" y="41"/>
                  </a:cubicBezTo>
                  <a:cubicBezTo>
                    <a:pt x="119" y="30"/>
                    <a:pt x="232" y="28"/>
                    <a:pt x="345" y="28"/>
                  </a:cubicBezTo>
                  <a:cubicBezTo>
                    <a:pt x="378" y="28"/>
                    <a:pt x="412" y="28"/>
                    <a:pt x="445" y="28"/>
                  </a:cubicBezTo>
                  <a:cubicBezTo>
                    <a:pt x="499" y="28"/>
                    <a:pt x="553" y="28"/>
                    <a:pt x="607" y="27"/>
                  </a:cubicBezTo>
                  <a:cubicBezTo>
                    <a:pt x="616" y="27"/>
                    <a:pt x="616" y="18"/>
                    <a:pt x="607" y="18"/>
                  </a:cubicBezTo>
                  <a:cubicBezTo>
                    <a:pt x="536" y="6"/>
                    <a:pt x="464" y="1"/>
                    <a:pt x="39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5282069" y="4074337"/>
              <a:ext cx="3870" cy="34313"/>
            </a:xfrm>
            <a:custGeom>
              <a:rect b="b" l="l" r="r" t="t"/>
              <a:pathLst>
                <a:path extrusionOk="0" h="266" w="30">
                  <a:moveTo>
                    <a:pt x="10" y="0"/>
                  </a:moveTo>
                  <a:cubicBezTo>
                    <a:pt x="8" y="0"/>
                    <a:pt x="6" y="1"/>
                    <a:pt x="6" y="2"/>
                  </a:cubicBezTo>
                  <a:cubicBezTo>
                    <a:pt x="1" y="86"/>
                    <a:pt x="4" y="178"/>
                    <a:pt x="12" y="261"/>
                  </a:cubicBezTo>
                  <a:cubicBezTo>
                    <a:pt x="12" y="264"/>
                    <a:pt x="14" y="265"/>
                    <a:pt x="17" y="265"/>
                  </a:cubicBezTo>
                  <a:cubicBezTo>
                    <a:pt x="20" y="265"/>
                    <a:pt x="24" y="264"/>
                    <a:pt x="27" y="261"/>
                  </a:cubicBezTo>
                  <a:cubicBezTo>
                    <a:pt x="29" y="178"/>
                    <a:pt x="29" y="83"/>
                    <a:pt x="15" y="2"/>
                  </a:cubicBezTo>
                  <a:cubicBezTo>
                    <a:pt x="14" y="1"/>
                    <a:pt x="11" y="0"/>
                    <a:pt x="1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5263236" y="4107876"/>
              <a:ext cx="116872" cy="3483"/>
            </a:xfrm>
            <a:custGeom>
              <a:rect b="b" l="l" r="r" t="t"/>
              <a:pathLst>
                <a:path extrusionOk="0" h="27" w="906">
                  <a:moveTo>
                    <a:pt x="690" y="0"/>
                  </a:moveTo>
                  <a:cubicBezTo>
                    <a:pt x="610" y="0"/>
                    <a:pt x="529" y="4"/>
                    <a:pt x="451" y="4"/>
                  </a:cubicBezTo>
                  <a:cubicBezTo>
                    <a:pt x="302" y="4"/>
                    <a:pt x="152" y="4"/>
                    <a:pt x="3" y="7"/>
                  </a:cubicBezTo>
                  <a:cubicBezTo>
                    <a:pt x="0" y="12"/>
                    <a:pt x="0" y="15"/>
                    <a:pt x="3" y="15"/>
                  </a:cubicBezTo>
                  <a:cubicBezTo>
                    <a:pt x="152" y="18"/>
                    <a:pt x="302" y="21"/>
                    <a:pt x="451" y="21"/>
                  </a:cubicBezTo>
                  <a:cubicBezTo>
                    <a:pt x="543" y="21"/>
                    <a:pt x="638" y="27"/>
                    <a:pt x="732" y="27"/>
                  </a:cubicBezTo>
                  <a:cubicBezTo>
                    <a:pt x="788" y="27"/>
                    <a:pt x="845" y="25"/>
                    <a:pt x="899" y="18"/>
                  </a:cubicBezTo>
                  <a:cubicBezTo>
                    <a:pt x="905" y="18"/>
                    <a:pt x="905" y="12"/>
                    <a:pt x="899" y="12"/>
                  </a:cubicBezTo>
                  <a:cubicBezTo>
                    <a:pt x="831" y="3"/>
                    <a:pt x="761" y="0"/>
                    <a:pt x="69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5295098" y="4109940"/>
              <a:ext cx="3741" cy="25928"/>
            </a:xfrm>
            <a:custGeom>
              <a:rect b="b" l="l" r="r" t="t"/>
              <a:pathLst>
                <a:path extrusionOk="0" h="201" w="29">
                  <a:moveTo>
                    <a:pt x="21" y="0"/>
                  </a:moveTo>
                  <a:cubicBezTo>
                    <a:pt x="19" y="0"/>
                    <a:pt x="17" y="1"/>
                    <a:pt x="17" y="2"/>
                  </a:cubicBezTo>
                  <a:cubicBezTo>
                    <a:pt x="3" y="60"/>
                    <a:pt x="0" y="134"/>
                    <a:pt x="15" y="197"/>
                  </a:cubicBezTo>
                  <a:cubicBezTo>
                    <a:pt x="15" y="200"/>
                    <a:pt x="17" y="201"/>
                    <a:pt x="19" y="201"/>
                  </a:cubicBezTo>
                  <a:cubicBezTo>
                    <a:pt x="22" y="201"/>
                    <a:pt x="26" y="199"/>
                    <a:pt x="26" y="197"/>
                  </a:cubicBezTo>
                  <a:cubicBezTo>
                    <a:pt x="29" y="163"/>
                    <a:pt x="26" y="131"/>
                    <a:pt x="26" y="100"/>
                  </a:cubicBezTo>
                  <a:cubicBezTo>
                    <a:pt x="26" y="68"/>
                    <a:pt x="29" y="34"/>
                    <a:pt x="29" y="5"/>
                  </a:cubicBezTo>
                  <a:cubicBezTo>
                    <a:pt x="27" y="2"/>
                    <a:pt x="24" y="0"/>
                    <a:pt x="2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5355856" y="4113552"/>
              <a:ext cx="2709" cy="24123"/>
            </a:xfrm>
            <a:custGeom>
              <a:rect b="b" l="l" r="r" t="t"/>
              <a:pathLst>
                <a:path extrusionOk="0" h="187" w="21">
                  <a:moveTo>
                    <a:pt x="18" y="1"/>
                  </a:moveTo>
                  <a:cubicBezTo>
                    <a:pt x="18" y="1"/>
                    <a:pt x="16" y="1"/>
                    <a:pt x="15" y="3"/>
                  </a:cubicBezTo>
                  <a:cubicBezTo>
                    <a:pt x="6" y="60"/>
                    <a:pt x="3" y="121"/>
                    <a:pt x="0" y="178"/>
                  </a:cubicBezTo>
                  <a:cubicBezTo>
                    <a:pt x="0" y="184"/>
                    <a:pt x="5" y="187"/>
                    <a:pt x="9" y="187"/>
                  </a:cubicBezTo>
                  <a:cubicBezTo>
                    <a:pt x="13" y="187"/>
                    <a:pt x="18" y="184"/>
                    <a:pt x="18" y="178"/>
                  </a:cubicBezTo>
                  <a:cubicBezTo>
                    <a:pt x="21" y="121"/>
                    <a:pt x="21" y="60"/>
                    <a:pt x="18" y="3"/>
                  </a:cubicBezTo>
                  <a:cubicBezTo>
                    <a:pt x="19" y="1"/>
                    <a:pt x="19" y="1"/>
                    <a:pt x="1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5274330" y="4136901"/>
              <a:ext cx="109777" cy="3225"/>
            </a:xfrm>
            <a:custGeom>
              <a:rect b="b" l="l" r="r" t="t"/>
              <a:pathLst>
                <a:path extrusionOk="0" h="25" w="851">
                  <a:moveTo>
                    <a:pt x="703" y="1"/>
                  </a:moveTo>
                  <a:cubicBezTo>
                    <a:pt x="610" y="1"/>
                    <a:pt x="517" y="6"/>
                    <a:pt x="423" y="6"/>
                  </a:cubicBezTo>
                  <a:cubicBezTo>
                    <a:pt x="329" y="6"/>
                    <a:pt x="235" y="4"/>
                    <a:pt x="142" y="4"/>
                  </a:cubicBezTo>
                  <a:cubicBezTo>
                    <a:pt x="95" y="4"/>
                    <a:pt x="49" y="5"/>
                    <a:pt x="3" y="6"/>
                  </a:cubicBezTo>
                  <a:cubicBezTo>
                    <a:pt x="0" y="6"/>
                    <a:pt x="0" y="9"/>
                    <a:pt x="3" y="9"/>
                  </a:cubicBezTo>
                  <a:cubicBezTo>
                    <a:pt x="141" y="17"/>
                    <a:pt x="282" y="17"/>
                    <a:pt x="423" y="20"/>
                  </a:cubicBezTo>
                  <a:cubicBezTo>
                    <a:pt x="509" y="20"/>
                    <a:pt x="596" y="24"/>
                    <a:pt x="682" y="24"/>
                  </a:cubicBezTo>
                  <a:cubicBezTo>
                    <a:pt x="736" y="24"/>
                    <a:pt x="789" y="23"/>
                    <a:pt x="842" y="17"/>
                  </a:cubicBezTo>
                  <a:cubicBezTo>
                    <a:pt x="851" y="17"/>
                    <a:pt x="851" y="6"/>
                    <a:pt x="842" y="6"/>
                  </a:cubicBezTo>
                  <a:cubicBezTo>
                    <a:pt x="796" y="2"/>
                    <a:pt x="750" y="1"/>
                    <a:pt x="70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5324767" y="4139094"/>
              <a:ext cx="4128" cy="31862"/>
            </a:xfrm>
            <a:custGeom>
              <a:rect b="b" l="l" r="r" t="t"/>
              <a:pathLst>
                <a:path extrusionOk="0" h="247" w="32">
                  <a:moveTo>
                    <a:pt x="18" y="1"/>
                  </a:moveTo>
                  <a:cubicBezTo>
                    <a:pt x="18" y="1"/>
                    <a:pt x="17" y="2"/>
                    <a:pt x="17" y="3"/>
                  </a:cubicBezTo>
                  <a:cubicBezTo>
                    <a:pt x="19" y="2"/>
                    <a:pt x="19" y="1"/>
                    <a:pt x="18" y="1"/>
                  </a:cubicBezTo>
                  <a:close/>
                  <a:moveTo>
                    <a:pt x="17" y="3"/>
                  </a:moveTo>
                  <a:cubicBezTo>
                    <a:pt x="3" y="38"/>
                    <a:pt x="6" y="81"/>
                    <a:pt x="6" y="121"/>
                  </a:cubicBezTo>
                  <a:cubicBezTo>
                    <a:pt x="6" y="161"/>
                    <a:pt x="0" y="204"/>
                    <a:pt x="6" y="244"/>
                  </a:cubicBezTo>
                  <a:cubicBezTo>
                    <a:pt x="6" y="246"/>
                    <a:pt x="8" y="247"/>
                    <a:pt x="10" y="247"/>
                  </a:cubicBezTo>
                  <a:cubicBezTo>
                    <a:pt x="13" y="247"/>
                    <a:pt x="16" y="246"/>
                    <a:pt x="17" y="244"/>
                  </a:cubicBezTo>
                  <a:cubicBezTo>
                    <a:pt x="29" y="204"/>
                    <a:pt x="26" y="161"/>
                    <a:pt x="26" y="121"/>
                  </a:cubicBezTo>
                  <a:cubicBezTo>
                    <a:pt x="26" y="81"/>
                    <a:pt x="32" y="38"/>
                    <a:pt x="17"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6149059" y="3399682"/>
              <a:ext cx="262510" cy="161634"/>
            </a:xfrm>
            <a:custGeom>
              <a:rect b="b" l="l" r="r" t="t"/>
              <a:pathLst>
                <a:path extrusionOk="0" h="1253" w="2035">
                  <a:moveTo>
                    <a:pt x="279" y="1224"/>
                  </a:moveTo>
                  <a:cubicBezTo>
                    <a:pt x="279" y="1224"/>
                    <a:pt x="278" y="1224"/>
                    <a:pt x="278" y="1224"/>
                  </a:cubicBezTo>
                  <a:lnTo>
                    <a:pt x="278" y="1224"/>
                  </a:lnTo>
                  <a:cubicBezTo>
                    <a:pt x="278" y="1224"/>
                    <a:pt x="279" y="1224"/>
                    <a:pt x="279" y="1224"/>
                  </a:cubicBezTo>
                  <a:cubicBezTo>
                    <a:pt x="279" y="1224"/>
                    <a:pt x="279" y="1224"/>
                    <a:pt x="279" y="1224"/>
                  </a:cubicBezTo>
                  <a:close/>
                  <a:moveTo>
                    <a:pt x="278" y="1224"/>
                  </a:moveTo>
                  <a:cubicBezTo>
                    <a:pt x="275" y="1226"/>
                    <a:pt x="274" y="1227"/>
                    <a:pt x="275" y="1227"/>
                  </a:cubicBezTo>
                  <a:cubicBezTo>
                    <a:pt x="275" y="1227"/>
                    <a:pt x="277" y="1226"/>
                    <a:pt x="278" y="1224"/>
                  </a:cubicBezTo>
                  <a:close/>
                  <a:moveTo>
                    <a:pt x="2026" y="0"/>
                  </a:moveTo>
                  <a:cubicBezTo>
                    <a:pt x="1354" y="6"/>
                    <a:pt x="681" y="46"/>
                    <a:pt x="15" y="121"/>
                  </a:cubicBezTo>
                  <a:cubicBezTo>
                    <a:pt x="6" y="121"/>
                    <a:pt x="0" y="129"/>
                    <a:pt x="3" y="135"/>
                  </a:cubicBezTo>
                  <a:cubicBezTo>
                    <a:pt x="92" y="497"/>
                    <a:pt x="175" y="865"/>
                    <a:pt x="279" y="1224"/>
                  </a:cubicBezTo>
                  <a:lnTo>
                    <a:pt x="279" y="1224"/>
                  </a:lnTo>
                  <a:cubicBezTo>
                    <a:pt x="280" y="1222"/>
                    <a:pt x="282" y="1219"/>
                    <a:pt x="282" y="1215"/>
                  </a:cubicBezTo>
                  <a:cubicBezTo>
                    <a:pt x="244" y="1034"/>
                    <a:pt x="196" y="851"/>
                    <a:pt x="150" y="669"/>
                  </a:cubicBezTo>
                  <a:cubicBezTo>
                    <a:pt x="130" y="580"/>
                    <a:pt x="104" y="488"/>
                    <a:pt x="81" y="397"/>
                  </a:cubicBezTo>
                  <a:cubicBezTo>
                    <a:pt x="75" y="365"/>
                    <a:pt x="63" y="330"/>
                    <a:pt x="58" y="296"/>
                  </a:cubicBezTo>
                  <a:cubicBezTo>
                    <a:pt x="49" y="273"/>
                    <a:pt x="15" y="181"/>
                    <a:pt x="23" y="161"/>
                  </a:cubicBezTo>
                  <a:cubicBezTo>
                    <a:pt x="46" y="106"/>
                    <a:pt x="233" y="118"/>
                    <a:pt x="288" y="109"/>
                  </a:cubicBezTo>
                  <a:cubicBezTo>
                    <a:pt x="380" y="101"/>
                    <a:pt x="474" y="92"/>
                    <a:pt x="569" y="86"/>
                  </a:cubicBezTo>
                  <a:cubicBezTo>
                    <a:pt x="747" y="72"/>
                    <a:pt x="923" y="57"/>
                    <a:pt x="1098" y="49"/>
                  </a:cubicBezTo>
                  <a:cubicBezTo>
                    <a:pt x="1273" y="37"/>
                    <a:pt x="1451" y="32"/>
                    <a:pt x="1629" y="29"/>
                  </a:cubicBezTo>
                  <a:cubicBezTo>
                    <a:pt x="1724" y="23"/>
                    <a:pt x="1819" y="23"/>
                    <a:pt x="1914" y="20"/>
                  </a:cubicBezTo>
                  <a:lnTo>
                    <a:pt x="1986" y="20"/>
                  </a:lnTo>
                  <a:cubicBezTo>
                    <a:pt x="2006" y="32"/>
                    <a:pt x="2012" y="49"/>
                    <a:pt x="1997" y="75"/>
                  </a:cubicBezTo>
                  <a:cubicBezTo>
                    <a:pt x="1997" y="118"/>
                    <a:pt x="1977" y="167"/>
                    <a:pt x="1971" y="210"/>
                  </a:cubicBezTo>
                  <a:cubicBezTo>
                    <a:pt x="1905" y="552"/>
                    <a:pt x="1854" y="896"/>
                    <a:pt x="1810" y="1241"/>
                  </a:cubicBezTo>
                  <a:cubicBezTo>
                    <a:pt x="1808" y="1248"/>
                    <a:pt x="1813" y="1252"/>
                    <a:pt x="1819" y="1252"/>
                  </a:cubicBezTo>
                  <a:cubicBezTo>
                    <a:pt x="1825" y="1252"/>
                    <a:pt x="1832" y="1248"/>
                    <a:pt x="1833" y="1241"/>
                  </a:cubicBezTo>
                  <a:cubicBezTo>
                    <a:pt x="1888" y="828"/>
                    <a:pt x="1954" y="420"/>
                    <a:pt x="2035" y="14"/>
                  </a:cubicBezTo>
                  <a:cubicBezTo>
                    <a:pt x="2035" y="6"/>
                    <a:pt x="2032" y="0"/>
                    <a:pt x="2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5983039" y="3446379"/>
              <a:ext cx="170793" cy="143316"/>
            </a:xfrm>
            <a:custGeom>
              <a:rect b="b" l="l" r="r" t="t"/>
              <a:pathLst>
                <a:path extrusionOk="0" h="1111" w="1324">
                  <a:moveTo>
                    <a:pt x="1319" y="0"/>
                  </a:moveTo>
                  <a:cubicBezTo>
                    <a:pt x="1095" y="63"/>
                    <a:pt x="879" y="172"/>
                    <a:pt x="664" y="259"/>
                  </a:cubicBezTo>
                  <a:cubicBezTo>
                    <a:pt x="445" y="348"/>
                    <a:pt x="230" y="434"/>
                    <a:pt x="12" y="523"/>
                  </a:cubicBezTo>
                  <a:cubicBezTo>
                    <a:pt x="3" y="529"/>
                    <a:pt x="0" y="534"/>
                    <a:pt x="3" y="543"/>
                  </a:cubicBezTo>
                  <a:cubicBezTo>
                    <a:pt x="80" y="644"/>
                    <a:pt x="155" y="738"/>
                    <a:pt x="230" y="839"/>
                  </a:cubicBezTo>
                  <a:cubicBezTo>
                    <a:pt x="299" y="931"/>
                    <a:pt x="359" y="1032"/>
                    <a:pt x="440" y="1109"/>
                  </a:cubicBezTo>
                  <a:cubicBezTo>
                    <a:pt x="440" y="1110"/>
                    <a:pt x="441" y="1110"/>
                    <a:pt x="442" y="1110"/>
                  </a:cubicBezTo>
                  <a:cubicBezTo>
                    <a:pt x="445" y="1110"/>
                    <a:pt x="447" y="1108"/>
                    <a:pt x="445" y="1103"/>
                  </a:cubicBezTo>
                  <a:cubicBezTo>
                    <a:pt x="362" y="948"/>
                    <a:pt x="233" y="810"/>
                    <a:pt x="129" y="672"/>
                  </a:cubicBezTo>
                  <a:cubicBezTo>
                    <a:pt x="115" y="652"/>
                    <a:pt x="43" y="580"/>
                    <a:pt x="43" y="557"/>
                  </a:cubicBezTo>
                  <a:cubicBezTo>
                    <a:pt x="46" y="514"/>
                    <a:pt x="112" y="506"/>
                    <a:pt x="147" y="491"/>
                  </a:cubicBezTo>
                  <a:cubicBezTo>
                    <a:pt x="224" y="460"/>
                    <a:pt x="299" y="431"/>
                    <a:pt x="376" y="399"/>
                  </a:cubicBezTo>
                  <a:cubicBezTo>
                    <a:pt x="540" y="333"/>
                    <a:pt x="704" y="264"/>
                    <a:pt x="865" y="198"/>
                  </a:cubicBezTo>
                  <a:cubicBezTo>
                    <a:pt x="1017" y="135"/>
                    <a:pt x="1175" y="83"/>
                    <a:pt x="1322" y="3"/>
                  </a:cubicBezTo>
                  <a:cubicBezTo>
                    <a:pt x="1322" y="4"/>
                    <a:pt x="1323" y="4"/>
                    <a:pt x="1323" y="4"/>
                  </a:cubicBezTo>
                  <a:cubicBezTo>
                    <a:pt x="1323" y="4"/>
                    <a:pt x="1321"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5849141" y="3534613"/>
              <a:ext cx="152862" cy="159312"/>
            </a:xfrm>
            <a:custGeom>
              <a:rect b="b" l="l" r="r" t="t"/>
              <a:pathLst>
                <a:path extrusionOk="0" h="1235" w="1185">
                  <a:moveTo>
                    <a:pt x="1182" y="0"/>
                  </a:moveTo>
                  <a:cubicBezTo>
                    <a:pt x="1181" y="0"/>
                    <a:pt x="1180" y="1"/>
                    <a:pt x="1179" y="3"/>
                  </a:cubicBezTo>
                  <a:cubicBezTo>
                    <a:pt x="1024" y="103"/>
                    <a:pt x="889" y="238"/>
                    <a:pt x="748" y="353"/>
                  </a:cubicBezTo>
                  <a:cubicBezTo>
                    <a:pt x="587" y="483"/>
                    <a:pt x="420" y="612"/>
                    <a:pt x="256" y="735"/>
                  </a:cubicBezTo>
                  <a:cubicBezTo>
                    <a:pt x="193" y="781"/>
                    <a:pt x="113" y="825"/>
                    <a:pt x="61" y="885"/>
                  </a:cubicBezTo>
                  <a:cubicBezTo>
                    <a:pt x="41" y="914"/>
                    <a:pt x="32" y="939"/>
                    <a:pt x="50" y="968"/>
                  </a:cubicBezTo>
                  <a:cubicBezTo>
                    <a:pt x="84" y="1023"/>
                    <a:pt x="159" y="1069"/>
                    <a:pt x="208" y="1109"/>
                  </a:cubicBezTo>
                  <a:cubicBezTo>
                    <a:pt x="277" y="1158"/>
                    <a:pt x="348" y="1204"/>
                    <a:pt x="429" y="1233"/>
                  </a:cubicBezTo>
                  <a:cubicBezTo>
                    <a:pt x="430" y="1234"/>
                    <a:pt x="431" y="1234"/>
                    <a:pt x="432" y="1234"/>
                  </a:cubicBezTo>
                  <a:cubicBezTo>
                    <a:pt x="435" y="1234"/>
                    <a:pt x="436" y="1226"/>
                    <a:pt x="432" y="1224"/>
                  </a:cubicBezTo>
                  <a:cubicBezTo>
                    <a:pt x="348" y="1172"/>
                    <a:pt x="1" y="1014"/>
                    <a:pt x="84" y="888"/>
                  </a:cubicBezTo>
                  <a:cubicBezTo>
                    <a:pt x="104" y="853"/>
                    <a:pt x="176" y="816"/>
                    <a:pt x="213" y="793"/>
                  </a:cubicBezTo>
                  <a:cubicBezTo>
                    <a:pt x="242" y="770"/>
                    <a:pt x="265" y="753"/>
                    <a:pt x="294" y="730"/>
                  </a:cubicBezTo>
                  <a:cubicBezTo>
                    <a:pt x="348" y="692"/>
                    <a:pt x="403" y="649"/>
                    <a:pt x="458" y="606"/>
                  </a:cubicBezTo>
                  <a:cubicBezTo>
                    <a:pt x="581" y="508"/>
                    <a:pt x="705" y="411"/>
                    <a:pt x="825" y="310"/>
                  </a:cubicBezTo>
                  <a:cubicBezTo>
                    <a:pt x="946" y="213"/>
                    <a:pt x="1081" y="118"/>
                    <a:pt x="1185" y="3"/>
                  </a:cubicBezTo>
                  <a:cubicBezTo>
                    <a:pt x="1185" y="3"/>
                    <a:pt x="1183" y="0"/>
                    <a:pt x="1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6404086" y="3437479"/>
              <a:ext cx="206525" cy="179565"/>
            </a:xfrm>
            <a:custGeom>
              <a:rect b="b" l="l" r="r" t="t"/>
              <a:pathLst>
                <a:path extrusionOk="0" h="1392" w="1601">
                  <a:moveTo>
                    <a:pt x="3" y="0"/>
                  </a:moveTo>
                  <a:cubicBezTo>
                    <a:pt x="0" y="0"/>
                    <a:pt x="0" y="3"/>
                    <a:pt x="0" y="9"/>
                  </a:cubicBezTo>
                  <a:cubicBezTo>
                    <a:pt x="336" y="244"/>
                    <a:pt x="701" y="443"/>
                    <a:pt x="1057" y="647"/>
                  </a:cubicBezTo>
                  <a:cubicBezTo>
                    <a:pt x="1144" y="698"/>
                    <a:pt x="1224" y="747"/>
                    <a:pt x="1313" y="793"/>
                  </a:cubicBezTo>
                  <a:cubicBezTo>
                    <a:pt x="1350" y="816"/>
                    <a:pt x="1563" y="914"/>
                    <a:pt x="1557" y="960"/>
                  </a:cubicBezTo>
                  <a:cubicBezTo>
                    <a:pt x="1552" y="989"/>
                    <a:pt x="1471" y="1046"/>
                    <a:pt x="1451" y="1066"/>
                  </a:cubicBezTo>
                  <a:cubicBezTo>
                    <a:pt x="1419" y="1101"/>
                    <a:pt x="1391" y="1132"/>
                    <a:pt x="1359" y="1164"/>
                  </a:cubicBezTo>
                  <a:cubicBezTo>
                    <a:pt x="1293" y="1233"/>
                    <a:pt x="1227" y="1305"/>
                    <a:pt x="1175" y="1382"/>
                  </a:cubicBezTo>
                  <a:cubicBezTo>
                    <a:pt x="1173" y="1387"/>
                    <a:pt x="1176" y="1392"/>
                    <a:pt x="1181" y="1392"/>
                  </a:cubicBezTo>
                  <a:cubicBezTo>
                    <a:pt x="1182" y="1392"/>
                    <a:pt x="1183" y="1391"/>
                    <a:pt x="1184" y="1391"/>
                  </a:cubicBezTo>
                  <a:cubicBezTo>
                    <a:pt x="1256" y="1322"/>
                    <a:pt x="1319" y="1244"/>
                    <a:pt x="1388" y="1167"/>
                  </a:cubicBezTo>
                  <a:cubicBezTo>
                    <a:pt x="1454" y="1092"/>
                    <a:pt x="1526" y="1023"/>
                    <a:pt x="1595" y="948"/>
                  </a:cubicBezTo>
                  <a:cubicBezTo>
                    <a:pt x="1600" y="945"/>
                    <a:pt x="1600" y="937"/>
                    <a:pt x="1592" y="934"/>
                  </a:cubicBezTo>
                  <a:cubicBezTo>
                    <a:pt x="1319" y="799"/>
                    <a:pt x="1057" y="629"/>
                    <a:pt x="793" y="474"/>
                  </a:cubicBezTo>
                  <a:cubicBezTo>
                    <a:pt x="532" y="319"/>
                    <a:pt x="273" y="144"/>
                    <a:pt x="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6592164" y="3579504"/>
              <a:ext cx="137769" cy="157764"/>
            </a:xfrm>
            <a:custGeom>
              <a:rect b="b" l="l" r="r" t="t"/>
              <a:pathLst>
                <a:path extrusionOk="0" h="1223" w="1068">
                  <a:moveTo>
                    <a:pt x="1" y="0"/>
                  </a:moveTo>
                  <a:cubicBezTo>
                    <a:pt x="0" y="0"/>
                    <a:pt x="0" y="1"/>
                    <a:pt x="2" y="2"/>
                  </a:cubicBezTo>
                  <a:cubicBezTo>
                    <a:pt x="2" y="1"/>
                    <a:pt x="1" y="0"/>
                    <a:pt x="1" y="0"/>
                  </a:cubicBezTo>
                  <a:close/>
                  <a:moveTo>
                    <a:pt x="2" y="2"/>
                  </a:moveTo>
                  <a:cubicBezTo>
                    <a:pt x="119" y="120"/>
                    <a:pt x="260" y="221"/>
                    <a:pt x="381" y="333"/>
                  </a:cubicBezTo>
                  <a:cubicBezTo>
                    <a:pt x="502" y="436"/>
                    <a:pt x="617" y="540"/>
                    <a:pt x="734" y="649"/>
                  </a:cubicBezTo>
                  <a:lnTo>
                    <a:pt x="907" y="810"/>
                  </a:lnTo>
                  <a:cubicBezTo>
                    <a:pt x="935" y="839"/>
                    <a:pt x="979" y="870"/>
                    <a:pt x="1004" y="905"/>
                  </a:cubicBezTo>
                  <a:cubicBezTo>
                    <a:pt x="1027" y="942"/>
                    <a:pt x="1036" y="933"/>
                    <a:pt x="996" y="965"/>
                  </a:cubicBezTo>
                  <a:cubicBezTo>
                    <a:pt x="941" y="1008"/>
                    <a:pt x="867" y="1034"/>
                    <a:pt x="806" y="1071"/>
                  </a:cubicBezTo>
                  <a:cubicBezTo>
                    <a:pt x="746" y="1112"/>
                    <a:pt x="683" y="1155"/>
                    <a:pt x="634" y="1209"/>
                  </a:cubicBezTo>
                  <a:cubicBezTo>
                    <a:pt x="627" y="1214"/>
                    <a:pt x="631" y="1222"/>
                    <a:pt x="639" y="1222"/>
                  </a:cubicBezTo>
                  <a:cubicBezTo>
                    <a:pt x="641" y="1222"/>
                    <a:pt x="643" y="1222"/>
                    <a:pt x="645" y="1221"/>
                  </a:cubicBezTo>
                  <a:cubicBezTo>
                    <a:pt x="783" y="1129"/>
                    <a:pt x="913" y="1025"/>
                    <a:pt x="1065" y="953"/>
                  </a:cubicBezTo>
                  <a:cubicBezTo>
                    <a:pt x="1068" y="951"/>
                    <a:pt x="1068" y="948"/>
                    <a:pt x="1065" y="942"/>
                  </a:cubicBezTo>
                  <a:cubicBezTo>
                    <a:pt x="892" y="775"/>
                    <a:pt x="717" y="609"/>
                    <a:pt x="536" y="448"/>
                  </a:cubicBezTo>
                  <a:cubicBezTo>
                    <a:pt x="364" y="293"/>
                    <a:pt x="191" y="123"/>
                    <a:pt x="2"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6247612" y="3447798"/>
              <a:ext cx="75722" cy="62822"/>
            </a:xfrm>
            <a:custGeom>
              <a:rect b="b" l="l" r="r" t="t"/>
              <a:pathLst>
                <a:path extrusionOk="0" h="487" w="587">
                  <a:moveTo>
                    <a:pt x="129" y="1"/>
                  </a:moveTo>
                  <a:cubicBezTo>
                    <a:pt x="77" y="1"/>
                    <a:pt x="17" y="145"/>
                    <a:pt x="15" y="179"/>
                  </a:cubicBezTo>
                  <a:cubicBezTo>
                    <a:pt x="1" y="305"/>
                    <a:pt x="98" y="460"/>
                    <a:pt x="228" y="483"/>
                  </a:cubicBezTo>
                  <a:cubicBezTo>
                    <a:pt x="240" y="486"/>
                    <a:pt x="253" y="487"/>
                    <a:pt x="266" y="487"/>
                  </a:cubicBezTo>
                  <a:cubicBezTo>
                    <a:pt x="375" y="487"/>
                    <a:pt x="482" y="405"/>
                    <a:pt x="518" y="302"/>
                  </a:cubicBezTo>
                  <a:cubicBezTo>
                    <a:pt x="552" y="187"/>
                    <a:pt x="492" y="47"/>
                    <a:pt x="371" y="29"/>
                  </a:cubicBezTo>
                  <a:cubicBezTo>
                    <a:pt x="363" y="29"/>
                    <a:pt x="360" y="38"/>
                    <a:pt x="365" y="44"/>
                  </a:cubicBezTo>
                  <a:cubicBezTo>
                    <a:pt x="587" y="130"/>
                    <a:pt x="523" y="411"/>
                    <a:pt x="317" y="463"/>
                  </a:cubicBezTo>
                  <a:cubicBezTo>
                    <a:pt x="301" y="467"/>
                    <a:pt x="286" y="468"/>
                    <a:pt x="271" y="468"/>
                  </a:cubicBezTo>
                  <a:cubicBezTo>
                    <a:pt x="166" y="468"/>
                    <a:pt x="82" y="384"/>
                    <a:pt x="47" y="288"/>
                  </a:cubicBezTo>
                  <a:cubicBezTo>
                    <a:pt x="32" y="248"/>
                    <a:pt x="29" y="205"/>
                    <a:pt x="35" y="161"/>
                  </a:cubicBezTo>
                  <a:cubicBezTo>
                    <a:pt x="43" y="128"/>
                    <a:pt x="83" y="28"/>
                    <a:pt x="132" y="28"/>
                  </a:cubicBezTo>
                  <a:cubicBezTo>
                    <a:pt x="138" y="28"/>
                    <a:pt x="144" y="29"/>
                    <a:pt x="150" y="32"/>
                  </a:cubicBezTo>
                  <a:cubicBezTo>
                    <a:pt x="156" y="29"/>
                    <a:pt x="159" y="24"/>
                    <a:pt x="159" y="21"/>
                  </a:cubicBezTo>
                  <a:cubicBezTo>
                    <a:pt x="149" y="7"/>
                    <a:pt x="139"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6480710" y="3508169"/>
              <a:ext cx="78688" cy="50954"/>
            </a:xfrm>
            <a:custGeom>
              <a:rect b="b" l="l" r="r" t="t"/>
              <a:pathLst>
                <a:path extrusionOk="0" h="395" w="610">
                  <a:moveTo>
                    <a:pt x="1" y="1"/>
                  </a:moveTo>
                  <a:lnTo>
                    <a:pt x="1" y="1"/>
                  </a:lnTo>
                  <a:cubicBezTo>
                    <a:pt x="188" y="142"/>
                    <a:pt x="392" y="294"/>
                    <a:pt x="604" y="395"/>
                  </a:cubicBezTo>
                  <a:cubicBezTo>
                    <a:pt x="607" y="395"/>
                    <a:pt x="610" y="389"/>
                    <a:pt x="607" y="389"/>
                  </a:cubicBezTo>
                  <a:cubicBezTo>
                    <a:pt x="409" y="254"/>
                    <a:pt x="196" y="13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6596936" y="3606981"/>
              <a:ext cx="31991" cy="30830"/>
            </a:xfrm>
            <a:custGeom>
              <a:rect b="b" l="l" r="r" t="t"/>
              <a:pathLst>
                <a:path extrusionOk="0" h="239" w="248">
                  <a:moveTo>
                    <a:pt x="9" y="0"/>
                  </a:moveTo>
                  <a:cubicBezTo>
                    <a:pt x="5" y="0"/>
                    <a:pt x="0" y="6"/>
                    <a:pt x="5" y="11"/>
                  </a:cubicBezTo>
                  <a:cubicBezTo>
                    <a:pt x="80" y="91"/>
                    <a:pt x="151" y="174"/>
                    <a:pt x="238" y="238"/>
                  </a:cubicBezTo>
                  <a:cubicBezTo>
                    <a:pt x="238" y="238"/>
                    <a:pt x="240" y="239"/>
                    <a:pt x="241" y="239"/>
                  </a:cubicBezTo>
                  <a:cubicBezTo>
                    <a:pt x="244" y="239"/>
                    <a:pt x="248" y="236"/>
                    <a:pt x="243" y="232"/>
                  </a:cubicBezTo>
                  <a:cubicBezTo>
                    <a:pt x="177" y="149"/>
                    <a:pt x="94" y="77"/>
                    <a:pt x="14" y="2"/>
                  </a:cubicBezTo>
                  <a:cubicBezTo>
                    <a:pt x="12" y="1"/>
                    <a:pt x="11" y="0"/>
                    <a:pt x="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6454137" y="3495140"/>
              <a:ext cx="12900" cy="6450"/>
            </a:xfrm>
            <a:custGeom>
              <a:rect b="b" l="l" r="r" t="t"/>
              <a:pathLst>
                <a:path extrusionOk="0" h="50" w="100">
                  <a:moveTo>
                    <a:pt x="4" y="1"/>
                  </a:moveTo>
                  <a:cubicBezTo>
                    <a:pt x="0" y="1"/>
                    <a:pt x="1" y="7"/>
                    <a:pt x="6" y="7"/>
                  </a:cubicBezTo>
                  <a:cubicBezTo>
                    <a:pt x="37" y="16"/>
                    <a:pt x="66" y="30"/>
                    <a:pt x="95" y="47"/>
                  </a:cubicBezTo>
                  <a:cubicBezTo>
                    <a:pt x="95" y="49"/>
                    <a:pt x="96" y="49"/>
                    <a:pt x="97" y="49"/>
                  </a:cubicBezTo>
                  <a:cubicBezTo>
                    <a:pt x="99" y="49"/>
                    <a:pt x="100" y="44"/>
                    <a:pt x="98" y="44"/>
                  </a:cubicBezTo>
                  <a:cubicBezTo>
                    <a:pt x="79" y="18"/>
                    <a:pt x="46" y="1"/>
                    <a:pt x="13" y="1"/>
                  </a:cubicBezTo>
                  <a:cubicBezTo>
                    <a:pt x="11" y="1"/>
                    <a:pt x="8" y="1"/>
                    <a:pt x="6" y="1"/>
                  </a:cubicBezTo>
                  <a:cubicBezTo>
                    <a:pt x="5" y="1"/>
                    <a:pt x="4" y="1"/>
                    <a:pt x="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6016063" y="3489335"/>
              <a:ext cx="92749" cy="37280"/>
            </a:xfrm>
            <a:custGeom>
              <a:rect b="b" l="l" r="r" t="t"/>
              <a:pathLst>
                <a:path extrusionOk="0" h="289" w="719">
                  <a:moveTo>
                    <a:pt x="707" y="0"/>
                  </a:moveTo>
                  <a:cubicBezTo>
                    <a:pt x="465" y="52"/>
                    <a:pt x="221" y="158"/>
                    <a:pt x="5" y="276"/>
                  </a:cubicBezTo>
                  <a:cubicBezTo>
                    <a:pt x="1" y="283"/>
                    <a:pt x="2" y="288"/>
                    <a:pt x="7" y="288"/>
                  </a:cubicBezTo>
                  <a:cubicBezTo>
                    <a:pt x="8" y="288"/>
                    <a:pt x="10" y="288"/>
                    <a:pt x="11" y="288"/>
                  </a:cubicBezTo>
                  <a:cubicBezTo>
                    <a:pt x="241" y="181"/>
                    <a:pt x="474" y="101"/>
                    <a:pt x="709" y="15"/>
                  </a:cubicBezTo>
                  <a:cubicBezTo>
                    <a:pt x="718" y="12"/>
                    <a:pt x="715" y="0"/>
                    <a:pt x="7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6123775" y="3477726"/>
              <a:ext cx="15222" cy="6837"/>
            </a:xfrm>
            <a:custGeom>
              <a:rect b="b" l="l" r="r" t="t"/>
              <a:pathLst>
                <a:path extrusionOk="0" h="53" w="118">
                  <a:moveTo>
                    <a:pt x="115" y="0"/>
                  </a:moveTo>
                  <a:cubicBezTo>
                    <a:pt x="115" y="0"/>
                    <a:pt x="114" y="0"/>
                    <a:pt x="113" y="1"/>
                  </a:cubicBezTo>
                  <a:cubicBezTo>
                    <a:pt x="73" y="7"/>
                    <a:pt x="38" y="30"/>
                    <a:pt x="1" y="47"/>
                  </a:cubicBezTo>
                  <a:cubicBezTo>
                    <a:pt x="1" y="47"/>
                    <a:pt x="1" y="52"/>
                    <a:pt x="2" y="52"/>
                  </a:cubicBezTo>
                  <a:cubicBezTo>
                    <a:pt x="2" y="52"/>
                    <a:pt x="3" y="52"/>
                    <a:pt x="4" y="50"/>
                  </a:cubicBezTo>
                  <a:cubicBezTo>
                    <a:pt x="44" y="36"/>
                    <a:pt x="84" y="27"/>
                    <a:pt x="116" y="4"/>
                  </a:cubicBezTo>
                  <a:cubicBezTo>
                    <a:pt x="118" y="2"/>
                    <a:pt x="117" y="0"/>
                    <a:pt x="1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5904867" y="3610077"/>
              <a:ext cx="24123" cy="21801"/>
            </a:xfrm>
            <a:custGeom>
              <a:rect b="b" l="l" r="r" t="t"/>
              <a:pathLst>
                <a:path extrusionOk="0" h="169" w="187">
                  <a:moveTo>
                    <a:pt x="177" y="0"/>
                  </a:moveTo>
                  <a:cubicBezTo>
                    <a:pt x="176" y="0"/>
                    <a:pt x="175" y="1"/>
                    <a:pt x="175" y="1"/>
                  </a:cubicBezTo>
                  <a:cubicBezTo>
                    <a:pt x="118" y="53"/>
                    <a:pt x="60" y="107"/>
                    <a:pt x="6" y="156"/>
                  </a:cubicBezTo>
                  <a:cubicBezTo>
                    <a:pt x="1" y="163"/>
                    <a:pt x="8" y="168"/>
                    <a:pt x="12" y="168"/>
                  </a:cubicBezTo>
                  <a:cubicBezTo>
                    <a:pt x="13" y="168"/>
                    <a:pt x="14" y="168"/>
                    <a:pt x="14" y="168"/>
                  </a:cubicBezTo>
                  <a:cubicBezTo>
                    <a:pt x="72" y="116"/>
                    <a:pt x="126" y="64"/>
                    <a:pt x="184" y="10"/>
                  </a:cubicBezTo>
                  <a:cubicBezTo>
                    <a:pt x="186" y="7"/>
                    <a:pt x="180" y="0"/>
                    <a:pt x="1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5869135" y="2540691"/>
              <a:ext cx="40247" cy="38054"/>
            </a:xfrm>
            <a:custGeom>
              <a:rect b="b" l="l" r="r" t="t"/>
              <a:pathLst>
                <a:path extrusionOk="0" h="295" w="312">
                  <a:moveTo>
                    <a:pt x="260" y="1"/>
                  </a:moveTo>
                  <a:cubicBezTo>
                    <a:pt x="257" y="1"/>
                    <a:pt x="254" y="3"/>
                    <a:pt x="254" y="7"/>
                  </a:cubicBezTo>
                  <a:cubicBezTo>
                    <a:pt x="265" y="59"/>
                    <a:pt x="288" y="102"/>
                    <a:pt x="280" y="157"/>
                  </a:cubicBezTo>
                  <a:cubicBezTo>
                    <a:pt x="268" y="217"/>
                    <a:pt x="222" y="266"/>
                    <a:pt x="162" y="275"/>
                  </a:cubicBezTo>
                  <a:cubicBezTo>
                    <a:pt x="154" y="276"/>
                    <a:pt x="145" y="277"/>
                    <a:pt x="137" y="277"/>
                  </a:cubicBezTo>
                  <a:cubicBezTo>
                    <a:pt x="87" y="277"/>
                    <a:pt x="42" y="246"/>
                    <a:pt x="30" y="194"/>
                  </a:cubicBezTo>
                  <a:cubicBezTo>
                    <a:pt x="21" y="166"/>
                    <a:pt x="18" y="24"/>
                    <a:pt x="71" y="24"/>
                  </a:cubicBezTo>
                  <a:cubicBezTo>
                    <a:pt x="72" y="24"/>
                    <a:pt x="74" y="24"/>
                    <a:pt x="76" y="25"/>
                  </a:cubicBezTo>
                  <a:cubicBezTo>
                    <a:pt x="76" y="22"/>
                    <a:pt x="79" y="13"/>
                    <a:pt x="76" y="13"/>
                  </a:cubicBezTo>
                  <a:cubicBezTo>
                    <a:pt x="70" y="8"/>
                    <a:pt x="64" y="6"/>
                    <a:pt x="59" y="6"/>
                  </a:cubicBezTo>
                  <a:cubicBezTo>
                    <a:pt x="23" y="6"/>
                    <a:pt x="4" y="111"/>
                    <a:pt x="4" y="131"/>
                  </a:cubicBezTo>
                  <a:cubicBezTo>
                    <a:pt x="1" y="200"/>
                    <a:pt x="30" y="272"/>
                    <a:pt x="101" y="289"/>
                  </a:cubicBezTo>
                  <a:cubicBezTo>
                    <a:pt x="114" y="293"/>
                    <a:pt x="127" y="295"/>
                    <a:pt x="139" y="295"/>
                  </a:cubicBezTo>
                  <a:cubicBezTo>
                    <a:pt x="192" y="295"/>
                    <a:pt x="246" y="263"/>
                    <a:pt x="274" y="217"/>
                  </a:cubicBezTo>
                  <a:cubicBezTo>
                    <a:pt x="308" y="157"/>
                    <a:pt x="311" y="53"/>
                    <a:pt x="262" y="2"/>
                  </a:cubicBezTo>
                  <a:cubicBezTo>
                    <a:pt x="262" y="1"/>
                    <a:pt x="261" y="1"/>
                    <a:pt x="26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6310305" y="3116601"/>
              <a:ext cx="504509" cy="89008"/>
            </a:xfrm>
            <a:custGeom>
              <a:rect b="b" l="l" r="r" t="t"/>
              <a:pathLst>
                <a:path extrusionOk="0" h="690" w="3911">
                  <a:moveTo>
                    <a:pt x="1" y="689"/>
                  </a:moveTo>
                  <a:cubicBezTo>
                    <a:pt x="0" y="689"/>
                    <a:pt x="1" y="690"/>
                    <a:pt x="3" y="690"/>
                  </a:cubicBezTo>
                  <a:cubicBezTo>
                    <a:pt x="2" y="689"/>
                    <a:pt x="1" y="689"/>
                    <a:pt x="1" y="689"/>
                  </a:cubicBezTo>
                  <a:close/>
                  <a:moveTo>
                    <a:pt x="2379" y="0"/>
                  </a:moveTo>
                  <a:cubicBezTo>
                    <a:pt x="2373" y="0"/>
                    <a:pt x="2368" y="9"/>
                    <a:pt x="2368" y="12"/>
                  </a:cubicBezTo>
                  <a:cubicBezTo>
                    <a:pt x="2365" y="98"/>
                    <a:pt x="2359" y="184"/>
                    <a:pt x="2353" y="270"/>
                  </a:cubicBezTo>
                  <a:cubicBezTo>
                    <a:pt x="2350" y="311"/>
                    <a:pt x="2350" y="348"/>
                    <a:pt x="2348" y="388"/>
                  </a:cubicBezTo>
                  <a:cubicBezTo>
                    <a:pt x="2345" y="420"/>
                    <a:pt x="2353" y="497"/>
                    <a:pt x="2339" y="526"/>
                  </a:cubicBezTo>
                  <a:cubicBezTo>
                    <a:pt x="2324" y="553"/>
                    <a:pt x="2274" y="560"/>
                    <a:pt x="2222" y="560"/>
                  </a:cubicBezTo>
                  <a:cubicBezTo>
                    <a:pt x="2176" y="560"/>
                    <a:pt x="2129" y="555"/>
                    <a:pt x="2103" y="555"/>
                  </a:cubicBezTo>
                  <a:cubicBezTo>
                    <a:pt x="2020" y="555"/>
                    <a:pt x="1937" y="555"/>
                    <a:pt x="1859" y="558"/>
                  </a:cubicBezTo>
                  <a:cubicBezTo>
                    <a:pt x="1692" y="558"/>
                    <a:pt x="1532" y="561"/>
                    <a:pt x="1368" y="561"/>
                  </a:cubicBezTo>
                  <a:cubicBezTo>
                    <a:pt x="1362" y="561"/>
                    <a:pt x="1357" y="561"/>
                    <a:pt x="1352" y="561"/>
                  </a:cubicBezTo>
                  <a:cubicBezTo>
                    <a:pt x="1298" y="561"/>
                    <a:pt x="1279" y="558"/>
                    <a:pt x="1253" y="503"/>
                  </a:cubicBezTo>
                  <a:cubicBezTo>
                    <a:pt x="1239" y="474"/>
                    <a:pt x="1239" y="434"/>
                    <a:pt x="1230" y="403"/>
                  </a:cubicBezTo>
                  <a:cubicBezTo>
                    <a:pt x="1210" y="302"/>
                    <a:pt x="1198" y="201"/>
                    <a:pt x="1190" y="101"/>
                  </a:cubicBezTo>
                  <a:cubicBezTo>
                    <a:pt x="1190" y="98"/>
                    <a:pt x="1187" y="95"/>
                    <a:pt x="1184" y="95"/>
                  </a:cubicBezTo>
                  <a:cubicBezTo>
                    <a:pt x="931" y="84"/>
                    <a:pt x="681" y="75"/>
                    <a:pt x="428" y="66"/>
                  </a:cubicBezTo>
                  <a:cubicBezTo>
                    <a:pt x="425" y="66"/>
                    <a:pt x="422" y="69"/>
                    <a:pt x="422" y="75"/>
                  </a:cubicBezTo>
                  <a:cubicBezTo>
                    <a:pt x="443" y="167"/>
                    <a:pt x="463" y="256"/>
                    <a:pt x="483" y="345"/>
                  </a:cubicBezTo>
                  <a:cubicBezTo>
                    <a:pt x="494" y="388"/>
                    <a:pt x="506" y="434"/>
                    <a:pt x="512" y="477"/>
                  </a:cubicBezTo>
                  <a:cubicBezTo>
                    <a:pt x="520" y="503"/>
                    <a:pt x="552" y="589"/>
                    <a:pt x="540" y="612"/>
                  </a:cubicBezTo>
                  <a:cubicBezTo>
                    <a:pt x="520" y="670"/>
                    <a:pt x="336" y="658"/>
                    <a:pt x="279" y="661"/>
                  </a:cubicBezTo>
                  <a:cubicBezTo>
                    <a:pt x="184" y="670"/>
                    <a:pt x="92" y="678"/>
                    <a:pt x="3" y="690"/>
                  </a:cubicBezTo>
                  <a:cubicBezTo>
                    <a:pt x="190" y="675"/>
                    <a:pt x="374" y="661"/>
                    <a:pt x="560" y="647"/>
                  </a:cubicBezTo>
                  <a:cubicBezTo>
                    <a:pt x="563" y="647"/>
                    <a:pt x="566" y="644"/>
                    <a:pt x="566" y="641"/>
                  </a:cubicBezTo>
                  <a:cubicBezTo>
                    <a:pt x="535" y="492"/>
                    <a:pt x="503" y="348"/>
                    <a:pt x="468" y="201"/>
                  </a:cubicBezTo>
                  <a:cubicBezTo>
                    <a:pt x="466" y="184"/>
                    <a:pt x="437" y="118"/>
                    <a:pt x="448" y="101"/>
                  </a:cubicBezTo>
                  <a:cubicBezTo>
                    <a:pt x="457" y="81"/>
                    <a:pt x="472" y="76"/>
                    <a:pt x="491" y="76"/>
                  </a:cubicBezTo>
                  <a:cubicBezTo>
                    <a:pt x="510" y="76"/>
                    <a:pt x="533" y="82"/>
                    <a:pt x="552" y="84"/>
                  </a:cubicBezTo>
                  <a:cubicBezTo>
                    <a:pt x="626" y="86"/>
                    <a:pt x="698" y="89"/>
                    <a:pt x="773" y="89"/>
                  </a:cubicBezTo>
                  <a:cubicBezTo>
                    <a:pt x="842" y="95"/>
                    <a:pt x="911" y="95"/>
                    <a:pt x="980" y="98"/>
                  </a:cubicBezTo>
                  <a:cubicBezTo>
                    <a:pt x="1017" y="98"/>
                    <a:pt x="1057" y="101"/>
                    <a:pt x="1098" y="101"/>
                  </a:cubicBezTo>
                  <a:cubicBezTo>
                    <a:pt x="1158" y="104"/>
                    <a:pt x="1167" y="109"/>
                    <a:pt x="1181" y="167"/>
                  </a:cubicBezTo>
                  <a:cubicBezTo>
                    <a:pt x="1195" y="219"/>
                    <a:pt x="1193" y="282"/>
                    <a:pt x="1201" y="339"/>
                  </a:cubicBezTo>
                  <a:cubicBezTo>
                    <a:pt x="1216" y="417"/>
                    <a:pt x="1233" y="492"/>
                    <a:pt x="1256" y="572"/>
                  </a:cubicBezTo>
                  <a:cubicBezTo>
                    <a:pt x="1256" y="575"/>
                    <a:pt x="1259" y="578"/>
                    <a:pt x="1264" y="578"/>
                  </a:cubicBezTo>
                  <a:cubicBezTo>
                    <a:pt x="1531" y="576"/>
                    <a:pt x="1797" y="569"/>
                    <a:pt x="2062" y="569"/>
                  </a:cubicBezTo>
                  <a:cubicBezTo>
                    <a:pt x="2158" y="569"/>
                    <a:pt x="2253" y="570"/>
                    <a:pt x="2348" y="572"/>
                  </a:cubicBezTo>
                  <a:cubicBezTo>
                    <a:pt x="2353" y="572"/>
                    <a:pt x="2359" y="569"/>
                    <a:pt x="2359" y="561"/>
                  </a:cubicBezTo>
                  <a:cubicBezTo>
                    <a:pt x="2373" y="414"/>
                    <a:pt x="2376" y="262"/>
                    <a:pt x="2382" y="115"/>
                  </a:cubicBezTo>
                  <a:cubicBezTo>
                    <a:pt x="2388" y="84"/>
                    <a:pt x="2376" y="43"/>
                    <a:pt x="2414" y="29"/>
                  </a:cubicBezTo>
                  <a:cubicBezTo>
                    <a:pt x="2415" y="28"/>
                    <a:pt x="2418" y="28"/>
                    <a:pt x="2422" y="28"/>
                  </a:cubicBezTo>
                  <a:cubicBezTo>
                    <a:pt x="2446" y="28"/>
                    <a:pt x="2505" y="40"/>
                    <a:pt x="2517" y="40"/>
                  </a:cubicBezTo>
                  <a:cubicBezTo>
                    <a:pt x="2592" y="46"/>
                    <a:pt x="2667" y="55"/>
                    <a:pt x="2747" y="55"/>
                  </a:cubicBezTo>
                  <a:cubicBezTo>
                    <a:pt x="2822" y="58"/>
                    <a:pt x="2899" y="58"/>
                    <a:pt x="2977" y="58"/>
                  </a:cubicBezTo>
                  <a:cubicBezTo>
                    <a:pt x="3002" y="58"/>
                    <a:pt x="3033" y="54"/>
                    <a:pt x="3060" y="54"/>
                  </a:cubicBezTo>
                  <a:cubicBezTo>
                    <a:pt x="3067" y="54"/>
                    <a:pt x="3074" y="54"/>
                    <a:pt x="3080" y="55"/>
                  </a:cubicBezTo>
                  <a:cubicBezTo>
                    <a:pt x="3126" y="61"/>
                    <a:pt x="3129" y="55"/>
                    <a:pt x="3141" y="109"/>
                  </a:cubicBezTo>
                  <a:cubicBezTo>
                    <a:pt x="3152" y="173"/>
                    <a:pt x="3141" y="244"/>
                    <a:pt x="3143" y="311"/>
                  </a:cubicBezTo>
                  <a:cubicBezTo>
                    <a:pt x="3143" y="388"/>
                    <a:pt x="3149" y="469"/>
                    <a:pt x="3149" y="546"/>
                  </a:cubicBezTo>
                  <a:cubicBezTo>
                    <a:pt x="3149" y="555"/>
                    <a:pt x="3152" y="558"/>
                    <a:pt x="3158" y="558"/>
                  </a:cubicBezTo>
                  <a:cubicBezTo>
                    <a:pt x="3402" y="561"/>
                    <a:pt x="3652" y="561"/>
                    <a:pt x="3896" y="563"/>
                  </a:cubicBezTo>
                  <a:cubicBezTo>
                    <a:pt x="3911" y="563"/>
                    <a:pt x="3911" y="543"/>
                    <a:pt x="3896" y="543"/>
                  </a:cubicBezTo>
                  <a:cubicBezTo>
                    <a:pt x="3689" y="540"/>
                    <a:pt x="3485" y="540"/>
                    <a:pt x="3281" y="535"/>
                  </a:cubicBezTo>
                  <a:cubicBezTo>
                    <a:pt x="3263" y="535"/>
                    <a:pt x="3245" y="537"/>
                    <a:pt x="3229" y="537"/>
                  </a:cubicBezTo>
                  <a:cubicBezTo>
                    <a:pt x="3201" y="537"/>
                    <a:pt x="3179" y="531"/>
                    <a:pt x="3169" y="497"/>
                  </a:cubicBezTo>
                  <a:cubicBezTo>
                    <a:pt x="3158" y="454"/>
                    <a:pt x="3169" y="391"/>
                    <a:pt x="3169" y="345"/>
                  </a:cubicBezTo>
                  <a:cubicBezTo>
                    <a:pt x="3169" y="244"/>
                    <a:pt x="3166" y="144"/>
                    <a:pt x="3166" y="43"/>
                  </a:cubicBezTo>
                  <a:cubicBezTo>
                    <a:pt x="3166" y="38"/>
                    <a:pt x="3164" y="32"/>
                    <a:pt x="3155" y="32"/>
                  </a:cubicBezTo>
                  <a:cubicBezTo>
                    <a:pt x="3089" y="35"/>
                    <a:pt x="3024" y="36"/>
                    <a:pt x="2958" y="36"/>
                  </a:cubicBezTo>
                  <a:cubicBezTo>
                    <a:pt x="2765" y="36"/>
                    <a:pt x="2572" y="24"/>
                    <a:pt x="23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6905239" y="2551011"/>
              <a:ext cx="78559" cy="163440"/>
            </a:xfrm>
            <a:custGeom>
              <a:rect b="b" l="l" r="r" t="t"/>
              <a:pathLst>
                <a:path extrusionOk="0" h="1267" w="609">
                  <a:moveTo>
                    <a:pt x="605" y="1"/>
                  </a:moveTo>
                  <a:cubicBezTo>
                    <a:pt x="605" y="1"/>
                    <a:pt x="604" y="1"/>
                    <a:pt x="603" y="2"/>
                  </a:cubicBezTo>
                  <a:cubicBezTo>
                    <a:pt x="368" y="404"/>
                    <a:pt x="175" y="827"/>
                    <a:pt x="3" y="1258"/>
                  </a:cubicBezTo>
                  <a:cubicBezTo>
                    <a:pt x="1" y="1263"/>
                    <a:pt x="6" y="1266"/>
                    <a:pt x="11" y="1266"/>
                  </a:cubicBezTo>
                  <a:cubicBezTo>
                    <a:pt x="13" y="1266"/>
                    <a:pt x="16" y="1266"/>
                    <a:pt x="17" y="1263"/>
                  </a:cubicBezTo>
                  <a:cubicBezTo>
                    <a:pt x="189" y="832"/>
                    <a:pt x="390" y="416"/>
                    <a:pt x="606" y="5"/>
                  </a:cubicBezTo>
                  <a:cubicBezTo>
                    <a:pt x="608" y="3"/>
                    <a:pt x="607" y="1"/>
                    <a:pt x="60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6910657" y="2591645"/>
              <a:ext cx="48374" cy="4902"/>
            </a:xfrm>
            <a:custGeom>
              <a:rect b="b" l="l" r="r" t="t"/>
              <a:pathLst>
                <a:path extrusionOk="0" h="38" w="375">
                  <a:moveTo>
                    <a:pt x="4" y="0"/>
                  </a:moveTo>
                  <a:cubicBezTo>
                    <a:pt x="1" y="0"/>
                    <a:pt x="1" y="6"/>
                    <a:pt x="4" y="6"/>
                  </a:cubicBezTo>
                  <a:cubicBezTo>
                    <a:pt x="122" y="18"/>
                    <a:pt x="239" y="29"/>
                    <a:pt x="363" y="38"/>
                  </a:cubicBezTo>
                  <a:cubicBezTo>
                    <a:pt x="374" y="38"/>
                    <a:pt x="374" y="20"/>
                    <a:pt x="363" y="20"/>
                  </a:cubicBezTo>
                  <a:cubicBezTo>
                    <a:pt x="245" y="15"/>
                    <a:pt x="124" y="6"/>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6921106" y="2594612"/>
              <a:ext cx="3741" cy="22188"/>
            </a:xfrm>
            <a:custGeom>
              <a:rect b="b" l="l" r="r" t="t"/>
              <a:pathLst>
                <a:path extrusionOk="0" h="172" w="29">
                  <a:moveTo>
                    <a:pt x="29" y="0"/>
                  </a:moveTo>
                  <a:cubicBezTo>
                    <a:pt x="26" y="6"/>
                    <a:pt x="26" y="6"/>
                    <a:pt x="23" y="6"/>
                  </a:cubicBezTo>
                  <a:cubicBezTo>
                    <a:pt x="9" y="52"/>
                    <a:pt x="0" y="124"/>
                    <a:pt x="15" y="170"/>
                  </a:cubicBezTo>
                  <a:cubicBezTo>
                    <a:pt x="15" y="171"/>
                    <a:pt x="17" y="172"/>
                    <a:pt x="19" y="172"/>
                  </a:cubicBezTo>
                  <a:cubicBezTo>
                    <a:pt x="22" y="172"/>
                    <a:pt x="25" y="171"/>
                    <a:pt x="26" y="170"/>
                  </a:cubicBezTo>
                  <a:cubicBezTo>
                    <a:pt x="29" y="144"/>
                    <a:pt x="26" y="121"/>
                    <a:pt x="26" y="92"/>
                  </a:cubicBezTo>
                  <a:cubicBezTo>
                    <a:pt x="26" y="63"/>
                    <a:pt x="29" y="35"/>
                    <a:pt x="2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6899951" y="2615896"/>
              <a:ext cx="48374" cy="3999"/>
            </a:xfrm>
            <a:custGeom>
              <a:rect b="b" l="l" r="r" t="t"/>
              <a:pathLst>
                <a:path extrusionOk="0" h="31" w="375">
                  <a:moveTo>
                    <a:pt x="155" y="0"/>
                  </a:moveTo>
                  <a:cubicBezTo>
                    <a:pt x="103" y="0"/>
                    <a:pt x="52" y="4"/>
                    <a:pt x="3" y="13"/>
                  </a:cubicBezTo>
                  <a:cubicBezTo>
                    <a:pt x="0" y="13"/>
                    <a:pt x="0" y="19"/>
                    <a:pt x="3" y="19"/>
                  </a:cubicBezTo>
                  <a:cubicBezTo>
                    <a:pt x="121" y="28"/>
                    <a:pt x="242" y="19"/>
                    <a:pt x="363" y="31"/>
                  </a:cubicBezTo>
                  <a:cubicBezTo>
                    <a:pt x="374" y="31"/>
                    <a:pt x="374" y="13"/>
                    <a:pt x="363" y="13"/>
                  </a:cubicBezTo>
                  <a:cubicBezTo>
                    <a:pt x="296" y="7"/>
                    <a:pt x="225" y="0"/>
                    <a:pt x="15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6868862" y="2645824"/>
              <a:ext cx="66434" cy="4515"/>
            </a:xfrm>
            <a:custGeom>
              <a:rect b="b" l="l" r="r" t="t"/>
              <a:pathLst>
                <a:path extrusionOk="0" h="35" w="515">
                  <a:moveTo>
                    <a:pt x="374" y="0"/>
                  </a:moveTo>
                  <a:cubicBezTo>
                    <a:pt x="251" y="0"/>
                    <a:pt x="127" y="12"/>
                    <a:pt x="9" y="23"/>
                  </a:cubicBezTo>
                  <a:cubicBezTo>
                    <a:pt x="0" y="31"/>
                    <a:pt x="0" y="34"/>
                    <a:pt x="9" y="34"/>
                  </a:cubicBezTo>
                  <a:cubicBezTo>
                    <a:pt x="173" y="29"/>
                    <a:pt x="342" y="31"/>
                    <a:pt x="506" y="17"/>
                  </a:cubicBezTo>
                  <a:cubicBezTo>
                    <a:pt x="514" y="17"/>
                    <a:pt x="514" y="11"/>
                    <a:pt x="506" y="6"/>
                  </a:cubicBezTo>
                  <a:cubicBezTo>
                    <a:pt x="462" y="2"/>
                    <a:pt x="418" y="0"/>
                    <a:pt x="37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6902144" y="2649177"/>
              <a:ext cx="3096" cy="24768"/>
            </a:xfrm>
            <a:custGeom>
              <a:rect b="b" l="l" r="r" t="t"/>
              <a:pathLst>
                <a:path extrusionOk="0" h="192" w="24">
                  <a:moveTo>
                    <a:pt x="19" y="0"/>
                  </a:moveTo>
                  <a:cubicBezTo>
                    <a:pt x="17" y="0"/>
                    <a:pt x="15" y="1"/>
                    <a:pt x="15" y="3"/>
                  </a:cubicBezTo>
                  <a:cubicBezTo>
                    <a:pt x="9" y="34"/>
                    <a:pt x="12" y="63"/>
                    <a:pt x="9" y="94"/>
                  </a:cubicBezTo>
                  <a:cubicBezTo>
                    <a:pt x="9" y="129"/>
                    <a:pt x="1" y="161"/>
                    <a:pt x="9" y="189"/>
                  </a:cubicBezTo>
                  <a:cubicBezTo>
                    <a:pt x="9" y="191"/>
                    <a:pt x="11" y="191"/>
                    <a:pt x="12" y="191"/>
                  </a:cubicBezTo>
                  <a:cubicBezTo>
                    <a:pt x="14" y="191"/>
                    <a:pt x="15" y="191"/>
                    <a:pt x="15" y="189"/>
                  </a:cubicBezTo>
                  <a:cubicBezTo>
                    <a:pt x="24" y="161"/>
                    <a:pt x="18" y="132"/>
                    <a:pt x="18" y="103"/>
                  </a:cubicBezTo>
                  <a:cubicBezTo>
                    <a:pt x="18" y="69"/>
                    <a:pt x="24" y="34"/>
                    <a:pt x="18" y="3"/>
                  </a:cubicBezTo>
                  <a:cubicBezTo>
                    <a:pt x="21" y="1"/>
                    <a:pt x="20" y="0"/>
                    <a:pt x="1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6883697" y="2671107"/>
              <a:ext cx="41150" cy="4386"/>
            </a:xfrm>
            <a:custGeom>
              <a:rect b="b" l="l" r="r" t="t"/>
              <a:pathLst>
                <a:path extrusionOk="0" h="34" w="319">
                  <a:moveTo>
                    <a:pt x="267" y="1"/>
                  </a:moveTo>
                  <a:cubicBezTo>
                    <a:pt x="180" y="1"/>
                    <a:pt x="88" y="14"/>
                    <a:pt x="3" y="31"/>
                  </a:cubicBezTo>
                  <a:cubicBezTo>
                    <a:pt x="2" y="29"/>
                    <a:pt x="2" y="29"/>
                    <a:pt x="1" y="29"/>
                  </a:cubicBezTo>
                  <a:lnTo>
                    <a:pt x="1" y="29"/>
                  </a:lnTo>
                  <a:cubicBezTo>
                    <a:pt x="0" y="29"/>
                    <a:pt x="1" y="34"/>
                    <a:pt x="3" y="34"/>
                  </a:cubicBezTo>
                  <a:cubicBezTo>
                    <a:pt x="104" y="34"/>
                    <a:pt x="213" y="31"/>
                    <a:pt x="313" y="11"/>
                  </a:cubicBezTo>
                  <a:cubicBezTo>
                    <a:pt x="319" y="11"/>
                    <a:pt x="316" y="2"/>
                    <a:pt x="313" y="2"/>
                  </a:cubicBezTo>
                  <a:cubicBezTo>
                    <a:pt x="298" y="1"/>
                    <a:pt x="283" y="1"/>
                    <a:pt x="26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5032331" y="2531532"/>
              <a:ext cx="74174" cy="22188"/>
            </a:xfrm>
            <a:custGeom>
              <a:rect b="b" l="l" r="r" t="t"/>
              <a:pathLst>
                <a:path extrusionOk="0" h="172" w="575">
                  <a:moveTo>
                    <a:pt x="569" y="1"/>
                  </a:moveTo>
                  <a:cubicBezTo>
                    <a:pt x="471" y="9"/>
                    <a:pt x="376" y="50"/>
                    <a:pt x="285" y="78"/>
                  </a:cubicBezTo>
                  <a:cubicBezTo>
                    <a:pt x="190" y="107"/>
                    <a:pt x="95" y="127"/>
                    <a:pt x="3" y="165"/>
                  </a:cubicBezTo>
                  <a:cubicBezTo>
                    <a:pt x="1" y="167"/>
                    <a:pt x="2" y="171"/>
                    <a:pt x="7" y="171"/>
                  </a:cubicBezTo>
                  <a:cubicBezTo>
                    <a:pt x="8" y="171"/>
                    <a:pt x="10" y="171"/>
                    <a:pt x="12" y="170"/>
                  </a:cubicBezTo>
                  <a:cubicBezTo>
                    <a:pt x="112" y="153"/>
                    <a:pt x="213" y="122"/>
                    <a:pt x="310" y="93"/>
                  </a:cubicBezTo>
                  <a:cubicBezTo>
                    <a:pt x="397" y="67"/>
                    <a:pt x="491" y="50"/>
                    <a:pt x="572" y="9"/>
                  </a:cubicBezTo>
                  <a:cubicBezTo>
                    <a:pt x="575" y="9"/>
                    <a:pt x="572"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5054519" y="2549076"/>
              <a:ext cx="13932" cy="30056"/>
            </a:xfrm>
            <a:custGeom>
              <a:rect b="b" l="l" r="r" t="t"/>
              <a:pathLst>
                <a:path extrusionOk="0" h="233" w="108">
                  <a:moveTo>
                    <a:pt x="2" y="1"/>
                  </a:moveTo>
                  <a:cubicBezTo>
                    <a:pt x="1" y="1"/>
                    <a:pt x="0" y="1"/>
                    <a:pt x="0" y="3"/>
                  </a:cubicBezTo>
                  <a:cubicBezTo>
                    <a:pt x="23" y="77"/>
                    <a:pt x="61" y="158"/>
                    <a:pt x="95" y="230"/>
                  </a:cubicBezTo>
                  <a:cubicBezTo>
                    <a:pt x="96" y="232"/>
                    <a:pt x="98" y="233"/>
                    <a:pt x="100" y="233"/>
                  </a:cubicBezTo>
                  <a:cubicBezTo>
                    <a:pt x="104" y="233"/>
                    <a:pt x="108" y="230"/>
                    <a:pt x="104" y="224"/>
                  </a:cubicBezTo>
                  <a:cubicBezTo>
                    <a:pt x="75" y="152"/>
                    <a:pt x="46" y="66"/>
                    <a:pt x="3" y="3"/>
                  </a:cubicBezTo>
                  <a:cubicBezTo>
                    <a:pt x="3" y="1"/>
                    <a:pt x="3" y="1"/>
                    <a:pt x="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5089735" y="2537079"/>
              <a:ext cx="11997" cy="30830"/>
            </a:xfrm>
            <a:custGeom>
              <a:rect b="b" l="l" r="r" t="t"/>
              <a:pathLst>
                <a:path extrusionOk="0" h="239" w="93">
                  <a:moveTo>
                    <a:pt x="9" y="1"/>
                  </a:moveTo>
                  <a:lnTo>
                    <a:pt x="9" y="1"/>
                  </a:lnTo>
                  <a:cubicBezTo>
                    <a:pt x="0" y="81"/>
                    <a:pt x="38" y="170"/>
                    <a:pt x="75" y="237"/>
                  </a:cubicBezTo>
                  <a:cubicBezTo>
                    <a:pt x="77" y="238"/>
                    <a:pt x="79" y="239"/>
                    <a:pt x="81" y="239"/>
                  </a:cubicBezTo>
                  <a:cubicBezTo>
                    <a:pt x="87" y="239"/>
                    <a:pt x="93" y="234"/>
                    <a:pt x="87" y="228"/>
                  </a:cubicBezTo>
                  <a:cubicBezTo>
                    <a:pt x="64" y="193"/>
                    <a:pt x="46" y="153"/>
                    <a:pt x="32" y="113"/>
                  </a:cubicBezTo>
                  <a:cubicBezTo>
                    <a:pt x="23" y="79"/>
                    <a:pt x="18" y="38"/>
                    <a:pt x="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5047166" y="2554365"/>
              <a:ext cx="104101" cy="32249"/>
            </a:xfrm>
            <a:custGeom>
              <a:rect b="b" l="l" r="r" t="t"/>
              <a:pathLst>
                <a:path extrusionOk="0" h="250" w="807">
                  <a:moveTo>
                    <a:pt x="802" y="0"/>
                  </a:moveTo>
                  <a:cubicBezTo>
                    <a:pt x="801" y="0"/>
                    <a:pt x="800" y="1"/>
                    <a:pt x="799" y="2"/>
                  </a:cubicBezTo>
                  <a:cubicBezTo>
                    <a:pt x="658" y="22"/>
                    <a:pt x="517" y="74"/>
                    <a:pt x="382" y="117"/>
                  </a:cubicBezTo>
                  <a:cubicBezTo>
                    <a:pt x="256" y="154"/>
                    <a:pt x="118" y="183"/>
                    <a:pt x="3" y="246"/>
                  </a:cubicBezTo>
                  <a:cubicBezTo>
                    <a:pt x="0" y="246"/>
                    <a:pt x="0" y="249"/>
                    <a:pt x="3" y="249"/>
                  </a:cubicBezTo>
                  <a:cubicBezTo>
                    <a:pt x="138" y="223"/>
                    <a:pt x="270" y="166"/>
                    <a:pt x="402" y="126"/>
                  </a:cubicBezTo>
                  <a:cubicBezTo>
                    <a:pt x="534" y="88"/>
                    <a:pt x="672" y="59"/>
                    <a:pt x="802" y="11"/>
                  </a:cubicBezTo>
                  <a:cubicBezTo>
                    <a:pt x="806" y="8"/>
                    <a:pt x="805" y="0"/>
                    <a:pt x="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5083414" y="2581135"/>
              <a:ext cx="12900" cy="25284"/>
            </a:xfrm>
            <a:custGeom>
              <a:rect b="b" l="l" r="r" t="t"/>
              <a:pathLst>
                <a:path extrusionOk="0" h="196" w="100">
                  <a:moveTo>
                    <a:pt x="2" y="0"/>
                  </a:moveTo>
                  <a:cubicBezTo>
                    <a:pt x="1" y="0"/>
                    <a:pt x="1" y="1"/>
                    <a:pt x="1" y="2"/>
                  </a:cubicBezTo>
                  <a:cubicBezTo>
                    <a:pt x="2" y="1"/>
                    <a:pt x="2" y="0"/>
                    <a:pt x="2" y="0"/>
                  </a:cubicBezTo>
                  <a:close/>
                  <a:moveTo>
                    <a:pt x="1" y="2"/>
                  </a:moveTo>
                  <a:lnTo>
                    <a:pt x="1" y="2"/>
                  </a:lnTo>
                  <a:cubicBezTo>
                    <a:pt x="6" y="37"/>
                    <a:pt x="21" y="71"/>
                    <a:pt x="38" y="100"/>
                  </a:cubicBezTo>
                  <a:cubicBezTo>
                    <a:pt x="52" y="132"/>
                    <a:pt x="67" y="166"/>
                    <a:pt x="90" y="195"/>
                  </a:cubicBezTo>
                  <a:cubicBezTo>
                    <a:pt x="90" y="196"/>
                    <a:pt x="92" y="196"/>
                    <a:pt x="93" y="196"/>
                  </a:cubicBezTo>
                  <a:cubicBezTo>
                    <a:pt x="96" y="196"/>
                    <a:pt x="100" y="193"/>
                    <a:pt x="95" y="189"/>
                  </a:cubicBezTo>
                  <a:cubicBezTo>
                    <a:pt x="87" y="160"/>
                    <a:pt x="67" y="132"/>
                    <a:pt x="52" y="103"/>
                  </a:cubicBezTo>
                  <a:cubicBezTo>
                    <a:pt x="35" y="68"/>
                    <a:pt x="24" y="31"/>
                    <a:pt x="1"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5128692" y="2569654"/>
              <a:ext cx="9159" cy="27347"/>
            </a:xfrm>
            <a:custGeom>
              <a:rect b="b" l="l" r="r" t="t"/>
              <a:pathLst>
                <a:path extrusionOk="0" h="212" w="71">
                  <a:moveTo>
                    <a:pt x="2" y="0"/>
                  </a:moveTo>
                  <a:cubicBezTo>
                    <a:pt x="1" y="0"/>
                    <a:pt x="0" y="1"/>
                    <a:pt x="0" y="2"/>
                  </a:cubicBezTo>
                  <a:cubicBezTo>
                    <a:pt x="3" y="68"/>
                    <a:pt x="23" y="149"/>
                    <a:pt x="58" y="206"/>
                  </a:cubicBezTo>
                  <a:cubicBezTo>
                    <a:pt x="59" y="210"/>
                    <a:pt x="62" y="211"/>
                    <a:pt x="64" y="211"/>
                  </a:cubicBezTo>
                  <a:cubicBezTo>
                    <a:pt x="68" y="211"/>
                    <a:pt x="71" y="208"/>
                    <a:pt x="69" y="203"/>
                  </a:cubicBezTo>
                  <a:cubicBezTo>
                    <a:pt x="60" y="172"/>
                    <a:pt x="43" y="140"/>
                    <a:pt x="37" y="103"/>
                  </a:cubicBezTo>
                  <a:cubicBezTo>
                    <a:pt x="26" y="71"/>
                    <a:pt x="17" y="34"/>
                    <a:pt x="9" y="2"/>
                  </a:cubicBezTo>
                  <a:cubicBezTo>
                    <a:pt x="6" y="1"/>
                    <a:pt x="4" y="0"/>
                    <a:pt x="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5076706" y="2581583"/>
              <a:ext cx="85396" cy="23220"/>
            </a:xfrm>
            <a:custGeom>
              <a:rect b="b" l="l" r="r" t="t"/>
              <a:pathLst>
                <a:path extrusionOk="0" h="180" w="662">
                  <a:moveTo>
                    <a:pt x="647" y="1"/>
                  </a:moveTo>
                  <a:cubicBezTo>
                    <a:pt x="538" y="21"/>
                    <a:pt x="432" y="55"/>
                    <a:pt x="323" y="84"/>
                  </a:cubicBezTo>
                  <a:cubicBezTo>
                    <a:pt x="216" y="113"/>
                    <a:pt x="107" y="136"/>
                    <a:pt x="4" y="170"/>
                  </a:cubicBezTo>
                  <a:cubicBezTo>
                    <a:pt x="1" y="173"/>
                    <a:pt x="1" y="179"/>
                    <a:pt x="6" y="179"/>
                  </a:cubicBezTo>
                  <a:cubicBezTo>
                    <a:pt x="7" y="179"/>
                    <a:pt x="8" y="179"/>
                    <a:pt x="9" y="179"/>
                  </a:cubicBezTo>
                  <a:cubicBezTo>
                    <a:pt x="116" y="159"/>
                    <a:pt x="225" y="130"/>
                    <a:pt x="331" y="101"/>
                  </a:cubicBezTo>
                  <a:cubicBezTo>
                    <a:pt x="440" y="78"/>
                    <a:pt x="550" y="55"/>
                    <a:pt x="650" y="15"/>
                  </a:cubicBezTo>
                  <a:cubicBezTo>
                    <a:pt x="662" y="12"/>
                    <a:pt x="659"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5574893" y="4291439"/>
              <a:ext cx="198011" cy="15609"/>
            </a:xfrm>
            <a:custGeom>
              <a:rect b="b" l="l" r="r" t="t"/>
              <a:pathLst>
                <a:path extrusionOk="0" h="121" w="1535">
                  <a:moveTo>
                    <a:pt x="1526" y="0"/>
                  </a:moveTo>
                  <a:cubicBezTo>
                    <a:pt x="1276" y="3"/>
                    <a:pt x="1018" y="35"/>
                    <a:pt x="765" y="52"/>
                  </a:cubicBezTo>
                  <a:cubicBezTo>
                    <a:pt x="509" y="72"/>
                    <a:pt x="259" y="89"/>
                    <a:pt x="3" y="112"/>
                  </a:cubicBezTo>
                  <a:cubicBezTo>
                    <a:pt x="1" y="112"/>
                    <a:pt x="1" y="121"/>
                    <a:pt x="3" y="121"/>
                  </a:cubicBezTo>
                  <a:cubicBezTo>
                    <a:pt x="259" y="106"/>
                    <a:pt x="509" y="86"/>
                    <a:pt x="765" y="69"/>
                  </a:cubicBezTo>
                  <a:cubicBezTo>
                    <a:pt x="1018" y="49"/>
                    <a:pt x="1276" y="43"/>
                    <a:pt x="1526" y="12"/>
                  </a:cubicBezTo>
                  <a:cubicBezTo>
                    <a:pt x="1535" y="12"/>
                    <a:pt x="1535" y="0"/>
                    <a:pt x="152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5684669" y="4339555"/>
              <a:ext cx="102424" cy="9804"/>
            </a:xfrm>
            <a:custGeom>
              <a:rect b="b" l="l" r="r" t="t"/>
              <a:pathLst>
                <a:path extrusionOk="0" h="76" w="794">
                  <a:moveTo>
                    <a:pt x="730" y="0"/>
                  </a:moveTo>
                  <a:cubicBezTo>
                    <a:pt x="489" y="0"/>
                    <a:pt x="240" y="33"/>
                    <a:pt x="0" y="72"/>
                  </a:cubicBezTo>
                  <a:lnTo>
                    <a:pt x="0" y="72"/>
                  </a:lnTo>
                  <a:cubicBezTo>
                    <a:pt x="0" y="72"/>
                    <a:pt x="0" y="72"/>
                    <a:pt x="0" y="72"/>
                  </a:cubicBezTo>
                  <a:cubicBezTo>
                    <a:pt x="0" y="72"/>
                    <a:pt x="0" y="72"/>
                    <a:pt x="0" y="72"/>
                  </a:cubicBezTo>
                  <a:cubicBezTo>
                    <a:pt x="0" y="72"/>
                    <a:pt x="0" y="72"/>
                    <a:pt x="0" y="72"/>
                  </a:cubicBezTo>
                  <a:lnTo>
                    <a:pt x="0" y="72"/>
                  </a:lnTo>
                  <a:cubicBezTo>
                    <a:pt x="1" y="74"/>
                    <a:pt x="1" y="75"/>
                    <a:pt x="3" y="75"/>
                  </a:cubicBezTo>
                  <a:cubicBezTo>
                    <a:pt x="267" y="47"/>
                    <a:pt x="526" y="32"/>
                    <a:pt x="787" y="9"/>
                  </a:cubicBezTo>
                  <a:cubicBezTo>
                    <a:pt x="793" y="9"/>
                    <a:pt x="793" y="1"/>
                    <a:pt x="787" y="1"/>
                  </a:cubicBezTo>
                  <a:cubicBezTo>
                    <a:pt x="768" y="0"/>
                    <a:pt x="749" y="0"/>
                    <a:pt x="73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5714984" y="4300727"/>
              <a:ext cx="6837" cy="44246"/>
            </a:xfrm>
            <a:custGeom>
              <a:rect b="b" l="l" r="r" t="t"/>
              <a:pathLst>
                <a:path extrusionOk="0" h="343" w="53">
                  <a:moveTo>
                    <a:pt x="1" y="1"/>
                  </a:moveTo>
                  <a:cubicBezTo>
                    <a:pt x="1" y="1"/>
                    <a:pt x="1" y="1"/>
                    <a:pt x="4" y="3"/>
                  </a:cubicBezTo>
                  <a:cubicBezTo>
                    <a:pt x="4" y="1"/>
                    <a:pt x="2" y="1"/>
                    <a:pt x="1" y="1"/>
                  </a:cubicBezTo>
                  <a:close/>
                  <a:moveTo>
                    <a:pt x="4" y="3"/>
                  </a:moveTo>
                  <a:lnTo>
                    <a:pt x="4" y="3"/>
                  </a:lnTo>
                  <a:cubicBezTo>
                    <a:pt x="18" y="115"/>
                    <a:pt x="24" y="227"/>
                    <a:pt x="35" y="336"/>
                  </a:cubicBezTo>
                  <a:cubicBezTo>
                    <a:pt x="35" y="340"/>
                    <a:pt x="37" y="343"/>
                    <a:pt x="38" y="343"/>
                  </a:cubicBezTo>
                  <a:cubicBezTo>
                    <a:pt x="39" y="343"/>
                    <a:pt x="41" y="340"/>
                    <a:pt x="41" y="336"/>
                  </a:cubicBezTo>
                  <a:cubicBezTo>
                    <a:pt x="52" y="233"/>
                    <a:pt x="35" y="106"/>
                    <a:pt x="4" y="3"/>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5640165" y="4255965"/>
              <a:ext cx="8643" cy="44633"/>
            </a:xfrm>
            <a:custGeom>
              <a:rect b="b" l="l" r="r" t="t"/>
              <a:pathLst>
                <a:path extrusionOk="0" h="346" w="67">
                  <a:moveTo>
                    <a:pt x="4" y="0"/>
                  </a:moveTo>
                  <a:cubicBezTo>
                    <a:pt x="2" y="0"/>
                    <a:pt x="0" y="1"/>
                    <a:pt x="0" y="2"/>
                  </a:cubicBezTo>
                  <a:cubicBezTo>
                    <a:pt x="12" y="117"/>
                    <a:pt x="32" y="229"/>
                    <a:pt x="52" y="338"/>
                  </a:cubicBezTo>
                  <a:cubicBezTo>
                    <a:pt x="52" y="343"/>
                    <a:pt x="55" y="346"/>
                    <a:pt x="58" y="346"/>
                  </a:cubicBezTo>
                  <a:cubicBezTo>
                    <a:pt x="62" y="346"/>
                    <a:pt x="66" y="342"/>
                    <a:pt x="66" y="335"/>
                  </a:cubicBezTo>
                  <a:cubicBezTo>
                    <a:pt x="46" y="223"/>
                    <a:pt x="32" y="108"/>
                    <a:pt x="6" y="2"/>
                  </a:cubicBezTo>
                  <a:cubicBezTo>
                    <a:pt x="7" y="1"/>
                    <a:pt x="6" y="0"/>
                    <a:pt x="4"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5593855" y="4246935"/>
              <a:ext cx="114937" cy="13416"/>
            </a:xfrm>
            <a:custGeom>
              <a:rect b="b" l="l" r="r" t="t"/>
              <a:pathLst>
                <a:path extrusionOk="0" h="104" w="891">
                  <a:moveTo>
                    <a:pt x="876" y="0"/>
                  </a:moveTo>
                  <a:cubicBezTo>
                    <a:pt x="586" y="18"/>
                    <a:pt x="287" y="43"/>
                    <a:pt x="0" y="95"/>
                  </a:cubicBezTo>
                  <a:cubicBezTo>
                    <a:pt x="0" y="101"/>
                    <a:pt x="0" y="104"/>
                    <a:pt x="3" y="104"/>
                  </a:cubicBezTo>
                  <a:cubicBezTo>
                    <a:pt x="296" y="78"/>
                    <a:pt x="586" y="46"/>
                    <a:pt x="876" y="20"/>
                  </a:cubicBezTo>
                  <a:cubicBezTo>
                    <a:pt x="891" y="20"/>
                    <a:pt x="891" y="0"/>
                    <a:pt x="87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5670093" y="4205011"/>
              <a:ext cx="6450" cy="45020"/>
            </a:xfrm>
            <a:custGeom>
              <a:rect b="b" l="l" r="r" t="t"/>
              <a:pathLst>
                <a:path extrusionOk="0" h="349" w="50">
                  <a:moveTo>
                    <a:pt x="15" y="1"/>
                  </a:moveTo>
                  <a:cubicBezTo>
                    <a:pt x="15" y="1"/>
                    <a:pt x="10" y="1"/>
                    <a:pt x="10" y="6"/>
                  </a:cubicBezTo>
                  <a:cubicBezTo>
                    <a:pt x="1" y="116"/>
                    <a:pt x="12" y="236"/>
                    <a:pt x="35" y="343"/>
                  </a:cubicBezTo>
                  <a:cubicBezTo>
                    <a:pt x="35" y="347"/>
                    <a:pt x="39" y="349"/>
                    <a:pt x="42" y="349"/>
                  </a:cubicBezTo>
                  <a:cubicBezTo>
                    <a:pt x="46" y="349"/>
                    <a:pt x="50" y="346"/>
                    <a:pt x="50" y="340"/>
                  </a:cubicBezTo>
                  <a:cubicBezTo>
                    <a:pt x="35" y="228"/>
                    <a:pt x="27" y="113"/>
                    <a:pt x="1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6894791" y="4118841"/>
              <a:ext cx="9030" cy="47342"/>
            </a:xfrm>
            <a:custGeom>
              <a:rect b="b" l="l" r="r" t="t"/>
              <a:pathLst>
                <a:path extrusionOk="0" h="367" w="70">
                  <a:moveTo>
                    <a:pt x="66" y="0"/>
                  </a:moveTo>
                  <a:cubicBezTo>
                    <a:pt x="65" y="0"/>
                    <a:pt x="63" y="1"/>
                    <a:pt x="61" y="2"/>
                  </a:cubicBezTo>
                  <a:cubicBezTo>
                    <a:pt x="32" y="105"/>
                    <a:pt x="0" y="258"/>
                    <a:pt x="40" y="364"/>
                  </a:cubicBezTo>
                  <a:cubicBezTo>
                    <a:pt x="40" y="366"/>
                    <a:pt x="42" y="366"/>
                    <a:pt x="43" y="366"/>
                  </a:cubicBezTo>
                  <a:cubicBezTo>
                    <a:pt x="45" y="366"/>
                    <a:pt x="46" y="366"/>
                    <a:pt x="46" y="364"/>
                  </a:cubicBezTo>
                  <a:cubicBezTo>
                    <a:pt x="52" y="309"/>
                    <a:pt x="40" y="252"/>
                    <a:pt x="40" y="195"/>
                  </a:cubicBezTo>
                  <a:cubicBezTo>
                    <a:pt x="43" y="131"/>
                    <a:pt x="55" y="65"/>
                    <a:pt x="69" y="5"/>
                  </a:cubicBezTo>
                  <a:cubicBezTo>
                    <a:pt x="69" y="2"/>
                    <a:pt x="68" y="0"/>
                    <a:pt x="6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6997859" y="4127355"/>
              <a:ext cx="6063" cy="45794"/>
            </a:xfrm>
            <a:custGeom>
              <a:rect b="b" l="l" r="r" t="t"/>
              <a:pathLst>
                <a:path extrusionOk="0" h="355" w="47">
                  <a:moveTo>
                    <a:pt x="44" y="1"/>
                  </a:moveTo>
                  <a:cubicBezTo>
                    <a:pt x="44" y="1"/>
                    <a:pt x="43" y="2"/>
                    <a:pt x="43" y="5"/>
                  </a:cubicBezTo>
                  <a:cubicBezTo>
                    <a:pt x="45" y="2"/>
                    <a:pt x="45" y="1"/>
                    <a:pt x="44" y="1"/>
                  </a:cubicBezTo>
                  <a:close/>
                  <a:moveTo>
                    <a:pt x="43" y="5"/>
                  </a:moveTo>
                  <a:lnTo>
                    <a:pt x="43" y="5"/>
                  </a:lnTo>
                  <a:cubicBezTo>
                    <a:pt x="17" y="114"/>
                    <a:pt x="6" y="235"/>
                    <a:pt x="0" y="350"/>
                  </a:cubicBezTo>
                  <a:cubicBezTo>
                    <a:pt x="0" y="353"/>
                    <a:pt x="1" y="354"/>
                    <a:pt x="3" y="354"/>
                  </a:cubicBezTo>
                  <a:cubicBezTo>
                    <a:pt x="5" y="354"/>
                    <a:pt x="7" y="353"/>
                    <a:pt x="9" y="350"/>
                  </a:cubicBezTo>
                  <a:cubicBezTo>
                    <a:pt x="29" y="238"/>
                    <a:pt x="46" y="120"/>
                    <a:pt x="43" y="5"/>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6862541" y="4160120"/>
              <a:ext cx="74690" cy="8514"/>
            </a:xfrm>
            <a:custGeom>
              <a:rect b="b" l="l" r="r" t="t"/>
              <a:pathLst>
                <a:path extrusionOk="0" h="66" w="579">
                  <a:moveTo>
                    <a:pt x="2" y="0"/>
                  </a:moveTo>
                  <a:cubicBezTo>
                    <a:pt x="0" y="0"/>
                    <a:pt x="1" y="4"/>
                    <a:pt x="3" y="4"/>
                  </a:cubicBezTo>
                  <a:cubicBezTo>
                    <a:pt x="187" y="15"/>
                    <a:pt x="380" y="18"/>
                    <a:pt x="561" y="64"/>
                  </a:cubicBezTo>
                  <a:cubicBezTo>
                    <a:pt x="562" y="65"/>
                    <a:pt x="563" y="65"/>
                    <a:pt x="565" y="65"/>
                  </a:cubicBezTo>
                  <a:cubicBezTo>
                    <a:pt x="576" y="65"/>
                    <a:pt x="579" y="44"/>
                    <a:pt x="563" y="44"/>
                  </a:cubicBezTo>
                  <a:cubicBezTo>
                    <a:pt x="377" y="33"/>
                    <a:pt x="193" y="1"/>
                    <a:pt x="3" y="1"/>
                  </a:cubicBezTo>
                  <a:cubicBezTo>
                    <a:pt x="3" y="0"/>
                    <a:pt x="2" y="0"/>
                    <a:pt x="2"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6881375" y="4117164"/>
              <a:ext cx="152088" cy="17544"/>
            </a:xfrm>
            <a:custGeom>
              <a:rect b="b" l="l" r="r" t="t"/>
              <a:pathLst>
                <a:path extrusionOk="0" h="136" w="1179">
                  <a:moveTo>
                    <a:pt x="3" y="0"/>
                  </a:moveTo>
                  <a:cubicBezTo>
                    <a:pt x="1" y="0"/>
                    <a:pt x="2" y="6"/>
                    <a:pt x="7" y="6"/>
                  </a:cubicBezTo>
                  <a:cubicBezTo>
                    <a:pt x="202" y="29"/>
                    <a:pt x="394" y="47"/>
                    <a:pt x="590" y="70"/>
                  </a:cubicBezTo>
                  <a:cubicBezTo>
                    <a:pt x="782" y="90"/>
                    <a:pt x="978" y="121"/>
                    <a:pt x="1170" y="136"/>
                  </a:cubicBezTo>
                  <a:cubicBezTo>
                    <a:pt x="1179" y="136"/>
                    <a:pt x="1179" y="127"/>
                    <a:pt x="1170" y="127"/>
                  </a:cubicBezTo>
                  <a:cubicBezTo>
                    <a:pt x="791" y="55"/>
                    <a:pt x="392" y="29"/>
                    <a:pt x="4" y="1"/>
                  </a:cubicBezTo>
                  <a:cubicBezTo>
                    <a:pt x="3" y="0"/>
                    <a:pt x="3"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6958128" y="4087495"/>
              <a:ext cx="4902" cy="34700"/>
            </a:xfrm>
            <a:custGeom>
              <a:rect b="b" l="l" r="r" t="t"/>
              <a:pathLst>
                <a:path extrusionOk="0" h="269" w="38">
                  <a:moveTo>
                    <a:pt x="38" y="1"/>
                  </a:moveTo>
                  <a:lnTo>
                    <a:pt x="38" y="1"/>
                  </a:lnTo>
                  <a:cubicBezTo>
                    <a:pt x="26" y="87"/>
                    <a:pt x="1" y="176"/>
                    <a:pt x="1" y="262"/>
                  </a:cubicBezTo>
                  <a:cubicBezTo>
                    <a:pt x="1" y="267"/>
                    <a:pt x="3" y="269"/>
                    <a:pt x="6" y="269"/>
                  </a:cubicBezTo>
                  <a:cubicBezTo>
                    <a:pt x="9" y="269"/>
                    <a:pt x="12" y="267"/>
                    <a:pt x="12" y="262"/>
                  </a:cubicBezTo>
                  <a:cubicBezTo>
                    <a:pt x="35" y="176"/>
                    <a:pt x="29" y="87"/>
                    <a:pt x="3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6944068" y="4084528"/>
              <a:ext cx="130545" cy="16125"/>
            </a:xfrm>
            <a:custGeom>
              <a:rect b="b" l="l" r="r" t="t"/>
              <a:pathLst>
                <a:path extrusionOk="0" h="125" w="1012">
                  <a:moveTo>
                    <a:pt x="3" y="0"/>
                  </a:moveTo>
                  <a:cubicBezTo>
                    <a:pt x="3" y="0"/>
                    <a:pt x="1" y="7"/>
                    <a:pt x="3" y="7"/>
                  </a:cubicBezTo>
                  <a:cubicBezTo>
                    <a:pt x="164" y="30"/>
                    <a:pt x="325" y="50"/>
                    <a:pt x="489" y="67"/>
                  </a:cubicBezTo>
                  <a:cubicBezTo>
                    <a:pt x="661" y="87"/>
                    <a:pt x="834" y="116"/>
                    <a:pt x="1006" y="124"/>
                  </a:cubicBezTo>
                  <a:cubicBezTo>
                    <a:pt x="1012" y="124"/>
                    <a:pt x="1012" y="113"/>
                    <a:pt x="1006" y="113"/>
                  </a:cubicBezTo>
                  <a:cubicBezTo>
                    <a:pt x="848" y="81"/>
                    <a:pt x="681" y="73"/>
                    <a:pt x="520" y="55"/>
                  </a:cubicBezTo>
                  <a:cubicBezTo>
                    <a:pt x="348" y="38"/>
                    <a:pt x="176" y="15"/>
                    <a:pt x="3" y="1"/>
                  </a:cubicBezTo>
                  <a:cubicBezTo>
                    <a:pt x="3" y="0"/>
                    <a:pt x="3"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7005212" y="4055116"/>
              <a:ext cx="6579" cy="37796"/>
            </a:xfrm>
            <a:custGeom>
              <a:rect b="b" l="l" r="r" t="t"/>
              <a:pathLst>
                <a:path extrusionOk="0" h="293" w="51">
                  <a:moveTo>
                    <a:pt x="49" y="0"/>
                  </a:moveTo>
                  <a:cubicBezTo>
                    <a:pt x="47" y="0"/>
                    <a:pt x="45" y="2"/>
                    <a:pt x="44" y="5"/>
                  </a:cubicBezTo>
                  <a:cubicBezTo>
                    <a:pt x="21" y="94"/>
                    <a:pt x="1" y="197"/>
                    <a:pt x="9" y="286"/>
                  </a:cubicBezTo>
                  <a:cubicBezTo>
                    <a:pt x="9" y="291"/>
                    <a:pt x="12" y="293"/>
                    <a:pt x="15" y="293"/>
                  </a:cubicBezTo>
                  <a:cubicBezTo>
                    <a:pt x="18" y="293"/>
                    <a:pt x="21" y="291"/>
                    <a:pt x="21" y="286"/>
                  </a:cubicBezTo>
                  <a:cubicBezTo>
                    <a:pt x="32" y="194"/>
                    <a:pt x="32" y="100"/>
                    <a:pt x="49" y="5"/>
                  </a:cubicBezTo>
                  <a:cubicBezTo>
                    <a:pt x="51" y="2"/>
                    <a:pt x="50" y="0"/>
                    <a:pt x="4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379691" y="4247322"/>
              <a:ext cx="44504" cy="164988"/>
            </a:xfrm>
            <a:custGeom>
              <a:rect b="b" l="l" r="r" t="t"/>
              <a:pathLst>
                <a:path extrusionOk="0" h="1279" w="345">
                  <a:moveTo>
                    <a:pt x="308" y="1"/>
                  </a:moveTo>
                  <a:cubicBezTo>
                    <a:pt x="306" y="1"/>
                    <a:pt x="304" y="2"/>
                    <a:pt x="304" y="3"/>
                  </a:cubicBezTo>
                  <a:cubicBezTo>
                    <a:pt x="249" y="138"/>
                    <a:pt x="204" y="282"/>
                    <a:pt x="163" y="417"/>
                  </a:cubicBezTo>
                  <a:cubicBezTo>
                    <a:pt x="135" y="506"/>
                    <a:pt x="206" y="500"/>
                    <a:pt x="267" y="549"/>
                  </a:cubicBezTo>
                  <a:cubicBezTo>
                    <a:pt x="307" y="581"/>
                    <a:pt x="307" y="581"/>
                    <a:pt x="290" y="629"/>
                  </a:cubicBezTo>
                  <a:cubicBezTo>
                    <a:pt x="278" y="658"/>
                    <a:pt x="258" y="690"/>
                    <a:pt x="244" y="719"/>
                  </a:cubicBezTo>
                  <a:cubicBezTo>
                    <a:pt x="209" y="776"/>
                    <a:pt x="181" y="836"/>
                    <a:pt x="152" y="897"/>
                  </a:cubicBezTo>
                  <a:cubicBezTo>
                    <a:pt x="94" y="1020"/>
                    <a:pt x="37" y="1147"/>
                    <a:pt x="2" y="1270"/>
                  </a:cubicBezTo>
                  <a:cubicBezTo>
                    <a:pt x="1" y="1276"/>
                    <a:pt x="6" y="1279"/>
                    <a:pt x="10" y="1279"/>
                  </a:cubicBezTo>
                  <a:cubicBezTo>
                    <a:pt x="12" y="1279"/>
                    <a:pt x="14" y="1278"/>
                    <a:pt x="14" y="1276"/>
                  </a:cubicBezTo>
                  <a:cubicBezTo>
                    <a:pt x="114" y="1037"/>
                    <a:pt x="209" y="802"/>
                    <a:pt x="339" y="578"/>
                  </a:cubicBezTo>
                  <a:cubicBezTo>
                    <a:pt x="344" y="575"/>
                    <a:pt x="339" y="569"/>
                    <a:pt x="336" y="569"/>
                  </a:cubicBezTo>
                  <a:cubicBezTo>
                    <a:pt x="295" y="546"/>
                    <a:pt x="244" y="526"/>
                    <a:pt x="209" y="497"/>
                  </a:cubicBezTo>
                  <a:cubicBezTo>
                    <a:pt x="158" y="446"/>
                    <a:pt x="195" y="382"/>
                    <a:pt x="215" y="319"/>
                  </a:cubicBezTo>
                  <a:cubicBezTo>
                    <a:pt x="249" y="216"/>
                    <a:pt x="290" y="112"/>
                    <a:pt x="316" y="3"/>
                  </a:cubicBezTo>
                  <a:cubicBezTo>
                    <a:pt x="313" y="2"/>
                    <a:pt x="310"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7274300" y="4384317"/>
              <a:ext cx="56114" cy="6579"/>
            </a:xfrm>
            <a:custGeom>
              <a:rect b="b" l="l" r="r" t="t"/>
              <a:pathLst>
                <a:path extrusionOk="0" h="51" w="435">
                  <a:moveTo>
                    <a:pt x="96" y="0"/>
                  </a:moveTo>
                  <a:cubicBezTo>
                    <a:pt x="65" y="0"/>
                    <a:pt x="35" y="3"/>
                    <a:pt x="3" y="10"/>
                  </a:cubicBezTo>
                  <a:cubicBezTo>
                    <a:pt x="1" y="10"/>
                    <a:pt x="1" y="13"/>
                    <a:pt x="3" y="13"/>
                  </a:cubicBezTo>
                  <a:cubicBezTo>
                    <a:pt x="12" y="12"/>
                    <a:pt x="21" y="12"/>
                    <a:pt x="30" y="12"/>
                  </a:cubicBezTo>
                  <a:cubicBezTo>
                    <a:pt x="139" y="12"/>
                    <a:pt x="253" y="50"/>
                    <a:pt x="362" y="50"/>
                  </a:cubicBezTo>
                  <a:cubicBezTo>
                    <a:pt x="386" y="50"/>
                    <a:pt x="409" y="49"/>
                    <a:pt x="431" y="44"/>
                  </a:cubicBezTo>
                  <a:cubicBezTo>
                    <a:pt x="434" y="44"/>
                    <a:pt x="434" y="39"/>
                    <a:pt x="431" y="39"/>
                  </a:cubicBezTo>
                  <a:cubicBezTo>
                    <a:pt x="357" y="19"/>
                    <a:pt x="273" y="19"/>
                    <a:pt x="199" y="10"/>
                  </a:cubicBezTo>
                  <a:cubicBezTo>
                    <a:pt x="164" y="4"/>
                    <a:pt x="130" y="0"/>
                    <a:pt x="9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7327705" y="4353358"/>
              <a:ext cx="10062" cy="34958"/>
            </a:xfrm>
            <a:custGeom>
              <a:rect b="b" l="l" r="r" t="t"/>
              <a:pathLst>
                <a:path extrusionOk="0" h="271" w="78">
                  <a:moveTo>
                    <a:pt x="76" y="1"/>
                  </a:moveTo>
                  <a:cubicBezTo>
                    <a:pt x="76" y="1"/>
                    <a:pt x="75" y="1"/>
                    <a:pt x="75" y="3"/>
                  </a:cubicBezTo>
                  <a:cubicBezTo>
                    <a:pt x="61" y="43"/>
                    <a:pt x="52" y="86"/>
                    <a:pt x="43" y="126"/>
                  </a:cubicBezTo>
                  <a:cubicBezTo>
                    <a:pt x="35" y="159"/>
                    <a:pt x="11" y="213"/>
                    <a:pt x="19" y="248"/>
                  </a:cubicBezTo>
                  <a:lnTo>
                    <a:pt x="19" y="248"/>
                  </a:lnTo>
                  <a:cubicBezTo>
                    <a:pt x="18" y="247"/>
                    <a:pt x="16" y="247"/>
                    <a:pt x="15" y="247"/>
                  </a:cubicBezTo>
                  <a:lnTo>
                    <a:pt x="9" y="247"/>
                  </a:lnTo>
                  <a:cubicBezTo>
                    <a:pt x="3" y="247"/>
                    <a:pt x="0" y="256"/>
                    <a:pt x="3" y="259"/>
                  </a:cubicBezTo>
                  <a:lnTo>
                    <a:pt x="3" y="261"/>
                  </a:lnTo>
                  <a:cubicBezTo>
                    <a:pt x="5" y="267"/>
                    <a:pt x="9" y="270"/>
                    <a:pt x="14" y="270"/>
                  </a:cubicBezTo>
                  <a:cubicBezTo>
                    <a:pt x="16" y="270"/>
                    <a:pt x="18" y="269"/>
                    <a:pt x="20" y="267"/>
                  </a:cubicBezTo>
                  <a:cubicBezTo>
                    <a:pt x="43" y="244"/>
                    <a:pt x="43" y="184"/>
                    <a:pt x="49" y="158"/>
                  </a:cubicBezTo>
                  <a:cubicBezTo>
                    <a:pt x="61" y="109"/>
                    <a:pt x="72" y="55"/>
                    <a:pt x="78" y="3"/>
                  </a:cubicBezTo>
                  <a:cubicBezTo>
                    <a:pt x="78" y="1"/>
                    <a:pt x="77" y="1"/>
                    <a:pt x="7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7332478" y="4372320"/>
              <a:ext cx="14964" cy="2580"/>
            </a:xfrm>
            <a:custGeom>
              <a:rect b="b" l="l" r="r" t="t"/>
              <a:pathLst>
                <a:path extrusionOk="0" h="20" w="116">
                  <a:moveTo>
                    <a:pt x="49" y="0"/>
                  </a:moveTo>
                  <a:cubicBezTo>
                    <a:pt x="35" y="0"/>
                    <a:pt x="21" y="2"/>
                    <a:pt x="6" y="5"/>
                  </a:cubicBezTo>
                  <a:cubicBezTo>
                    <a:pt x="1" y="5"/>
                    <a:pt x="6" y="11"/>
                    <a:pt x="9" y="11"/>
                  </a:cubicBezTo>
                  <a:cubicBezTo>
                    <a:pt x="44" y="17"/>
                    <a:pt x="78" y="17"/>
                    <a:pt x="113" y="20"/>
                  </a:cubicBezTo>
                  <a:cubicBezTo>
                    <a:pt x="116" y="20"/>
                    <a:pt x="116" y="11"/>
                    <a:pt x="113" y="11"/>
                  </a:cubicBezTo>
                  <a:cubicBezTo>
                    <a:pt x="92" y="4"/>
                    <a:pt x="71" y="0"/>
                    <a:pt x="4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7219734" y="3002758"/>
              <a:ext cx="74819" cy="30959"/>
            </a:xfrm>
            <a:custGeom>
              <a:rect b="b" l="l" r="r" t="t"/>
              <a:pathLst>
                <a:path extrusionOk="0" h="240" w="580">
                  <a:moveTo>
                    <a:pt x="3" y="0"/>
                  </a:moveTo>
                  <a:lnTo>
                    <a:pt x="3" y="0"/>
                  </a:lnTo>
                  <a:cubicBezTo>
                    <a:pt x="1" y="0"/>
                    <a:pt x="0" y="3"/>
                    <a:pt x="4" y="3"/>
                  </a:cubicBezTo>
                  <a:cubicBezTo>
                    <a:pt x="4" y="1"/>
                    <a:pt x="3" y="0"/>
                    <a:pt x="3" y="0"/>
                  </a:cubicBezTo>
                  <a:close/>
                  <a:moveTo>
                    <a:pt x="4" y="3"/>
                  </a:moveTo>
                  <a:lnTo>
                    <a:pt x="4" y="3"/>
                  </a:lnTo>
                  <a:cubicBezTo>
                    <a:pt x="59" y="30"/>
                    <a:pt x="115" y="55"/>
                    <a:pt x="171" y="78"/>
                  </a:cubicBezTo>
                  <a:lnTo>
                    <a:pt x="171" y="78"/>
                  </a:lnTo>
                  <a:cubicBezTo>
                    <a:pt x="114" y="53"/>
                    <a:pt x="59" y="27"/>
                    <a:pt x="4" y="3"/>
                  </a:cubicBezTo>
                  <a:close/>
                  <a:moveTo>
                    <a:pt x="171" y="78"/>
                  </a:moveTo>
                  <a:cubicBezTo>
                    <a:pt x="246" y="111"/>
                    <a:pt x="322" y="143"/>
                    <a:pt x="399" y="170"/>
                  </a:cubicBezTo>
                  <a:lnTo>
                    <a:pt x="399" y="170"/>
                  </a:lnTo>
                  <a:cubicBezTo>
                    <a:pt x="323" y="139"/>
                    <a:pt x="246" y="110"/>
                    <a:pt x="171" y="78"/>
                  </a:cubicBezTo>
                  <a:close/>
                  <a:moveTo>
                    <a:pt x="399" y="170"/>
                  </a:moveTo>
                  <a:cubicBezTo>
                    <a:pt x="451" y="192"/>
                    <a:pt x="504" y="214"/>
                    <a:pt x="556" y="238"/>
                  </a:cubicBezTo>
                  <a:cubicBezTo>
                    <a:pt x="558" y="239"/>
                    <a:pt x="560" y="240"/>
                    <a:pt x="562" y="240"/>
                  </a:cubicBezTo>
                  <a:cubicBezTo>
                    <a:pt x="573" y="240"/>
                    <a:pt x="579" y="221"/>
                    <a:pt x="564" y="218"/>
                  </a:cubicBezTo>
                  <a:cubicBezTo>
                    <a:pt x="509" y="206"/>
                    <a:pt x="454" y="189"/>
                    <a:pt x="399" y="17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7293521" y="2996309"/>
              <a:ext cx="17931" cy="34958"/>
            </a:xfrm>
            <a:custGeom>
              <a:rect b="b" l="l" r="r" t="t"/>
              <a:pathLst>
                <a:path extrusionOk="0" h="271" w="139">
                  <a:moveTo>
                    <a:pt x="130" y="1"/>
                  </a:moveTo>
                  <a:cubicBezTo>
                    <a:pt x="128" y="1"/>
                    <a:pt x="125" y="2"/>
                    <a:pt x="124" y="4"/>
                  </a:cubicBezTo>
                  <a:cubicBezTo>
                    <a:pt x="101" y="44"/>
                    <a:pt x="93" y="90"/>
                    <a:pt x="70" y="133"/>
                  </a:cubicBezTo>
                  <a:cubicBezTo>
                    <a:pt x="50" y="176"/>
                    <a:pt x="24" y="216"/>
                    <a:pt x="1" y="260"/>
                  </a:cubicBezTo>
                  <a:cubicBezTo>
                    <a:pt x="1" y="266"/>
                    <a:pt x="5" y="270"/>
                    <a:pt x="9" y="270"/>
                  </a:cubicBezTo>
                  <a:cubicBezTo>
                    <a:pt x="10" y="270"/>
                    <a:pt x="12" y="270"/>
                    <a:pt x="12" y="268"/>
                  </a:cubicBezTo>
                  <a:cubicBezTo>
                    <a:pt x="67" y="199"/>
                    <a:pt x="127" y="99"/>
                    <a:pt x="139" y="10"/>
                  </a:cubicBezTo>
                  <a:cubicBezTo>
                    <a:pt x="139" y="4"/>
                    <a:pt x="134" y="1"/>
                    <a:pt x="13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7275848" y="2981861"/>
              <a:ext cx="136350" cy="56501"/>
            </a:xfrm>
            <a:custGeom>
              <a:rect b="b" l="l" r="r" t="t"/>
              <a:pathLst>
                <a:path extrusionOk="0" h="438" w="1057">
                  <a:moveTo>
                    <a:pt x="5" y="0"/>
                  </a:moveTo>
                  <a:cubicBezTo>
                    <a:pt x="2" y="0"/>
                    <a:pt x="0" y="7"/>
                    <a:pt x="3" y="9"/>
                  </a:cubicBezTo>
                  <a:cubicBezTo>
                    <a:pt x="345" y="165"/>
                    <a:pt x="692" y="308"/>
                    <a:pt x="1043" y="438"/>
                  </a:cubicBezTo>
                  <a:cubicBezTo>
                    <a:pt x="1044" y="438"/>
                    <a:pt x="1045" y="438"/>
                    <a:pt x="1046" y="438"/>
                  </a:cubicBezTo>
                  <a:cubicBezTo>
                    <a:pt x="1055" y="438"/>
                    <a:pt x="1057" y="426"/>
                    <a:pt x="1049" y="423"/>
                  </a:cubicBezTo>
                  <a:cubicBezTo>
                    <a:pt x="695" y="288"/>
                    <a:pt x="351" y="150"/>
                    <a:pt x="6" y="1"/>
                  </a:cubicBezTo>
                  <a:cubicBezTo>
                    <a:pt x="5" y="0"/>
                    <a:pt x="5" y="0"/>
                    <a:pt x="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7351053" y="3023140"/>
              <a:ext cx="13932" cy="32765"/>
            </a:xfrm>
            <a:custGeom>
              <a:rect b="b" l="l" r="r" t="t"/>
              <a:pathLst>
                <a:path extrusionOk="0" h="254" w="108">
                  <a:moveTo>
                    <a:pt x="105" y="0"/>
                  </a:moveTo>
                  <a:cubicBezTo>
                    <a:pt x="104" y="0"/>
                    <a:pt x="103" y="1"/>
                    <a:pt x="101" y="3"/>
                  </a:cubicBezTo>
                  <a:cubicBezTo>
                    <a:pt x="55" y="66"/>
                    <a:pt x="6" y="166"/>
                    <a:pt x="0" y="250"/>
                  </a:cubicBezTo>
                  <a:cubicBezTo>
                    <a:pt x="0" y="252"/>
                    <a:pt x="5" y="254"/>
                    <a:pt x="7" y="254"/>
                  </a:cubicBezTo>
                  <a:cubicBezTo>
                    <a:pt x="8" y="254"/>
                    <a:pt x="9" y="253"/>
                    <a:pt x="9" y="253"/>
                  </a:cubicBezTo>
                  <a:cubicBezTo>
                    <a:pt x="26" y="218"/>
                    <a:pt x="32" y="178"/>
                    <a:pt x="43" y="141"/>
                  </a:cubicBezTo>
                  <a:cubicBezTo>
                    <a:pt x="61" y="95"/>
                    <a:pt x="84" y="52"/>
                    <a:pt x="104" y="6"/>
                  </a:cubicBezTo>
                  <a:cubicBezTo>
                    <a:pt x="108" y="4"/>
                    <a:pt x="108" y="0"/>
                    <a:pt x="105"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7326544" y="3043779"/>
              <a:ext cx="80881" cy="28637"/>
            </a:xfrm>
            <a:custGeom>
              <a:rect b="b" l="l" r="r" t="t"/>
              <a:pathLst>
                <a:path extrusionOk="0" h="222" w="627">
                  <a:moveTo>
                    <a:pt x="9" y="1"/>
                  </a:moveTo>
                  <a:cubicBezTo>
                    <a:pt x="4" y="1"/>
                    <a:pt x="1" y="4"/>
                    <a:pt x="4" y="6"/>
                  </a:cubicBezTo>
                  <a:cubicBezTo>
                    <a:pt x="196" y="96"/>
                    <a:pt x="406" y="187"/>
                    <a:pt x="616" y="222"/>
                  </a:cubicBezTo>
                  <a:cubicBezTo>
                    <a:pt x="621" y="222"/>
                    <a:pt x="627" y="216"/>
                    <a:pt x="618" y="210"/>
                  </a:cubicBezTo>
                  <a:cubicBezTo>
                    <a:pt x="414" y="139"/>
                    <a:pt x="210" y="87"/>
                    <a:pt x="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7341379" y="2958125"/>
              <a:ext cx="21801" cy="48503"/>
            </a:xfrm>
            <a:custGeom>
              <a:rect b="b" l="l" r="r" t="t"/>
              <a:pathLst>
                <a:path extrusionOk="0" h="376" w="169">
                  <a:moveTo>
                    <a:pt x="168" y="0"/>
                  </a:moveTo>
                  <a:cubicBezTo>
                    <a:pt x="168" y="0"/>
                    <a:pt x="167" y="1"/>
                    <a:pt x="167" y="4"/>
                  </a:cubicBezTo>
                  <a:cubicBezTo>
                    <a:pt x="124" y="79"/>
                    <a:pt x="84" y="156"/>
                    <a:pt x="52" y="237"/>
                  </a:cubicBezTo>
                  <a:cubicBezTo>
                    <a:pt x="41" y="260"/>
                    <a:pt x="29" y="283"/>
                    <a:pt x="24" y="308"/>
                  </a:cubicBezTo>
                  <a:cubicBezTo>
                    <a:pt x="18" y="320"/>
                    <a:pt x="12" y="331"/>
                    <a:pt x="12" y="343"/>
                  </a:cubicBezTo>
                  <a:cubicBezTo>
                    <a:pt x="12" y="345"/>
                    <a:pt x="12" y="347"/>
                    <a:pt x="13" y="349"/>
                  </a:cubicBezTo>
                  <a:lnTo>
                    <a:pt x="13" y="349"/>
                  </a:lnTo>
                  <a:cubicBezTo>
                    <a:pt x="12" y="349"/>
                    <a:pt x="11" y="350"/>
                    <a:pt x="9" y="351"/>
                  </a:cubicBezTo>
                  <a:cubicBezTo>
                    <a:pt x="3" y="357"/>
                    <a:pt x="1" y="363"/>
                    <a:pt x="1" y="369"/>
                  </a:cubicBezTo>
                  <a:cubicBezTo>
                    <a:pt x="1" y="372"/>
                    <a:pt x="5" y="376"/>
                    <a:pt x="9" y="376"/>
                  </a:cubicBezTo>
                  <a:cubicBezTo>
                    <a:pt x="12" y="376"/>
                    <a:pt x="14" y="375"/>
                    <a:pt x="15" y="372"/>
                  </a:cubicBezTo>
                  <a:cubicBezTo>
                    <a:pt x="41" y="340"/>
                    <a:pt x="47" y="283"/>
                    <a:pt x="61" y="245"/>
                  </a:cubicBezTo>
                  <a:cubicBezTo>
                    <a:pt x="95" y="168"/>
                    <a:pt x="141" y="93"/>
                    <a:pt x="167" y="10"/>
                  </a:cubicBezTo>
                  <a:cubicBezTo>
                    <a:pt x="169" y="3"/>
                    <a:pt x="169" y="0"/>
                    <a:pt x="16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7392848" y="2991020"/>
              <a:ext cx="16770" cy="40505"/>
            </a:xfrm>
            <a:custGeom>
              <a:rect b="b" l="l" r="r" t="t"/>
              <a:pathLst>
                <a:path extrusionOk="0" h="314" w="130">
                  <a:moveTo>
                    <a:pt x="123" y="1"/>
                  </a:moveTo>
                  <a:cubicBezTo>
                    <a:pt x="122" y="1"/>
                    <a:pt x="122" y="1"/>
                    <a:pt x="122" y="2"/>
                  </a:cubicBezTo>
                  <a:cubicBezTo>
                    <a:pt x="76" y="96"/>
                    <a:pt x="18" y="203"/>
                    <a:pt x="1" y="309"/>
                  </a:cubicBezTo>
                  <a:cubicBezTo>
                    <a:pt x="1" y="311"/>
                    <a:pt x="2" y="313"/>
                    <a:pt x="4" y="313"/>
                  </a:cubicBezTo>
                  <a:cubicBezTo>
                    <a:pt x="5" y="313"/>
                    <a:pt x="6" y="313"/>
                    <a:pt x="7" y="312"/>
                  </a:cubicBezTo>
                  <a:cubicBezTo>
                    <a:pt x="56" y="214"/>
                    <a:pt x="84" y="108"/>
                    <a:pt x="127" y="7"/>
                  </a:cubicBezTo>
                  <a:cubicBezTo>
                    <a:pt x="129" y="3"/>
                    <a:pt x="125" y="1"/>
                    <a:pt x="123"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7330801" y="2951805"/>
              <a:ext cx="98812" cy="46181"/>
            </a:xfrm>
            <a:custGeom>
              <a:rect b="b" l="l" r="r" t="t"/>
              <a:pathLst>
                <a:path extrusionOk="0" h="358" w="766">
                  <a:moveTo>
                    <a:pt x="6" y="0"/>
                  </a:moveTo>
                  <a:cubicBezTo>
                    <a:pt x="3" y="0"/>
                    <a:pt x="0" y="4"/>
                    <a:pt x="5" y="4"/>
                  </a:cubicBezTo>
                  <a:cubicBezTo>
                    <a:pt x="258" y="113"/>
                    <a:pt x="499" y="245"/>
                    <a:pt x="752" y="357"/>
                  </a:cubicBezTo>
                  <a:cubicBezTo>
                    <a:pt x="753" y="358"/>
                    <a:pt x="753" y="358"/>
                    <a:pt x="754" y="358"/>
                  </a:cubicBezTo>
                  <a:cubicBezTo>
                    <a:pt x="759" y="358"/>
                    <a:pt x="765" y="348"/>
                    <a:pt x="758" y="346"/>
                  </a:cubicBezTo>
                  <a:cubicBezTo>
                    <a:pt x="525" y="205"/>
                    <a:pt x="258" y="99"/>
                    <a:pt x="8" y="1"/>
                  </a:cubicBezTo>
                  <a:cubicBezTo>
                    <a:pt x="7" y="1"/>
                    <a:pt x="7" y="0"/>
                    <a:pt x="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7402652" y="1860944"/>
              <a:ext cx="113002" cy="60113"/>
            </a:xfrm>
            <a:custGeom>
              <a:rect b="b" l="l" r="r" t="t"/>
              <a:pathLst>
                <a:path extrusionOk="0" h="466" w="876">
                  <a:moveTo>
                    <a:pt x="2" y="1"/>
                  </a:moveTo>
                  <a:cubicBezTo>
                    <a:pt x="1" y="1"/>
                    <a:pt x="1" y="4"/>
                    <a:pt x="3" y="5"/>
                  </a:cubicBezTo>
                  <a:cubicBezTo>
                    <a:pt x="3" y="2"/>
                    <a:pt x="2" y="1"/>
                    <a:pt x="2" y="1"/>
                  </a:cubicBezTo>
                  <a:close/>
                  <a:moveTo>
                    <a:pt x="3" y="5"/>
                  </a:moveTo>
                  <a:cubicBezTo>
                    <a:pt x="138" y="106"/>
                    <a:pt x="287" y="189"/>
                    <a:pt x="434" y="267"/>
                  </a:cubicBezTo>
                  <a:cubicBezTo>
                    <a:pt x="574" y="339"/>
                    <a:pt x="718" y="413"/>
                    <a:pt x="865" y="465"/>
                  </a:cubicBezTo>
                  <a:cubicBezTo>
                    <a:pt x="865" y="465"/>
                    <a:pt x="866" y="466"/>
                    <a:pt x="867" y="466"/>
                  </a:cubicBezTo>
                  <a:cubicBezTo>
                    <a:pt x="874" y="466"/>
                    <a:pt x="875" y="456"/>
                    <a:pt x="870" y="454"/>
                  </a:cubicBezTo>
                  <a:cubicBezTo>
                    <a:pt x="721" y="382"/>
                    <a:pt x="571" y="324"/>
                    <a:pt x="428" y="250"/>
                  </a:cubicBezTo>
                  <a:cubicBezTo>
                    <a:pt x="284" y="175"/>
                    <a:pt x="146" y="89"/>
                    <a:pt x="3" y="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7413746" y="1869648"/>
              <a:ext cx="15222" cy="25542"/>
            </a:xfrm>
            <a:custGeom>
              <a:rect b="b" l="l" r="r" t="t"/>
              <a:pathLst>
                <a:path extrusionOk="0" h="198" w="118">
                  <a:moveTo>
                    <a:pt x="112" y="0"/>
                  </a:moveTo>
                  <a:cubicBezTo>
                    <a:pt x="83" y="17"/>
                    <a:pt x="69" y="58"/>
                    <a:pt x="54" y="83"/>
                  </a:cubicBezTo>
                  <a:cubicBezTo>
                    <a:pt x="37" y="115"/>
                    <a:pt x="14" y="152"/>
                    <a:pt x="3" y="187"/>
                  </a:cubicBezTo>
                  <a:cubicBezTo>
                    <a:pt x="1" y="193"/>
                    <a:pt x="6" y="198"/>
                    <a:pt x="11" y="198"/>
                  </a:cubicBezTo>
                  <a:cubicBezTo>
                    <a:pt x="13" y="198"/>
                    <a:pt x="15" y="197"/>
                    <a:pt x="17" y="196"/>
                  </a:cubicBezTo>
                  <a:cubicBezTo>
                    <a:pt x="43" y="167"/>
                    <a:pt x="60" y="129"/>
                    <a:pt x="77" y="95"/>
                  </a:cubicBezTo>
                  <a:cubicBezTo>
                    <a:pt x="92" y="63"/>
                    <a:pt x="118" y="32"/>
                    <a:pt x="11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7478115" y="1901381"/>
              <a:ext cx="19995" cy="33797"/>
            </a:xfrm>
            <a:custGeom>
              <a:rect b="b" l="l" r="r" t="t"/>
              <a:pathLst>
                <a:path extrusionOk="0" h="262" w="155">
                  <a:moveTo>
                    <a:pt x="150" y="0"/>
                  </a:moveTo>
                  <a:cubicBezTo>
                    <a:pt x="149" y="0"/>
                    <a:pt x="148" y="0"/>
                    <a:pt x="147" y="1"/>
                  </a:cubicBezTo>
                  <a:cubicBezTo>
                    <a:pt x="93" y="82"/>
                    <a:pt x="35" y="168"/>
                    <a:pt x="1" y="257"/>
                  </a:cubicBezTo>
                  <a:cubicBezTo>
                    <a:pt x="1" y="259"/>
                    <a:pt x="2" y="261"/>
                    <a:pt x="3" y="261"/>
                  </a:cubicBezTo>
                  <a:cubicBezTo>
                    <a:pt x="3" y="261"/>
                    <a:pt x="4" y="261"/>
                    <a:pt x="4" y="260"/>
                  </a:cubicBezTo>
                  <a:cubicBezTo>
                    <a:pt x="61" y="185"/>
                    <a:pt x="113" y="93"/>
                    <a:pt x="150" y="7"/>
                  </a:cubicBezTo>
                  <a:cubicBezTo>
                    <a:pt x="154" y="3"/>
                    <a:pt x="152" y="0"/>
                    <a:pt x="150"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7387818" y="1898482"/>
              <a:ext cx="148476" cy="77270"/>
            </a:xfrm>
            <a:custGeom>
              <a:rect b="b" l="l" r="r" t="t"/>
              <a:pathLst>
                <a:path extrusionOk="0" h="599" w="1151">
                  <a:moveTo>
                    <a:pt x="1" y="0"/>
                  </a:moveTo>
                  <a:cubicBezTo>
                    <a:pt x="0" y="0"/>
                    <a:pt x="1" y="2"/>
                    <a:pt x="3" y="2"/>
                  </a:cubicBezTo>
                  <a:cubicBezTo>
                    <a:pt x="2" y="1"/>
                    <a:pt x="1" y="0"/>
                    <a:pt x="1" y="0"/>
                  </a:cubicBezTo>
                  <a:close/>
                  <a:moveTo>
                    <a:pt x="3" y="2"/>
                  </a:moveTo>
                  <a:lnTo>
                    <a:pt x="3" y="2"/>
                  </a:lnTo>
                  <a:cubicBezTo>
                    <a:pt x="186" y="119"/>
                    <a:pt x="385" y="223"/>
                    <a:pt x="577" y="323"/>
                  </a:cubicBezTo>
                  <a:cubicBezTo>
                    <a:pt x="761" y="418"/>
                    <a:pt x="948" y="533"/>
                    <a:pt x="1143" y="596"/>
                  </a:cubicBezTo>
                  <a:cubicBezTo>
                    <a:pt x="1144" y="598"/>
                    <a:pt x="1145" y="598"/>
                    <a:pt x="1146" y="598"/>
                  </a:cubicBezTo>
                  <a:cubicBezTo>
                    <a:pt x="1150" y="598"/>
                    <a:pt x="1151" y="590"/>
                    <a:pt x="1146" y="588"/>
                  </a:cubicBezTo>
                  <a:cubicBezTo>
                    <a:pt x="965" y="476"/>
                    <a:pt x="761" y="395"/>
                    <a:pt x="574" y="301"/>
                  </a:cubicBezTo>
                  <a:cubicBezTo>
                    <a:pt x="382" y="200"/>
                    <a:pt x="195" y="94"/>
                    <a:pt x="3" y="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7422647" y="1921247"/>
              <a:ext cx="24510" cy="37280"/>
            </a:xfrm>
            <a:custGeom>
              <a:rect b="b" l="l" r="r" t="t"/>
              <a:pathLst>
                <a:path extrusionOk="0" h="289" w="190">
                  <a:moveTo>
                    <a:pt x="186" y="1"/>
                  </a:moveTo>
                  <a:cubicBezTo>
                    <a:pt x="185" y="1"/>
                    <a:pt x="184" y="1"/>
                    <a:pt x="184" y="2"/>
                  </a:cubicBezTo>
                  <a:cubicBezTo>
                    <a:pt x="115" y="89"/>
                    <a:pt x="54" y="186"/>
                    <a:pt x="3" y="284"/>
                  </a:cubicBezTo>
                  <a:cubicBezTo>
                    <a:pt x="1" y="286"/>
                    <a:pt x="3" y="288"/>
                    <a:pt x="6" y="288"/>
                  </a:cubicBezTo>
                  <a:cubicBezTo>
                    <a:pt x="8" y="288"/>
                    <a:pt x="10" y="288"/>
                    <a:pt x="11" y="287"/>
                  </a:cubicBezTo>
                  <a:cubicBezTo>
                    <a:pt x="75" y="201"/>
                    <a:pt x="141" y="103"/>
                    <a:pt x="189" y="5"/>
                  </a:cubicBezTo>
                  <a:cubicBezTo>
                    <a:pt x="189" y="2"/>
                    <a:pt x="187" y="1"/>
                    <a:pt x="18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7505592" y="1962268"/>
              <a:ext cx="11352" cy="23607"/>
            </a:xfrm>
            <a:custGeom>
              <a:rect b="b" l="l" r="r" t="t"/>
              <a:pathLst>
                <a:path extrusionOk="0" h="183" w="88">
                  <a:moveTo>
                    <a:pt x="78" y="0"/>
                  </a:moveTo>
                  <a:cubicBezTo>
                    <a:pt x="75" y="0"/>
                    <a:pt x="73" y="1"/>
                    <a:pt x="72" y="3"/>
                  </a:cubicBezTo>
                  <a:cubicBezTo>
                    <a:pt x="38" y="58"/>
                    <a:pt x="18" y="115"/>
                    <a:pt x="0" y="176"/>
                  </a:cubicBezTo>
                  <a:cubicBezTo>
                    <a:pt x="0" y="180"/>
                    <a:pt x="2" y="183"/>
                    <a:pt x="4" y="183"/>
                  </a:cubicBezTo>
                  <a:cubicBezTo>
                    <a:pt x="5" y="183"/>
                    <a:pt x="5" y="182"/>
                    <a:pt x="6" y="181"/>
                  </a:cubicBezTo>
                  <a:cubicBezTo>
                    <a:pt x="38" y="127"/>
                    <a:pt x="67" y="72"/>
                    <a:pt x="84" y="12"/>
                  </a:cubicBezTo>
                  <a:cubicBezTo>
                    <a:pt x="88" y="4"/>
                    <a:pt x="82" y="0"/>
                    <a:pt x="7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7401104" y="1956789"/>
              <a:ext cx="131190" cy="62564"/>
            </a:xfrm>
            <a:custGeom>
              <a:rect b="b" l="l" r="r" t="t"/>
              <a:pathLst>
                <a:path extrusionOk="0" h="485" w="1017">
                  <a:moveTo>
                    <a:pt x="0" y="1"/>
                  </a:moveTo>
                  <a:lnTo>
                    <a:pt x="0" y="1"/>
                  </a:lnTo>
                  <a:cubicBezTo>
                    <a:pt x="129" y="113"/>
                    <a:pt x="313" y="167"/>
                    <a:pt x="471" y="225"/>
                  </a:cubicBezTo>
                  <a:cubicBezTo>
                    <a:pt x="569" y="259"/>
                    <a:pt x="661" y="294"/>
                    <a:pt x="756" y="337"/>
                  </a:cubicBezTo>
                  <a:cubicBezTo>
                    <a:pt x="845" y="374"/>
                    <a:pt x="920" y="432"/>
                    <a:pt x="1006" y="483"/>
                  </a:cubicBezTo>
                  <a:cubicBezTo>
                    <a:pt x="1007" y="484"/>
                    <a:pt x="1008" y="484"/>
                    <a:pt x="1009" y="484"/>
                  </a:cubicBezTo>
                  <a:cubicBezTo>
                    <a:pt x="1013" y="484"/>
                    <a:pt x="1017" y="480"/>
                    <a:pt x="1014" y="475"/>
                  </a:cubicBezTo>
                  <a:cubicBezTo>
                    <a:pt x="900" y="354"/>
                    <a:pt x="710" y="294"/>
                    <a:pt x="558" y="239"/>
                  </a:cubicBezTo>
                  <a:cubicBezTo>
                    <a:pt x="469" y="208"/>
                    <a:pt x="382" y="179"/>
                    <a:pt x="293" y="142"/>
                  </a:cubicBezTo>
                  <a:cubicBezTo>
                    <a:pt x="193" y="98"/>
                    <a:pt x="101" y="4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7415165" y="384376"/>
              <a:ext cx="77914" cy="60242"/>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7507785" y="476351"/>
              <a:ext cx="31604" cy="31604"/>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7778034" y="357029"/>
              <a:ext cx="44891" cy="45278"/>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6299082" y="370702"/>
              <a:ext cx="23220" cy="17931"/>
            </a:xfrm>
            <a:custGeom>
              <a:rect b="b" l="l" r="r" t="t"/>
              <a:pathLst>
                <a:path extrusionOk="0" h="139" w="180">
                  <a:moveTo>
                    <a:pt x="90" y="1"/>
                  </a:moveTo>
                  <a:cubicBezTo>
                    <a:pt x="1" y="1"/>
                    <a:pt x="1" y="139"/>
                    <a:pt x="90" y="139"/>
                  </a:cubicBezTo>
                  <a:cubicBezTo>
                    <a:pt x="179" y="139"/>
                    <a:pt x="179" y="1"/>
                    <a:pt x="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4290985" y="2179112"/>
              <a:ext cx="60887" cy="60887"/>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4096715" y="2278827"/>
              <a:ext cx="53534" cy="49019"/>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4220166" y="2362675"/>
              <a:ext cx="30572" cy="23736"/>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403341" y="3721014"/>
              <a:ext cx="73142" cy="57146"/>
            </a:xfrm>
            <a:custGeom>
              <a:rect b="b" l="l" r="r" t="t"/>
              <a:pathLst>
                <a:path extrusionOk="0" h="443" w="567">
                  <a:moveTo>
                    <a:pt x="282" y="0"/>
                  </a:moveTo>
                  <a:cubicBezTo>
                    <a:pt x="0" y="0"/>
                    <a:pt x="0" y="443"/>
                    <a:pt x="282" y="443"/>
                  </a:cubicBezTo>
                  <a:cubicBezTo>
                    <a:pt x="566" y="443"/>
                    <a:pt x="566"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4585227" y="3803056"/>
              <a:ext cx="47213" cy="45923"/>
            </a:xfrm>
            <a:custGeom>
              <a:rect b="b" l="l" r="r" t="t"/>
              <a:pathLst>
                <a:path extrusionOk="0" h="356" w="366">
                  <a:moveTo>
                    <a:pt x="185" y="1"/>
                  </a:moveTo>
                  <a:cubicBezTo>
                    <a:pt x="177" y="1"/>
                    <a:pt x="169" y="2"/>
                    <a:pt x="162" y="5"/>
                  </a:cubicBezTo>
                  <a:cubicBezTo>
                    <a:pt x="145" y="5"/>
                    <a:pt x="130" y="8"/>
                    <a:pt x="116" y="14"/>
                  </a:cubicBezTo>
                  <a:cubicBezTo>
                    <a:pt x="93" y="22"/>
                    <a:pt x="73" y="34"/>
                    <a:pt x="58" y="51"/>
                  </a:cubicBezTo>
                  <a:lnTo>
                    <a:pt x="50" y="57"/>
                  </a:lnTo>
                  <a:cubicBezTo>
                    <a:pt x="30" y="80"/>
                    <a:pt x="15" y="105"/>
                    <a:pt x="7" y="134"/>
                  </a:cubicBezTo>
                  <a:cubicBezTo>
                    <a:pt x="1" y="154"/>
                    <a:pt x="1" y="180"/>
                    <a:pt x="4" y="200"/>
                  </a:cubicBezTo>
                  <a:cubicBezTo>
                    <a:pt x="4" y="223"/>
                    <a:pt x="10" y="243"/>
                    <a:pt x="24" y="266"/>
                  </a:cubicBezTo>
                  <a:cubicBezTo>
                    <a:pt x="38" y="292"/>
                    <a:pt x="61" y="312"/>
                    <a:pt x="87" y="327"/>
                  </a:cubicBezTo>
                  <a:cubicBezTo>
                    <a:pt x="90" y="327"/>
                    <a:pt x="93" y="330"/>
                    <a:pt x="93" y="330"/>
                  </a:cubicBezTo>
                  <a:lnTo>
                    <a:pt x="136" y="350"/>
                  </a:lnTo>
                  <a:cubicBezTo>
                    <a:pt x="150" y="353"/>
                    <a:pt x="168" y="353"/>
                    <a:pt x="182" y="355"/>
                  </a:cubicBezTo>
                  <a:cubicBezTo>
                    <a:pt x="196" y="353"/>
                    <a:pt x="216" y="353"/>
                    <a:pt x="231" y="350"/>
                  </a:cubicBezTo>
                  <a:lnTo>
                    <a:pt x="274" y="330"/>
                  </a:lnTo>
                  <a:cubicBezTo>
                    <a:pt x="282" y="318"/>
                    <a:pt x="297" y="312"/>
                    <a:pt x="308" y="301"/>
                  </a:cubicBezTo>
                  <a:cubicBezTo>
                    <a:pt x="320" y="289"/>
                    <a:pt x="326" y="278"/>
                    <a:pt x="337" y="266"/>
                  </a:cubicBezTo>
                  <a:cubicBezTo>
                    <a:pt x="346" y="252"/>
                    <a:pt x="349" y="238"/>
                    <a:pt x="354" y="223"/>
                  </a:cubicBezTo>
                  <a:cubicBezTo>
                    <a:pt x="366" y="200"/>
                    <a:pt x="366" y="180"/>
                    <a:pt x="360" y="154"/>
                  </a:cubicBezTo>
                  <a:cubicBezTo>
                    <a:pt x="360" y="137"/>
                    <a:pt x="357" y="123"/>
                    <a:pt x="349" y="108"/>
                  </a:cubicBezTo>
                  <a:cubicBezTo>
                    <a:pt x="346" y="94"/>
                    <a:pt x="337" y="80"/>
                    <a:pt x="328" y="68"/>
                  </a:cubicBezTo>
                  <a:cubicBezTo>
                    <a:pt x="320" y="54"/>
                    <a:pt x="308" y="42"/>
                    <a:pt x="294" y="36"/>
                  </a:cubicBezTo>
                  <a:cubicBezTo>
                    <a:pt x="285" y="25"/>
                    <a:pt x="271" y="19"/>
                    <a:pt x="257" y="14"/>
                  </a:cubicBezTo>
                  <a:cubicBezTo>
                    <a:pt x="242" y="8"/>
                    <a:pt x="228" y="5"/>
                    <a:pt x="208" y="5"/>
                  </a:cubicBezTo>
                  <a:cubicBezTo>
                    <a:pt x="201" y="2"/>
                    <a:pt x="193"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4535563" y="3987780"/>
              <a:ext cx="33539" cy="26186"/>
            </a:xfrm>
            <a:custGeom>
              <a:rect b="b" l="l" r="r" t="t"/>
              <a:pathLst>
                <a:path extrusionOk="0" h="203" w="260">
                  <a:moveTo>
                    <a:pt x="130" y="1"/>
                  </a:moveTo>
                  <a:cubicBezTo>
                    <a:pt x="1" y="1"/>
                    <a:pt x="1" y="202"/>
                    <a:pt x="130" y="202"/>
                  </a:cubicBezTo>
                  <a:cubicBezTo>
                    <a:pt x="257" y="202"/>
                    <a:pt x="259" y="1"/>
                    <a:pt x="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6047796" y="4064920"/>
              <a:ext cx="26444" cy="31991"/>
            </a:xfrm>
            <a:custGeom>
              <a:rect b="b" l="l" r="r" t="t"/>
              <a:pathLst>
                <a:path extrusionOk="0" h="248" w="205">
                  <a:moveTo>
                    <a:pt x="101" y="1"/>
                  </a:moveTo>
                  <a:cubicBezTo>
                    <a:pt x="87" y="1"/>
                    <a:pt x="76" y="3"/>
                    <a:pt x="61" y="6"/>
                  </a:cubicBezTo>
                  <a:cubicBezTo>
                    <a:pt x="53" y="9"/>
                    <a:pt x="41" y="18"/>
                    <a:pt x="30" y="29"/>
                  </a:cubicBezTo>
                  <a:cubicBezTo>
                    <a:pt x="18" y="38"/>
                    <a:pt x="9" y="52"/>
                    <a:pt x="4" y="70"/>
                  </a:cubicBezTo>
                  <a:cubicBezTo>
                    <a:pt x="1" y="90"/>
                    <a:pt x="1" y="107"/>
                    <a:pt x="4" y="124"/>
                  </a:cubicBezTo>
                  <a:cubicBezTo>
                    <a:pt x="9" y="141"/>
                    <a:pt x="12" y="164"/>
                    <a:pt x="15" y="182"/>
                  </a:cubicBezTo>
                  <a:lnTo>
                    <a:pt x="24" y="205"/>
                  </a:lnTo>
                  <a:cubicBezTo>
                    <a:pt x="30" y="213"/>
                    <a:pt x="38" y="222"/>
                    <a:pt x="44" y="228"/>
                  </a:cubicBezTo>
                  <a:cubicBezTo>
                    <a:pt x="53" y="236"/>
                    <a:pt x="55" y="239"/>
                    <a:pt x="61" y="239"/>
                  </a:cubicBezTo>
                  <a:cubicBezTo>
                    <a:pt x="73" y="248"/>
                    <a:pt x="84" y="248"/>
                    <a:pt x="99" y="248"/>
                  </a:cubicBezTo>
                  <a:cubicBezTo>
                    <a:pt x="104" y="248"/>
                    <a:pt x="113" y="242"/>
                    <a:pt x="124" y="242"/>
                  </a:cubicBezTo>
                  <a:cubicBezTo>
                    <a:pt x="130" y="239"/>
                    <a:pt x="139" y="236"/>
                    <a:pt x="145" y="236"/>
                  </a:cubicBezTo>
                  <a:cubicBezTo>
                    <a:pt x="156" y="228"/>
                    <a:pt x="162" y="222"/>
                    <a:pt x="170" y="213"/>
                  </a:cubicBezTo>
                  <a:cubicBezTo>
                    <a:pt x="176" y="207"/>
                    <a:pt x="185" y="196"/>
                    <a:pt x="185" y="184"/>
                  </a:cubicBezTo>
                  <a:cubicBezTo>
                    <a:pt x="188" y="167"/>
                    <a:pt x="190" y="147"/>
                    <a:pt x="196" y="127"/>
                  </a:cubicBezTo>
                  <a:cubicBezTo>
                    <a:pt x="205" y="104"/>
                    <a:pt x="205" y="87"/>
                    <a:pt x="199" y="72"/>
                  </a:cubicBezTo>
                  <a:cubicBezTo>
                    <a:pt x="196" y="52"/>
                    <a:pt x="185" y="38"/>
                    <a:pt x="173" y="29"/>
                  </a:cubicBezTo>
                  <a:cubicBezTo>
                    <a:pt x="167" y="24"/>
                    <a:pt x="159" y="18"/>
                    <a:pt x="153" y="15"/>
                  </a:cubicBezTo>
                  <a:cubicBezTo>
                    <a:pt x="139" y="6"/>
                    <a:pt x="119" y="1"/>
                    <a:pt x="1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6138997" y="3850656"/>
              <a:ext cx="52760" cy="53147"/>
            </a:xfrm>
            <a:custGeom>
              <a:rect b="b" l="l" r="r" t="t"/>
              <a:pathLst>
                <a:path extrusionOk="0" h="412" w="409">
                  <a:moveTo>
                    <a:pt x="208" y="1"/>
                  </a:moveTo>
                  <a:cubicBezTo>
                    <a:pt x="179" y="1"/>
                    <a:pt x="153" y="4"/>
                    <a:pt x="127" y="18"/>
                  </a:cubicBezTo>
                  <a:cubicBezTo>
                    <a:pt x="101" y="27"/>
                    <a:pt x="81" y="41"/>
                    <a:pt x="64" y="61"/>
                  </a:cubicBezTo>
                  <a:cubicBezTo>
                    <a:pt x="41" y="78"/>
                    <a:pt x="29" y="101"/>
                    <a:pt x="21" y="127"/>
                  </a:cubicBezTo>
                  <a:cubicBezTo>
                    <a:pt x="6" y="150"/>
                    <a:pt x="1" y="176"/>
                    <a:pt x="1" y="205"/>
                  </a:cubicBezTo>
                  <a:cubicBezTo>
                    <a:pt x="6" y="222"/>
                    <a:pt x="6" y="242"/>
                    <a:pt x="9" y="259"/>
                  </a:cubicBezTo>
                  <a:cubicBezTo>
                    <a:pt x="21" y="294"/>
                    <a:pt x="38" y="325"/>
                    <a:pt x="64" y="348"/>
                  </a:cubicBezTo>
                  <a:lnTo>
                    <a:pt x="101" y="380"/>
                  </a:lnTo>
                  <a:cubicBezTo>
                    <a:pt x="136" y="400"/>
                    <a:pt x="167" y="412"/>
                    <a:pt x="202" y="412"/>
                  </a:cubicBezTo>
                  <a:cubicBezTo>
                    <a:pt x="231" y="412"/>
                    <a:pt x="256" y="406"/>
                    <a:pt x="282" y="392"/>
                  </a:cubicBezTo>
                  <a:cubicBezTo>
                    <a:pt x="308" y="386"/>
                    <a:pt x="328" y="371"/>
                    <a:pt x="345" y="348"/>
                  </a:cubicBezTo>
                  <a:cubicBezTo>
                    <a:pt x="368" y="331"/>
                    <a:pt x="380" y="311"/>
                    <a:pt x="389" y="285"/>
                  </a:cubicBezTo>
                  <a:cubicBezTo>
                    <a:pt x="403" y="259"/>
                    <a:pt x="409" y="234"/>
                    <a:pt x="409" y="205"/>
                  </a:cubicBezTo>
                  <a:cubicBezTo>
                    <a:pt x="403" y="188"/>
                    <a:pt x="400" y="170"/>
                    <a:pt x="400" y="153"/>
                  </a:cubicBezTo>
                  <a:cubicBezTo>
                    <a:pt x="389" y="116"/>
                    <a:pt x="371" y="87"/>
                    <a:pt x="345" y="61"/>
                  </a:cubicBezTo>
                  <a:lnTo>
                    <a:pt x="308" y="30"/>
                  </a:lnTo>
                  <a:cubicBezTo>
                    <a:pt x="274" y="12"/>
                    <a:pt x="242" y="1"/>
                    <a:pt x="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8461073" y="4014998"/>
              <a:ext cx="29411" cy="27992"/>
            </a:xfrm>
            <a:custGeom>
              <a:rect b="b" l="l" r="r" t="t"/>
              <a:pathLst>
                <a:path extrusionOk="0" h="217" w="228">
                  <a:moveTo>
                    <a:pt x="146" y="0"/>
                  </a:moveTo>
                  <a:cubicBezTo>
                    <a:pt x="139" y="0"/>
                    <a:pt x="133" y="1"/>
                    <a:pt x="127" y="3"/>
                  </a:cubicBezTo>
                  <a:cubicBezTo>
                    <a:pt x="116" y="3"/>
                    <a:pt x="101" y="5"/>
                    <a:pt x="93" y="14"/>
                  </a:cubicBezTo>
                  <a:cubicBezTo>
                    <a:pt x="87" y="17"/>
                    <a:pt x="84" y="17"/>
                    <a:pt x="81" y="20"/>
                  </a:cubicBezTo>
                  <a:cubicBezTo>
                    <a:pt x="75" y="23"/>
                    <a:pt x="73" y="23"/>
                    <a:pt x="70" y="26"/>
                  </a:cubicBezTo>
                  <a:lnTo>
                    <a:pt x="67" y="31"/>
                  </a:lnTo>
                  <a:cubicBezTo>
                    <a:pt x="67" y="34"/>
                    <a:pt x="61" y="34"/>
                    <a:pt x="61" y="37"/>
                  </a:cubicBezTo>
                  <a:lnTo>
                    <a:pt x="52" y="49"/>
                  </a:lnTo>
                  <a:lnTo>
                    <a:pt x="41" y="60"/>
                  </a:lnTo>
                  <a:lnTo>
                    <a:pt x="38" y="63"/>
                  </a:lnTo>
                  <a:cubicBezTo>
                    <a:pt x="32" y="69"/>
                    <a:pt x="27" y="77"/>
                    <a:pt x="24" y="80"/>
                  </a:cubicBezTo>
                  <a:cubicBezTo>
                    <a:pt x="15" y="92"/>
                    <a:pt x="12" y="103"/>
                    <a:pt x="12" y="112"/>
                  </a:cubicBezTo>
                  <a:lnTo>
                    <a:pt x="12" y="123"/>
                  </a:lnTo>
                  <a:cubicBezTo>
                    <a:pt x="12" y="129"/>
                    <a:pt x="12" y="132"/>
                    <a:pt x="9" y="132"/>
                  </a:cubicBezTo>
                  <a:cubicBezTo>
                    <a:pt x="1" y="155"/>
                    <a:pt x="9" y="178"/>
                    <a:pt x="27" y="195"/>
                  </a:cubicBezTo>
                  <a:cubicBezTo>
                    <a:pt x="40" y="211"/>
                    <a:pt x="59" y="216"/>
                    <a:pt x="77" y="216"/>
                  </a:cubicBezTo>
                  <a:cubicBezTo>
                    <a:pt x="81" y="216"/>
                    <a:pt x="86" y="216"/>
                    <a:pt x="90" y="215"/>
                  </a:cubicBezTo>
                  <a:lnTo>
                    <a:pt x="98" y="215"/>
                  </a:lnTo>
                  <a:cubicBezTo>
                    <a:pt x="110" y="215"/>
                    <a:pt x="124" y="209"/>
                    <a:pt x="133" y="207"/>
                  </a:cubicBezTo>
                  <a:cubicBezTo>
                    <a:pt x="144" y="204"/>
                    <a:pt x="156" y="195"/>
                    <a:pt x="162" y="189"/>
                  </a:cubicBezTo>
                  <a:cubicBezTo>
                    <a:pt x="162" y="189"/>
                    <a:pt x="167" y="189"/>
                    <a:pt x="167" y="186"/>
                  </a:cubicBezTo>
                  <a:lnTo>
                    <a:pt x="179" y="175"/>
                  </a:lnTo>
                  <a:lnTo>
                    <a:pt x="187" y="163"/>
                  </a:lnTo>
                  <a:lnTo>
                    <a:pt x="193" y="161"/>
                  </a:lnTo>
                  <a:cubicBezTo>
                    <a:pt x="199" y="152"/>
                    <a:pt x="208" y="146"/>
                    <a:pt x="210" y="135"/>
                  </a:cubicBezTo>
                  <a:lnTo>
                    <a:pt x="222" y="115"/>
                  </a:lnTo>
                  <a:cubicBezTo>
                    <a:pt x="228" y="103"/>
                    <a:pt x="228" y="92"/>
                    <a:pt x="228" y="80"/>
                  </a:cubicBezTo>
                  <a:cubicBezTo>
                    <a:pt x="228" y="74"/>
                    <a:pt x="225" y="63"/>
                    <a:pt x="222" y="57"/>
                  </a:cubicBezTo>
                  <a:cubicBezTo>
                    <a:pt x="216" y="46"/>
                    <a:pt x="210" y="34"/>
                    <a:pt x="202" y="28"/>
                  </a:cubicBezTo>
                  <a:cubicBezTo>
                    <a:pt x="196" y="23"/>
                    <a:pt x="187" y="17"/>
                    <a:pt x="185" y="14"/>
                  </a:cubicBezTo>
                  <a:lnTo>
                    <a:pt x="165" y="3"/>
                  </a:lnTo>
                  <a:cubicBezTo>
                    <a:pt x="159" y="1"/>
                    <a:pt x="152"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8432178" y="3792478"/>
              <a:ext cx="53921" cy="53147"/>
            </a:xfrm>
            <a:custGeom>
              <a:rect b="b" l="l" r="r" t="t"/>
              <a:pathLst>
                <a:path extrusionOk="0" h="412" w="418">
                  <a:moveTo>
                    <a:pt x="207" y="1"/>
                  </a:moveTo>
                  <a:cubicBezTo>
                    <a:pt x="179" y="1"/>
                    <a:pt x="153" y="4"/>
                    <a:pt x="130" y="18"/>
                  </a:cubicBezTo>
                  <a:cubicBezTo>
                    <a:pt x="104" y="24"/>
                    <a:pt x="81" y="38"/>
                    <a:pt x="61" y="61"/>
                  </a:cubicBezTo>
                  <a:cubicBezTo>
                    <a:pt x="38" y="78"/>
                    <a:pt x="24" y="98"/>
                    <a:pt x="18" y="130"/>
                  </a:cubicBezTo>
                  <a:cubicBezTo>
                    <a:pt x="3" y="153"/>
                    <a:pt x="1" y="179"/>
                    <a:pt x="1" y="208"/>
                  </a:cubicBezTo>
                  <a:cubicBezTo>
                    <a:pt x="3" y="225"/>
                    <a:pt x="3" y="242"/>
                    <a:pt x="6" y="262"/>
                  </a:cubicBezTo>
                  <a:cubicBezTo>
                    <a:pt x="18" y="297"/>
                    <a:pt x="35" y="325"/>
                    <a:pt x="61" y="351"/>
                  </a:cubicBezTo>
                  <a:lnTo>
                    <a:pt x="104" y="383"/>
                  </a:lnTo>
                  <a:cubicBezTo>
                    <a:pt x="136" y="400"/>
                    <a:pt x="173" y="412"/>
                    <a:pt x="207" y="412"/>
                  </a:cubicBezTo>
                  <a:cubicBezTo>
                    <a:pt x="236" y="412"/>
                    <a:pt x="262" y="409"/>
                    <a:pt x="288" y="394"/>
                  </a:cubicBezTo>
                  <a:cubicBezTo>
                    <a:pt x="311" y="389"/>
                    <a:pt x="334" y="374"/>
                    <a:pt x="354" y="351"/>
                  </a:cubicBezTo>
                  <a:cubicBezTo>
                    <a:pt x="377" y="334"/>
                    <a:pt x="391" y="311"/>
                    <a:pt x="397" y="282"/>
                  </a:cubicBezTo>
                  <a:cubicBezTo>
                    <a:pt x="411" y="259"/>
                    <a:pt x="417" y="233"/>
                    <a:pt x="417" y="205"/>
                  </a:cubicBezTo>
                  <a:cubicBezTo>
                    <a:pt x="411" y="187"/>
                    <a:pt x="409" y="167"/>
                    <a:pt x="409" y="150"/>
                  </a:cubicBezTo>
                  <a:cubicBezTo>
                    <a:pt x="397" y="116"/>
                    <a:pt x="380" y="87"/>
                    <a:pt x="354" y="61"/>
                  </a:cubicBezTo>
                  <a:lnTo>
                    <a:pt x="311" y="29"/>
                  </a:lnTo>
                  <a:cubicBezTo>
                    <a:pt x="279" y="9"/>
                    <a:pt x="245" y="1"/>
                    <a:pt x="2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8505190" y="3068676"/>
              <a:ext cx="28379" cy="28250"/>
            </a:xfrm>
            <a:custGeom>
              <a:rect b="b" l="l" r="r" t="t"/>
              <a:pathLst>
                <a:path extrusionOk="0" h="219" w="220">
                  <a:moveTo>
                    <a:pt x="113" y="0"/>
                  </a:moveTo>
                  <a:cubicBezTo>
                    <a:pt x="98" y="0"/>
                    <a:pt x="84" y="3"/>
                    <a:pt x="70" y="12"/>
                  </a:cubicBezTo>
                  <a:cubicBezTo>
                    <a:pt x="55" y="15"/>
                    <a:pt x="44" y="23"/>
                    <a:pt x="32" y="32"/>
                  </a:cubicBezTo>
                  <a:cubicBezTo>
                    <a:pt x="21" y="43"/>
                    <a:pt x="15" y="55"/>
                    <a:pt x="12" y="69"/>
                  </a:cubicBezTo>
                  <a:cubicBezTo>
                    <a:pt x="4" y="84"/>
                    <a:pt x="1" y="98"/>
                    <a:pt x="1" y="112"/>
                  </a:cubicBezTo>
                  <a:cubicBezTo>
                    <a:pt x="1" y="121"/>
                    <a:pt x="4" y="129"/>
                    <a:pt x="4" y="141"/>
                  </a:cubicBezTo>
                  <a:cubicBezTo>
                    <a:pt x="9" y="158"/>
                    <a:pt x="18" y="175"/>
                    <a:pt x="32" y="187"/>
                  </a:cubicBezTo>
                  <a:cubicBezTo>
                    <a:pt x="41" y="193"/>
                    <a:pt x="47" y="198"/>
                    <a:pt x="55" y="204"/>
                  </a:cubicBezTo>
                  <a:cubicBezTo>
                    <a:pt x="72" y="216"/>
                    <a:pt x="90" y="219"/>
                    <a:pt x="110" y="219"/>
                  </a:cubicBezTo>
                  <a:cubicBezTo>
                    <a:pt x="124" y="219"/>
                    <a:pt x="139" y="216"/>
                    <a:pt x="153" y="210"/>
                  </a:cubicBezTo>
                  <a:cubicBezTo>
                    <a:pt x="164" y="204"/>
                    <a:pt x="176" y="198"/>
                    <a:pt x="187" y="187"/>
                  </a:cubicBezTo>
                  <a:cubicBezTo>
                    <a:pt x="199" y="175"/>
                    <a:pt x="205" y="167"/>
                    <a:pt x="210" y="152"/>
                  </a:cubicBezTo>
                  <a:cubicBezTo>
                    <a:pt x="216" y="138"/>
                    <a:pt x="219" y="121"/>
                    <a:pt x="219" y="109"/>
                  </a:cubicBezTo>
                  <a:cubicBezTo>
                    <a:pt x="219" y="98"/>
                    <a:pt x="219" y="86"/>
                    <a:pt x="216" y="81"/>
                  </a:cubicBezTo>
                  <a:cubicBezTo>
                    <a:pt x="213" y="61"/>
                    <a:pt x="202" y="43"/>
                    <a:pt x="187" y="32"/>
                  </a:cubicBezTo>
                  <a:cubicBezTo>
                    <a:pt x="182" y="26"/>
                    <a:pt x="173" y="20"/>
                    <a:pt x="164" y="15"/>
                  </a:cubicBezTo>
                  <a:cubicBezTo>
                    <a:pt x="147" y="3"/>
                    <a:pt x="130" y="0"/>
                    <a:pt x="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8441853" y="3015142"/>
              <a:ext cx="16770" cy="20124"/>
            </a:xfrm>
            <a:custGeom>
              <a:rect b="b" l="l" r="r" t="t"/>
              <a:pathLst>
                <a:path extrusionOk="0" h="156" w="130">
                  <a:moveTo>
                    <a:pt x="72" y="0"/>
                  </a:moveTo>
                  <a:cubicBezTo>
                    <a:pt x="69" y="0"/>
                    <a:pt x="67" y="1"/>
                    <a:pt x="64" y="1"/>
                  </a:cubicBezTo>
                  <a:cubicBezTo>
                    <a:pt x="58" y="1"/>
                    <a:pt x="55" y="1"/>
                    <a:pt x="46" y="7"/>
                  </a:cubicBezTo>
                  <a:cubicBezTo>
                    <a:pt x="43" y="10"/>
                    <a:pt x="35" y="10"/>
                    <a:pt x="32" y="13"/>
                  </a:cubicBezTo>
                  <a:lnTo>
                    <a:pt x="20" y="24"/>
                  </a:lnTo>
                  <a:lnTo>
                    <a:pt x="12" y="36"/>
                  </a:lnTo>
                  <a:cubicBezTo>
                    <a:pt x="6" y="39"/>
                    <a:pt x="6" y="45"/>
                    <a:pt x="3" y="50"/>
                  </a:cubicBezTo>
                  <a:cubicBezTo>
                    <a:pt x="0" y="56"/>
                    <a:pt x="0" y="68"/>
                    <a:pt x="3" y="73"/>
                  </a:cubicBezTo>
                  <a:cubicBezTo>
                    <a:pt x="3" y="82"/>
                    <a:pt x="3" y="85"/>
                    <a:pt x="6" y="88"/>
                  </a:cubicBezTo>
                  <a:cubicBezTo>
                    <a:pt x="12" y="96"/>
                    <a:pt x="15" y="102"/>
                    <a:pt x="20" y="111"/>
                  </a:cubicBezTo>
                  <a:lnTo>
                    <a:pt x="29" y="116"/>
                  </a:lnTo>
                  <a:cubicBezTo>
                    <a:pt x="32" y="125"/>
                    <a:pt x="35" y="136"/>
                    <a:pt x="41" y="142"/>
                  </a:cubicBezTo>
                  <a:cubicBezTo>
                    <a:pt x="45" y="151"/>
                    <a:pt x="54" y="155"/>
                    <a:pt x="64" y="155"/>
                  </a:cubicBezTo>
                  <a:cubicBezTo>
                    <a:pt x="74" y="155"/>
                    <a:pt x="84" y="151"/>
                    <a:pt x="89" y="142"/>
                  </a:cubicBezTo>
                  <a:cubicBezTo>
                    <a:pt x="92" y="136"/>
                    <a:pt x="98" y="125"/>
                    <a:pt x="101" y="116"/>
                  </a:cubicBezTo>
                  <a:cubicBezTo>
                    <a:pt x="104" y="116"/>
                    <a:pt x="104" y="114"/>
                    <a:pt x="107" y="111"/>
                  </a:cubicBezTo>
                  <a:lnTo>
                    <a:pt x="118" y="99"/>
                  </a:lnTo>
                  <a:lnTo>
                    <a:pt x="127" y="85"/>
                  </a:lnTo>
                  <a:cubicBezTo>
                    <a:pt x="130" y="79"/>
                    <a:pt x="130" y="68"/>
                    <a:pt x="127" y="59"/>
                  </a:cubicBezTo>
                  <a:cubicBezTo>
                    <a:pt x="127" y="45"/>
                    <a:pt x="127" y="42"/>
                    <a:pt x="121" y="39"/>
                  </a:cubicBezTo>
                  <a:cubicBezTo>
                    <a:pt x="121" y="36"/>
                    <a:pt x="118" y="27"/>
                    <a:pt x="115" y="24"/>
                  </a:cubicBezTo>
                  <a:lnTo>
                    <a:pt x="104" y="13"/>
                  </a:lnTo>
                  <a:cubicBezTo>
                    <a:pt x="101" y="10"/>
                    <a:pt x="98" y="7"/>
                    <a:pt x="89" y="7"/>
                  </a:cubicBezTo>
                  <a:cubicBezTo>
                    <a:pt x="85" y="3"/>
                    <a:pt x="79" y="0"/>
                    <a:pt x="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8434371" y="2031153"/>
              <a:ext cx="42053" cy="40634"/>
            </a:xfrm>
            <a:custGeom>
              <a:rect b="b" l="l" r="r" t="t"/>
              <a:pathLst>
                <a:path extrusionOk="0" h="315" w="326">
                  <a:moveTo>
                    <a:pt x="170" y="1"/>
                  </a:moveTo>
                  <a:cubicBezTo>
                    <a:pt x="156" y="7"/>
                    <a:pt x="142" y="7"/>
                    <a:pt x="130" y="10"/>
                  </a:cubicBezTo>
                  <a:cubicBezTo>
                    <a:pt x="107" y="12"/>
                    <a:pt x="90" y="24"/>
                    <a:pt x="76" y="38"/>
                  </a:cubicBezTo>
                  <a:cubicBezTo>
                    <a:pt x="64" y="44"/>
                    <a:pt x="55" y="56"/>
                    <a:pt x="47" y="67"/>
                  </a:cubicBezTo>
                  <a:cubicBezTo>
                    <a:pt x="35" y="73"/>
                    <a:pt x="27" y="84"/>
                    <a:pt x="18" y="99"/>
                  </a:cubicBezTo>
                  <a:cubicBezTo>
                    <a:pt x="7" y="116"/>
                    <a:pt x="1" y="139"/>
                    <a:pt x="1" y="159"/>
                  </a:cubicBezTo>
                  <a:cubicBezTo>
                    <a:pt x="1" y="182"/>
                    <a:pt x="7" y="202"/>
                    <a:pt x="18" y="222"/>
                  </a:cubicBezTo>
                  <a:cubicBezTo>
                    <a:pt x="27" y="237"/>
                    <a:pt x="35" y="245"/>
                    <a:pt x="47" y="254"/>
                  </a:cubicBezTo>
                  <a:cubicBezTo>
                    <a:pt x="50" y="257"/>
                    <a:pt x="55" y="265"/>
                    <a:pt x="58" y="268"/>
                  </a:cubicBezTo>
                  <a:cubicBezTo>
                    <a:pt x="73" y="282"/>
                    <a:pt x="90" y="294"/>
                    <a:pt x="107" y="300"/>
                  </a:cubicBezTo>
                  <a:cubicBezTo>
                    <a:pt x="127" y="311"/>
                    <a:pt x="147" y="314"/>
                    <a:pt x="170" y="314"/>
                  </a:cubicBezTo>
                  <a:cubicBezTo>
                    <a:pt x="190" y="314"/>
                    <a:pt x="208" y="311"/>
                    <a:pt x="231" y="300"/>
                  </a:cubicBezTo>
                  <a:cubicBezTo>
                    <a:pt x="248" y="294"/>
                    <a:pt x="265" y="282"/>
                    <a:pt x="280" y="268"/>
                  </a:cubicBezTo>
                  <a:cubicBezTo>
                    <a:pt x="294" y="254"/>
                    <a:pt x="305" y="237"/>
                    <a:pt x="311" y="216"/>
                  </a:cubicBezTo>
                  <a:cubicBezTo>
                    <a:pt x="323" y="199"/>
                    <a:pt x="326" y="179"/>
                    <a:pt x="326" y="156"/>
                  </a:cubicBezTo>
                  <a:lnTo>
                    <a:pt x="320" y="116"/>
                  </a:lnTo>
                  <a:cubicBezTo>
                    <a:pt x="314" y="93"/>
                    <a:pt x="300" y="67"/>
                    <a:pt x="280" y="50"/>
                  </a:cubicBezTo>
                  <a:cubicBezTo>
                    <a:pt x="271" y="41"/>
                    <a:pt x="259" y="30"/>
                    <a:pt x="248" y="24"/>
                  </a:cubicBezTo>
                  <a:cubicBezTo>
                    <a:pt x="222" y="10"/>
                    <a:pt x="199"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542371" y="1361400"/>
              <a:ext cx="389185" cy="313077"/>
            </a:xfrm>
            <a:custGeom>
              <a:rect b="b" l="l" r="r" t="t"/>
              <a:pathLst>
                <a:path extrusionOk="0" h="2427" w="3017">
                  <a:moveTo>
                    <a:pt x="44" y="1"/>
                  </a:moveTo>
                  <a:cubicBezTo>
                    <a:pt x="31" y="1"/>
                    <a:pt x="1" y="27"/>
                    <a:pt x="17" y="35"/>
                  </a:cubicBezTo>
                  <a:cubicBezTo>
                    <a:pt x="52" y="55"/>
                    <a:pt x="80" y="76"/>
                    <a:pt x="106" y="113"/>
                  </a:cubicBezTo>
                  <a:cubicBezTo>
                    <a:pt x="132" y="147"/>
                    <a:pt x="149" y="188"/>
                    <a:pt x="161" y="234"/>
                  </a:cubicBezTo>
                  <a:cubicBezTo>
                    <a:pt x="172" y="280"/>
                    <a:pt x="178" y="334"/>
                    <a:pt x="178" y="386"/>
                  </a:cubicBezTo>
                  <a:cubicBezTo>
                    <a:pt x="184" y="438"/>
                    <a:pt x="187" y="495"/>
                    <a:pt x="166" y="553"/>
                  </a:cubicBezTo>
                  <a:cubicBezTo>
                    <a:pt x="166" y="555"/>
                    <a:pt x="166" y="561"/>
                    <a:pt x="172" y="564"/>
                  </a:cubicBezTo>
                  <a:cubicBezTo>
                    <a:pt x="189" y="578"/>
                    <a:pt x="212" y="576"/>
                    <a:pt x="230" y="581"/>
                  </a:cubicBezTo>
                  <a:cubicBezTo>
                    <a:pt x="247" y="587"/>
                    <a:pt x="264" y="596"/>
                    <a:pt x="278" y="607"/>
                  </a:cubicBezTo>
                  <a:cubicBezTo>
                    <a:pt x="310" y="627"/>
                    <a:pt x="336" y="659"/>
                    <a:pt x="362" y="690"/>
                  </a:cubicBezTo>
                  <a:cubicBezTo>
                    <a:pt x="408" y="754"/>
                    <a:pt x="437" y="837"/>
                    <a:pt x="448" y="929"/>
                  </a:cubicBezTo>
                  <a:cubicBezTo>
                    <a:pt x="451" y="955"/>
                    <a:pt x="451" y="984"/>
                    <a:pt x="448" y="1012"/>
                  </a:cubicBezTo>
                  <a:cubicBezTo>
                    <a:pt x="448" y="1027"/>
                    <a:pt x="445" y="1041"/>
                    <a:pt x="445" y="1053"/>
                  </a:cubicBezTo>
                  <a:cubicBezTo>
                    <a:pt x="439" y="1070"/>
                    <a:pt x="434" y="1084"/>
                    <a:pt x="431" y="1104"/>
                  </a:cubicBezTo>
                  <a:cubicBezTo>
                    <a:pt x="425" y="1110"/>
                    <a:pt x="434" y="1119"/>
                    <a:pt x="437" y="1121"/>
                  </a:cubicBezTo>
                  <a:cubicBezTo>
                    <a:pt x="468" y="1133"/>
                    <a:pt x="508" y="1124"/>
                    <a:pt x="540" y="1139"/>
                  </a:cubicBezTo>
                  <a:cubicBezTo>
                    <a:pt x="569" y="1153"/>
                    <a:pt x="597" y="1170"/>
                    <a:pt x="623" y="1193"/>
                  </a:cubicBezTo>
                  <a:cubicBezTo>
                    <a:pt x="675" y="1236"/>
                    <a:pt x="718" y="1288"/>
                    <a:pt x="741" y="1360"/>
                  </a:cubicBezTo>
                  <a:cubicBezTo>
                    <a:pt x="770" y="1440"/>
                    <a:pt x="778" y="1529"/>
                    <a:pt x="767" y="1627"/>
                  </a:cubicBezTo>
                  <a:lnTo>
                    <a:pt x="755" y="1702"/>
                  </a:lnTo>
                  <a:cubicBezTo>
                    <a:pt x="753" y="1716"/>
                    <a:pt x="750" y="1731"/>
                    <a:pt x="750" y="1742"/>
                  </a:cubicBezTo>
                  <a:cubicBezTo>
                    <a:pt x="750" y="1756"/>
                    <a:pt x="753" y="1771"/>
                    <a:pt x="753" y="1785"/>
                  </a:cubicBezTo>
                  <a:cubicBezTo>
                    <a:pt x="758" y="1834"/>
                    <a:pt x="753" y="1889"/>
                    <a:pt x="758" y="1940"/>
                  </a:cubicBezTo>
                  <a:cubicBezTo>
                    <a:pt x="761" y="2035"/>
                    <a:pt x="767" y="2133"/>
                    <a:pt x="767" y="2231"/>
                  </a:cubicBezTo>
                  <a:cubicBezTo>
                    <a:pt x="758" y="2288"/>
                    <a:pt x="747" y="2348"/>
                    <a:pt x="732" y="2406"/>
                  </a:cubicBezTo>
                  <a:cubicBezTo>
                    <a:pt x="729" y="2421"/>
                    <a:pt x="736" y="2426"/>
                    <a:pt x="745" y="2426"/>
                  </a:cubicBezTo>
                  <a:cubicBezTo>
                    <a:pt x="759" y="2426"/>
                    <a:pt x="780" y="2415"/>
                    <a:pt x="787" y="2409"/>
                  </a:cubicBezTo>
                  <a:cubicBezTo>
                    <a:pt x="862" y="2360"/>
                    <a:pt x="936" y="2317"/>
                    <a:pt x="1011" y="2277"/>
                  </a:cubicBezTo>
                  <a:cubicBezTo>
                    <a:pt x="1051" y="2259"/>
                    <a:pt x="1089" y="2242"/>
                    <a:pt x="1126" y="2228"/>
                  </a:cubicBezTo>
                  <a:cubicBezTo>
                    <a:pt x="1166" y="2213"/>
                    <a:pt x="1209" y="2205"/>
                    <a:pt x="1247" y="2176"/>
                  </a:cubicBezTo>
                  <a:cubicBezTo>
                    <a:pt x="1281" y="2150"/>
                    <a:pt x="1310" y="2113"/>
                    <a:pt x="1339" y="2078"/>
                  </a:cubicBezTo>
                  <a:cubicBezTo>
                    <a:pt x="1365" y="2050"/>
                    <a:pt x="1393" y="2027"/>
                    <a:pt x="1422" y="2004"/>
                  </a:cubicBezTo>
                  <a:cubicBezTo>
                    <a:pt x="1480" y="1960"/>
                    <a:pt x="1540" y="1929"/>
                    <a:pt x="1606" y="1912"/>
                  </a:cubicBezTo>
                  <a:cubicBezTo>
                    <a:pt x="1649" y="1898"/>
                    <a:pt x="1692" y="1891"/>
                    <a:pt x="1733" y="1891"/>
                  </a:cubicBezTo>
                  <a:cubicBezTo>
                    <a:pt x="1760" y="1891"/>
                    <a:pt x="1787" y="1894"/>
                    <a:pt x="1813" y="1900"/>
                  </a:cubicBezTo>
                  <a:cubicBezTo>
                    <a:pt x="1814" y="1900"/>
                    <a:pt x="1815" y="1900"/>
                    <a:pt x="1816" y="1900"/>
                  </a:cubicBezTo>
                  <a:cubicBezTo>
                    <a:pt x="1834" y="1900"/>
                    <a:pt x="1860" y="1881"/>
                    <a:pt x="1873" y="1860"/>
                  </a:cubicBezTo>
                  <a:cubicBezTo>
                    <a:pt x="1925" y="1768"/>
                    <a:pt x="1982" y="1685"/>
                    <a:pt x="2057" y="1621"/>
                  </a:cubicBezTo>
                  <a:cubicBezTo>
                    <a:pt x="2129" y="1558"/>
                    <a:pt x="2212" y="1512"/>
                    <a:pt x="2290" y="1498"/>
                  </a:cubicBezTo>
                  <a:cubicBezTo>
                    <a:pt x="2309" y="1494"/>
                    <a:pt x="2329" y="1490"/>
                    <a:pt x="2349" y="1490"/>
                  </a:cubicBezTo>
                  <a:cubicBezTo>
                    <a:pt x="2380" y="1490"/>
                    <a:pt x="2409" y="1499"/>
                    <a:pt x="2431" y="1524"/>
                  </a:cubicBezTo>
                  <a:cubicBezTo>
                    <a:pt x="2434" y="1528"/>
                    <a:pt x="2440" y="1530"/>
                    <a:pt x="2446" y="1530"/>
                  </a:cubicBezTo>
                  <a:cubicBezTo>
                    <a:pt x="2464" y="1530"/>
                    <a:pt x="2489" y="1515"/>
                    <a:pt x="2500" y="1498"/>
                  </a:cubicBezTo>
                  <a:cubicBezTo>
                    <a:pt x="2514" y="1472"/>
                    <a:pt x="2528" y="1452"/>
                    <a:pt x="2543" y="1426"/>
                  </a:cubicBezTo>
                  <a:cubicBezTo>
                    <a:pt x="2560" y="1406"/>
                    <a:pt x="2577" y="1383"/>
                    <a:pt x="2597" y="1366"/>
                  </a:cubicBezTo>
                  <a:cubicBezTo>
                    <a:pt x="2632" y="1328"/>
                    <a:pt x="2672" y="1297"/>
                    <a:pt x="2712" y="1271"/>
                  </a:cubicBezTo>
                  <a:cubicBezTo>
                    <a:pt x="2790" y="1222"/>
                    <a:pt x="2876" y="1196"/>
                    <a:pt x="2956" y="1190"/>
                  </a:cubicBezTo>
                  <a:cubicBezTo>
                    <a:pt x="2957" y="1191"/>
                    <a:pt x="2958" y="1192"/>
                    <a:pt x="2959" y="1192"/>
                  </a:cubicBezTo>
                  <a:cubicBezTo>
                    <a:pt x="2962" y="1192"/>
                    <a:pt x="2965" y="1190"/>
                    <a:pt x="2971" y="1190"/>
                  </a:cubicBezTo>
                  <a:cubicBezTo>
                    <a:pt x="2988" y="1182"/>
                    <a:pt x="3017" y="1156"/>
                    <a:pt x="2994" y="1153"/>
                  </a:cubicBezTo>
                  <a:lnTo>
                    <a:pt x="2985" y="1153"/>
                  </a:lnTo>
                  <a:cubicBezTo>
                    <a:pt x="2840" y="1032"/>
                    <a:pt x="2660" y="975"/>
                    <a:pt x="2469" y="975"/>
                  </a:cubicBezTo>
                  <a:cubicBezTo>
                    <a:pt x="2460" y="975"/>
                    <a:pt x="2451" y="975"/>
                    <a:pt x="2442" y="975"/>
                  </a:cubicBezTo>
                  <a:cubicBezTo>
                    <a:pt x="2241" y="978"/>
                    <a:pt x="2031" y="1032"/>
                    <a:pt x="1827" y="1127"/>
                  </a:cubicBezTo>
                  <a:cubicBezTo>
                    <a:pt x="1770" y="1153"/>
                    <a:pt x="1712" y="1182"/>
                    <a:pt x="1655" y="1213"/>
                  </a:cubicBezTo>
                  <a:cubicBezTo>
                    <a:pt x="1609" y="1239"/>
                    <a:pt x="1560" y="1268"/>
                    <a:pt x="1517" y="1297"/>
                  </a:cubicBezTo>
                  <a:lnTo>
                    <a:pt x="1523" y="1291"/>
                  </a:lnTo>
                  <a:cubicBezTo>
                    <a:pt x="1523" y="1285"/>
                    <a:pt x="1525" y="1282"/>
                    <a:pt x="1525" y="1280"/>
                  </a:cubicBezTo>
                  <a:cubicBezTo>
                    <a:pt x="1531" y="1265"/>
                    <a:pt x="1540" y="1254"/>
                    <a:pt x="1548" y="1239"/>
                  </a:cubicBezTo>
                  <a:cubicBezTo>
                    <a:pt x="1560" y="1213"/>
                    <a:pt x="1577" y="1185"/>
                    <a:pt x="1589" y="1162"/>
                  </a:cubicBezTo>
                  <a:cubicBezTo>
                    <a:pt x="1597" y="1147"/>
                    <a:pt x="1586" y="1139"/>
                    <a:pt x="1580" y="1139"/>
                  </a:cubicBezTo>
                  <a:cubicBezTo>
                    <a:pt x="1569" y="1139"/>
                    <a:pt x="1551" y="1150"/>
                    <a:pt x="1540" y="1165"/>
                  </a:cubicBezTo>
                  <a:cubicBezTo>
                    <a:pt x="1525" y="1190"/>
                    <a:pt x="1508" y="1219"/>
                    <a:pt x="1494" y="1242"/>
                  </a:cubicBezTo>
                  <a:cubicBezTo>
                    <a:pt x="1485" y="1254"/>
                    <a:pt x="1482" y="1262"/>
                    <a:pt x="1474" y="1271"/>
                  </a:cubicBezTo>
                  <a:lnTo>
                    <a:pt x="1454" y="1251"/>
                  </a:lnTo>
                  <a:lnTo>
                    <a:pt x="1416" y="1219"/>
                  </a:lnTo>
                  <a:cubicBezTo>
                    <a:pt x="1396" y="1196"/>
                    <a:pt x="1370" y="1176"/>
                    <a:pt x="1344" y="1156"/>
                  </a:cubicBezTo>
                  <a:cubicBezTo>
                    <a:pt x="1318" y="1138"/>
                    <a:pt x="1290" y="1124"/>
                    <a:pt x="1258" y="1124"/>
                  </a:cubicBezTo>
                  <a:cubicBezTo>
                    <a:pt x="1256" y="1124"/>
                    <a:pt x="1253" y="1124"/>
                    <a:pt x="1250" y="1124"/>
                  </a:cubicBezTo>
                  <a:cubicBezTo>
                    <a:pt x="1255" y="1098"/>
                    <a:pt x="1264" y="1076"/>
                    <a:pt x="1270" y="1053"/>
                  </a:cubicBezTo>
                  <a:cubicBezTo>
                    <a:pt x="1278" y="1021"/>
                    <a:pt x="1287" y="992"/>
                    <a:pt x="1267" y="969"/>
                  </a:cubicBezTo>
                  <a:cubicBezTo>
                    <a:pt x="1265" y="968"/>
                    <a:pt x="1262" y="967"/>
                    <a:pt x="1259" y="967"/>
                  </a:cubicBezTo>
                  <a:cubicBezTo>
                    <a:pt x="1246" y="967"/>
                    <a:pt x="1226" y="981"/>
                    <a:pt x="1221" y="995"/>
                  </a:cubicBezTo>
                  <a:cubicBezTo>
                    <a:pt x="1212" y="1018"/>
                    <a:pt x="1207" y="1035"/>
                    <a:pt x="1198" y="1055"/>
                  </a:cubicBezTo>
                  <a:cubicBezTo>
                    <a:pt x="1192" y="1027"/>
                    <a:pt x="1184" y="995"/>
                    <a:pt x="1178" y="963"/>
                  </a:cubicBezTo>
                  <a:cubicBezTo>
                    <a:pt x="1163" y="903"/>
                    <a:pt x="1149" y="837"/>
                    <a:pt x="1126" y="780"/>
                  </a:cubicBezTo>
                  <a:cubicBezTo>
                    <a:pt x="1086" y="662"/>
                    <a:pt x="1037" y="558"/>
                    <a:pt x="968" y="466"/>
                  </a:cubicBezTo>
                  <a:cubicBezTo>
                    <a:pt x="827" y="280"/>
                    <a:pt x="638" y="165"/>
                    <a:pt x="434" y="93"/>
                  </a:cubicBezTo>
                  <a:cubicBezTo>
                    <a:pt x="319" y="55"/>
                    <a:pt x="201" y="27"/>
                    <a:pt x="77" y="12"/>
                  </a:cubicBezTo>
                  <a:cubicBezTo>
                    <a:pt x="66" y="7"/>
                    <a:pt x="57" y="1"/>
                    <a:pt x="46" y="1"/>
                  </a:cubicBezTo>
                  <a:cubicBezTo>
                    <a:pt x="45" y="1"/>
                    <a:pt x="45" y="1"/>
                    <a:pt x="4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734189" y="1789928"/>
              <a:ext cx="195689" cy="146025"/>
            </a:xfrm>
            <a:custGeom>
              <a:rect b="b" l="l" r="r" t="t"/>
              <a:pathLst>
                <a:path extrusionOk="0" h="1132" w="1517">
                  <a:moveTo>
                    <a:pt x="1509" y="0"/>
                  </a:moveTo>
                  <a:cubicBezTo>
                    <a:pt x="1508" y="0"/>
                    <a:pt x="1508" y="0"/>
                    <a:pt x="1507" y="0"/>
                  </a:cubicBezTo>
                  <a:cubicBezTo>
                    <a:pt x="1507" y="0"/>
                    <a:pt x="1504" y="0"/>
                    <a:pt x="1504" y="3"/>
                  </a:cubicBezTo>
                  <a:cubicBezTo>
                    <a:pt x="1496" y="3"/>
                    <a:pt x="1488" y="3"/>
                    <a:pt x="1480" y="3"/>
                  </a:cubicBezTo>
                  <a:cubicBezTo>
                    <a:pt x="1394" y="3"/>
                    <a:pt x="1311" y="31"/>
                    <a:pt x="1240" y="84"/>
                  </a:cubicBezTo>
                  <a:cubicBezTo>
                    <a:pt x="1159" y="141"/>
                    <a:pt x="1090" y="219"/>
                    <a:pt x="1036" y="316"/>
                  </a:cubicBezTo>
                  <a:cubicBezTo>
                    <a:pt x="1024" y="342"/>
                    <a:pt x="1007" y="371"/>
                    <a:pt x="995" y="400"/>
                  </a:cubicBezTo>
                  <a:cubicBezTo>
                    <a:pt x="984" y="420"/>
                    <a:pt x="972" y="446"/>
                    <a:pt x="961" y="472"/>
                  </a:cubicBezTo>
                  <a:lnTo>
                    <a:pt x="961" y="469"/>
                  </a:lnTo>
                  <a:lnTo>
                    <a:pt x="961" y="463"/>
                  </a:lnTo>
                  <a:cubicBezTo>
                    <a:pt x="961" y="457"/>
                    <a:pt x="958" y="449"/>
                    <a:pt x="958" y="443"/>
                  </a:cubicBezTo>
                  <a:cubicBezTo>
                    <a:pt x="958" y="429"/>
                    <a:pt x="955" y="414"/>
                    <a:pt x="955" y="400"/>
                  </a:cubicBezTo>
                  <a:cubicBezTo>
                    <a:pt x="955" y="395"/>
                    <a:pt x="952" y="393"/>
                    <a:pt x="950" y="393"/>
                  </a:cubicBezTo>
                  <a:cubicBezTo>
                    <a:pt x="947" y="393"/>
                    <a:pt x="945" y="394"/>
                    <a:pt x="944" y="397"/>
                  </a:cubicBezTo>
                  <a:cubicBezTo>
                    <a:pt x="941" y="400"/>
                    <a:pt x="932" y="406"/>
                    <a:pt x="935" y="417"/>
                  </a:cubicBezTo>
                  <a:cubicBezTo>
                    <a:pt x="935" y="431"/>
                    <a:pt x="935" y="446"/>
                    <a:pt x="941" y="460"/>
                  </a:cubicBezTo>
                  <a:lnTo>
                    <a:pt x="941" y="474"/>
                  </a:lnTo>
                  <a:cubicBezTo>
                    <a:pt x="935" y="474"/>
                    <a:pt x="929" y="474"/>
                    <a:pt x="926" y="472"/>
                  </a:cubicBezTo>
                  <a:lnTo>
                    <a:pt x="900" y="469"/>
                  </a:lnTo>
                  <a:cubicBezTo>
                    <a:pt x="886" y="463"/>
                    <a:pt x="872" y="463"/>
                    <a:pt x="855" y="463"/>
                  </a:cubicBezTo>
                  <a:cubicBezTo>
                    <a:pt x="837" y="463"/>
                    <a:pt x="823" y="469"/>
                    <a:pt x="809" y="477"/>
                  </a:cubicBezTo>
                  <a:cubicBezTo>
                    <a:pt x="803" y="469"/>
                    <a:pt x="800" y="454"/>
                    <a:pt x="797" y="443"/>
                  </a:cubicBezTo>
                  <a:cubicBezTo>
                    <a:pt x="788" y="429"/>
                    <a:pt x="786" y="414"/>
                    <a:pt x="771" y="411"/>
                  </a:cubicBezTo>
                  <a:cubicBezTo>
                    <a:pt x="765" y="411"/>
                    <a:pt x="757" y="426"/>
                    <a:pt x="760" y="434"/>
                  </a:cubicBezTo>
                  <a:cubicBezTo>
                    <a:pt x="765" y="446"/>
                    <a:pt x="768" y="457"/>
                    <a:pt x="768" y="463"/>
                  </a:cubicBezTo>
                  <a:lnTo>
                    <a:pt x="737" y="431"/>
                  </a:lnTo>
                  <a:cubicBezTo>
                    <a:pt x="714" y="411"/>
                    <a:pt x="688" y="388"/>
                    <a:pt x="665" y="371"/>
                  </a:cubicBezTo>
                  <a:cubicBezTo>
                    <a:pt x="616" y="334"/>
                    <a:pt x="567" y="305"/>
                    <a:pt x="513" y="288"/>
                  </a:cubicBezTo>
                  <a:cubicBezTo>
                    <a:pt x="462" y="271"/>
                    <a:pt x="410" y="264"/>
                    <a:pt x="359" y="264"/>
                  </a:cubicBezTo>
                  <a:cubicBezTo>
                    <a:pt x="303" y="264"/>
                    <a:pt x="248" y="273"/>
                    <a:pt x="194" y="288"/>
                  </a:cubicBezTo>
                  <a:cubicBezTo>
                    <a:pt x="136" y="302"/>
                    <a:pt x="82" y="325"/>
                    <a:pt x="27" y="354"/>
                  </a:cubicBezTo>
                  <a:cubicBezTo>
                    <a:pt x="21" y="354"/>
                    <a:pt x="18" y="357"/>
                    <a:pt x="10" y="357"/>
                  </a:cubicBezTo>
                  <a:cubicBezTo>
                    <a:pt x="7" y="359"/>
                    <a:pt x="0" y="378"/>
                    <a:pt x="5" y="378"/>
                  </a:cubicBezTo>
                  <a:cubicBezTo>
                    <a:pt x="5" y="378"/>
                    <a:pt x="6" y="377"/>
                    <a:pt x="7" y="377"/>
                  </a:cubicBezTo>
                  <a:cubicBezTo>
                    <a:pt x="11" y="376"/>
                    <a:pt x="16" y="376"/>
                    <a:pt x="20" y="376"/>
                  </a:cubicBezTo>
                  <a:cubicBezTo>
                    <a:pt x="33" y="376"/>
                    <a:pt x="47" y="379"/>
                    <a:pt x="64" y="385"/>
                  </a:cubicBezTo>
                  <a:cubicBezTo>
                    <a:pt x="82" y="391"/>
                    <a:pt x="105" y="403"/>
                    <a:pt x="119" y="420"/>
                  </a:cubicBezTo>
                  <a:cubicBezTo>
                    <a:pt x="136" y="434"/>
                    <a:pt x="153" y="457"/>
                    <a:pt x="168" y="474"/>
                  </a:cubicBezTo>
                  <a:cubicBezTo>
                    <a:pt x="182" y="497"/>
                    <a:pt x="199" y="518"/>
                    <a:pt x="211" y="546"/>
                  </a:cubicBezTo>
                  <a:cubicBezTo>
                    <a:pt x="211" y="549"/>
                    <a:pt x="214" y="549"/>
                    <a:pt x="214" y="549"/>
                  </a:cubicBezTo>
                  <a:cubicBezTo>
                    <a:pt x="225" y="549"/>
                    <a:pt x="234" y="543"/>
                    <a:pt x="243" y="541"/>
                  </a:cubicBezTo>
                  <a:cubicBezTo>
                    <a:pt x="251" y="535"/>
                    <a:pt x="263" y="535"/>
                    <a:pt x="271" y="535"/>
                  </a:cubicBezTo>
                  <a:cubicBezTo>
                    <a:pt x="291" y="535"/>
                    <a:pt x="309" y="541"/>
                    <a:pt x="329" y="546"/>
                  </a:cubicBezTo>
                  <a:cubicBezTo>
                    <a:pt x="366" y="561"/>
                    <a:pt x="401" y="587"/>
                    <a:pt x="429" y="618"/>
                  </a:cubicBezTo>
                  <a:cubicBezTo>
                    <a:pt x="438" y="630"/>
                    <a:pt x="449" y="641"/>
                    <a:pt x="452" y="650"/>
                  </a:cubicBezTo>
                  <a:cubicBezTo>
                    <a:pt x="455" y="658"/>
                    <a:pt x="458" y="661"/>
                    <a:pt x="464" y="670"/>
                  </a:cubicBezTo>
                  <a:cubicBezTo>
                    <a:pt x="467" y="676"/>
                    <a:pt x="467" y="684"/>
                    <a:pt x="469" y="693"/>
                  </a:cubicBezTo>
                  <a:cubicBezTo>
                    <a:pt x="469" y="697"/>
                    <a:pt x="471" y="700"/>
                    <a:pt x="474" y="700"/>
                  </a:cubicBezTo>
                  <a:cubicBezTo>
                    <a:pt x="475" y="700"/>
                    <a:pt x="477" y="699"/>
                    <a:pt x="478" y="699"/>
                  </a:cubicBezTo>
                  <a:cubicBezTo>
                    <a:pt x="495" y="693"/>
                    <a:pt x="507" y="679"/>
                    <a:pt x="524" y="676"/>
                  </a:cubicBezTo>
                  <a:cubicBezTo>
                    <a:pt x="538" y="673"/>
                    <a:pt x="556" y="673"/>
                    <a:pt x="570" y="673"/>
                  </a:cubicBezTo>
                  <a:cubicBezTo>
                    <a:pt x="602" y="676"/>
                    <a:pt x="636" y="687"/>
                    <a:pt x="665" y="707"/>
                  </a:cubicBezTo>
                  <a:cubicBezTo>
                    <a:pt x="696" y="730"/>
                    <a:pt x="725" y="765"/>
                    <a:pt x="745" y="808"/>
                  </a:cubicBezTo>
                  <a:cubicBezTo>
                    <a:pt x="754" y="819"/>
                    <a:pt x="757" y="831"/>
                    <a:pt x="765" y="842"/>
                  </a:cubicBezTo>
                  <a:cubicBezTo>
                    <a:pt x="768" y="848"/>
                    <a:pt x="768" y="857"/>
                    <a:pt x="771" y="860"/>
                  </a:cubicBezTo>
                  <a:cubicBezTo>
                    <a:pt x="774" y="865"/>
                    <a:pt x="783" y="871"/>
                    <a:pt x="786" y="874"/>
                  </a:cubicBezTo>
                  <a:cubicBezTo>
                    <a:pt x="800" y="891"/>
                    <a:pt x="814" y="914"/>
                    <a:pt x="829" y="934"/>
                  </a:cubicBezTo>
                  <a:cubicBezTo>
                    <a:pt x="857" y="974"/>
                    <a:pt x="886" y="1009"/>
                    <a:pt x="915" y="1046"/>
                  </a:cubicBezTo>
                  <a:cubicBezTo>
                    <a:pt x="926" y="1072"/>
                    <a:pt x="941" y="1101"/>
                    <a:pt x="952" y="1124"/>
                  </a:cubicBezTo>
                  <a:cubicBezTo>
                    <a:pt x="954" y="1129"/>
                    <a:pt x="956" y="1131"/>
                    <a:pt x="958" y="1131"/>
                  </a:cubicBezTo>
                  <a:cubicBezTo>
                    <a:pt x="965" y="1131"/>
                    <a:pt x="972" y="1116"/>
                    <a:pt x="972" y="1109"/>
                  </a:cubicBezTo>
                  <a:cubicBezTo>
                    <a:pt x="987" y="1066"/>
                    <a:pt x="1004" y="1032"/>
                    <a:pt x="1027" y="995"/>
                  </a:cubicBezTo>
                  <a:lnTo>
                    <a:pt x="1059" y="943"/>
                  </a:lnTo>
                  <a:cubicBezTo>
                    <a:pt x="1070" y="923"/>
                    <a:pt x="1084" y="908"/>
                    <a:pt x="1090" y="888"/>
                  </a:cubicBezTo>
                  <a:cubicBezTo>
                    <a:pt x="1099" y="865"/>
                    <a:pt x="1099" y="845"/>
                    <a:pt x="1102" y="822"/>
                  </a:cubicBezTo>
                  <a:cubicBezTo>
                    <a:pt x="1104" y="805"/>
                    <a:pt x="1110" y="788"/>
                    <a:pt x="1116" y="770"/>
                  </a:cubicBezTo>
                  <a:cubicBezTo>
                    <a:pt x="1127" y="736"/>
                    <a:pt x="1145" y="704"/>
                    <a:pt x="1162" y="679"/>
                  </a:cubicBezTo>
                  <a:cubicBezTo>
                    <a:pt x="1185" y="650"/>
                    <a:pt x="1214" y="630"/>
                    <a:pt x="1242" y="615"/>
                  </a:cubicBezTo>
                  <a:cubicBezTo>
                    <a:pt x="1254" y="612"/>
                    <a:pt x="1257" y="592"/>
                    <a:pt x="1257" y="584"/>
                  </a:cubicBezTo>
                  <a:cubicBezTo>
                    <a:pt x="1248" y="532"/>
                    <a:pt x="1248" y="480"/>
                    <a:pt x="1263" y="434"/>
                  </a:cubicBezTo>
                  <a:cubicBezTo>
                    <a:pt x="1274" y="391"/>
                    <a:pt x="1294" y="348"/>
                    <a:pt x="1320" y="319"/>
                  </a:cubicBezTo>
                  <a:cubicBezTo>
                    <a:pt x="1337" y="304"/>
                    <a:pt x="1355" y="289"/>
                    <a:pt x="1374" y="289"/>
                  </a:cubicBezTo>
                  <a:cubicBezTo>
                    <a:pt x="1377" y="289"/>
                    <a:pt x="1380" y="290"/>
                    <a:pt x="1383" y="291"/>
                  </a:cubicBezTo>
                  <a:cubicBezTo>
                    <a:pt x="1384" y="291"/>
                    <a:pt x="1385" y="292"/>
                    <a:pt x="1386" y="292"/>
                  </a:cubicBezTo>
                  <a:cubicBezTo>
                    <a:pt x="1394" y="292"/>
                    <a:pt x="1403" y="275"/>
                    <a:pt x="1403" y="262"/>
                  </a:cubicBezTo>
                  <a:cubicBezTo>
                    <a:pt x="1403" y="248"/>
                    <a:pt x="1400" y="239"/>
                    <a:pt x="1400" y="225"/>
                  </a:cubicBezTo>
                  <a:cubicBezTo>
                    <a:pt x="1400" y="210"/>
                    <a:pt x="1403" y="199"/>
                    <a:pt x="1403" y="184"/>
                  </a:cubicBezTo>
                  <a:cubicBezTo>
                    <a:pt x="1406" y="158"/>
                    <a:pt x="1415" y="138"/>
                    <a:pt x="1421" y="115"/>
                  </a:cubicBezTo>
                  <a:cubicBezTo>
                    <a:pt x="1441" y="72"/>
                    <a:pt x="1464" y="41"/>
                    <a:pt x="1498" y="15"/>
                  </a:cubicBezTo>
                  <a:cubicBezTo>
                    <a:pt x="1501" y="15"/>
                    <a:pt x="1501" y="12"/>
                    <a:pt x="1501" y="12"/>
                  </a:cubicBezTo>
                  <a:cubicBezTo>
                    <a:pt x="1502" y="12"/>
                    <a:pt x="1503" y="12"/>
                    <a:pt x="1504" y="12"/>
                  </a:cubicBezTo>
                  <a:cubicBezTo>
                    <a:pt x="1515" y="12"/>
                    <a:pt x="1517" y="0"/>
                    <a:pt x="150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5923701" y="2818422"/>
              <a:ext cx="196850" cy="150540"/>
            </a:xfrm>
            <a:custGeom>
              <a:rect b="b" l="l" r="r" t="t"/>
              <a:pathLst>
                <a:path extrusionOk="0" h="1167" w="1526">
                  <a:moveTo>
                    <a:pt x="23" y="1"/>
                  </a:moveTo>
                  <a:cubicBezTo>
                    <a:pt x="15" y="1"/>
                    <a:pt x="0" y="15"/>
                    <a:pt x="9" y="18"/>
                  </a:cubicBezTo>
                  <a:cubicBezTo>
                    <a:pt x="26" y="27"/>
                    <a:pt x="41" y="38"/>
                    <a:pt x="55" y="52"/>
                  </a:cubicBezTo>
                  <a:cubicBezTo>
                    <a:pt x="69" y="67"/>
                    <a:pt x="81" y="87"/>
                    <a:pt x="86" y="110"/>
                  </a:cubicBezTo>
                  <a:cubicBezTo>
                    <a:pt x="95" y="130"/>
                    <a:pt x="101" y="156"/>
                    <a:pt x="101" y="185"/>
                  </a:cubicBezTo>
                  <a:cubicBezTo>
                    <a:pt x="104" y="210"/>
                    <a:pt x="107" y="239"/>
                    <a:pt x="101" y="268"/>
                  </a:cubicBezTo>
                  <a:lnTo>
                    <a:pt x="101" y="274"/>
                  </a:lnTo>
                  <a:cubicBezTo>
                    <a:pt x="107" y="282"/>
                    <a:pt x="118" y="277"/>
                    <a:pt x="130" y="282"/>
                  </a:cubicBezTo>
                  <a:cubicBezTo>
                    <a:pt x="141" y="282"/>
                    <a:pt x="147" y="285"/>
                    <a:pt x="155" y="291"/>
                  </a:cubicBezTo>
                  <a:cubicBezTo>
                    <a:pt x="173" y="302"/>
                    <a:pt x="187" y="314"/>
                    <a:pt x="199" y="328"/>
                  </a:cubicBezTo>
                  <a:cubicBezTo>
                    <a:pt x="222" y="357"/>
                    <a:pt x="242" y="397"/>
                    <a:pt x="250" y="443"/>
                  </a:cubicBezTo>
                  <a:cubicBezTo>
                    <a:pt x="256" y="458"/>
                    <a:pt x="256" y="469"/>
                    <a:pt x="256" y="483"/>
                  </a:cubicBezTo>
                  <a:lnTo>
                    <a:pt x="256" y="504"/>
                  </a:lnTo>
                  <a:cubicBezTo>
                    <a:pt x="256" y="512"/>
                    <a:pt x="250" y="521"/>
                    <a:pt x="250" y="529"/>
                  </a:cubicBezTo>
                  <a:cubicBezTo>
                    <a:pt x="250" y="532"/>
                    <a:pt x="256" y="535"/>
                    <a:pt x="256" y="535"/>
                  </a:cubicBezTo>
                  <a:cubicBezTo>
                    <a:pt x="265" y="538"/>
                    <a:pt x="273" y="538"/>
                    <a:pt x="282" y="538"/>
                  </a:cubicBezTo>
                  <a:cubicBezTo>
                    <a:pt x="290" y="538"/>
                    <a:pt x="298" y="538"/>
                    <a:pt x="305" y="541"/>
                  </a:cubicBezTo>
                  <a:lnTo>
                    <a:pt x="348" y="561"/>
                  </a:lnTo>
                  <a:cubicBezTo>
                    <a:pt x="374" y="578"/>
                    <a:pt x="400" y="604"/>
                    <a:pt x="414" y="641"/>
                  </a:cubicBezTo>
                  <a:cubicBezTo>
                    <a:pt x="431" y="676"/>
                    <a:pt x="437" y="722"/>
                    <a:pt x="437" y="771"/>
                  </a:cubicBezTo>
                  <a:lnTo>
                    <a:pt x="437" y="805"/>
                  </a:lnTo>
                  <a:cubicBezTo>
                    <a:pt x="437" y="814"/>
                    <a:pt x="434" y="820"/>
                    <a:pt x="434" y="828"/>
                  </a:cubicBezTo>
                  <a:cubicBezTo>
                    <a:pt x="434" y="834"/>
                    <a:pt x="437" y="843"/>
                    <a:pt x="437" y="848"/>
                  </a:cubicBezTo>
                  <a:cubicBezTo>
                    <a:pt x="443" y="874"/>
                    <a:pt x="446" y="900"/>
                    <a:pt x="446" y="923"/>
                  </a:cubicBezTo>
                  <a:cubicBezTo>
                    <a:pt x="451" y="972"/>
                    <a:pt x="460" y="1018"/>
                    <a:pt x="463" y="1067"/>
                  </a:cubicBezTo>
                  <a:cubicBezTo>
                    <a:pt x="460" y="1095"/>
                    <a:pt x="457" y="1124"/>
                    <a:pt x="451" y="1159"/>
                  </a:cubicBezTo>
                  <a:cubicBezTo>
                    <a:pt x="450" y="1165"/>
                    <a:pt x="453" y="1167"/>
                    <a:pt x="457" y="1167"/>
                  </a:cubicBezTo>
                  <a:cubicBezTo>
                    <a:pt x="465" y="1167"/>
                    <a:pt x="476" y="1160"/>
                    <a:pt x="480" y="1159"/>
                  </a:cubicBezTo>
                  <a:cubicBezTo>
                    <a:pt x="517" y="1127"/>
                    <a:pt x="549" y="1104"/>
                    <a:pt x="589" y="1081"/>
                  </a:cubicBezTo>
                  <a:cubicBezTo>
                    <a:pt x="607" y="1072"/>
                    <a:pt x="624" y="1061"/>
                    <a:pt x="644" y="1052"/>
                  </a:cubicBezTo>
                  <a:cubicBezTo>
                    <a:pt x="661" y="1041"/>
                    <a:pt x="681" y="1038"/>
                    <a:pt x="701" y="1024"/>
                  </a:cubicBezTo>
                  <a:cubicBezTo>
                    <a:pt x="716" y="1009"/>
                    <a:pt x="730" y="989"/>
                    <a:pt x="744" y="969"/>
                  </a:cubicBezTo>
                  <a:cubicBezTo>
                    <a:pt x="753" y="955"/>
                    <a:pt x="767" y="940"/>
                    <a:pt x="782" y="932"/>
                  </a:cubicBezTo>
                  <a:cubicBezTo>
                    <a:pt x="808" y="906"/>
                    <a:pt x="842" y="889"/>
                    <a:pt x="868" y="877"/>
                  </a:cubicBezTo>
                  <a:cubicBezTo>
                    <a:pt x="897" y="866"/>
                    <a:pt x="922" y="862"/>
                    <a:pt x="950" y="862"/>
                  </a:cubicBezTo>
                  <a:cubicBezTo>
                    <a:pt x="958" y="862"/>
                    <a:pt x="966" y="862"/>
                    <a:pt x="974" y="863"/>
                  </a:cubicBezTo>
                  <a:cubicBezTo>
                    <a:pt x="983" y="863"/>
                    <a:pt x="994" y="851"/>
                    <a:pt x="1003" y="840"/>
                  </a:cubicBezTo>
                  <a:cubicBezTo>
                    <a:pt x="1023" y="794"/>
                    <a:pt x="1049" y="751"/>
                    <a:pt x="1081" y="716"/>
                  </a:cubicBezTo>
                  <a:cubicBezTo>
                    <a:pt x="1112" y="682"/>
                    <a:pt x="1152" y="659"/>
                    <a:pt x="1190" y="647"/>
                  </a:cubicBezTo>
                  <a:cubicBezTo>
                    <a:pt x="1201" y="644"/>
                    <a:pt x="1214" y="641"/>
                    <a:pt x="1225" y="641"/>
                  </a:cubicBezTo>
                  <a:cubicBezTo>
                    <a:pt x="1237" y="641"/>
                    <a:pt x="1247" y="644"/>
                    <a:pt x="1256" y="653"/>
                  </a:cubicBezTo>
                  <a:cubicBezTo>
                    <a:pt x="1258" y="655"/>
                    <a:pt x="1261" y="656"/>
                    <a:pt x="1264" y="656"/>
                  </a:cubicBezTo>
                  <a:cubicBezTo>
                    <a:pt x="1272" y="656"/>
                    <a:pt x="1284" y="647"/>
                    <a:pt x="1290" y="639"/>
                  </a:cubicBezTo>
                  <a:cubicBezTo>
                    <a:pt x="1296" y="630"/>
                    <a:pt x="1299" y="616"/>
                    <a:pt x="1308" y="604"/>
                  </a:cubicBezTo>
                  <a:lnTo>
                    <a:pt x="1328" y="573"/>
                  </a:lnTo>
                  <a:cubicBezTo>
                    <a:pt x="1342" y="552"/>
                    <a:pt x="1362" y="535"/>
                    <a:pt x="1379" y="521"/>
                  </a:cubicBezTo>
                  <a:cubicBezTo>
                    <a:pt x="1414" y="492"/>
                    <a:pt x="1457" y="478"/>
                    <a:pt x="1497" y="472"/>
                  </a:cubicBezTo>
                  <a:lnTo>
                    <a:pt x="1506" y="472"/>
                  </a:lnTo>
                  <a:cubicBezTo>
                    <a:pt x="1517" y="449"/>
                    <a:pt x="1526" y="432"/>
                    <a:pt x="1520" y="432"/>
                  </a:cubicBezTo>
                  <a:lnTo>
                    <a:pt x="1517" y="432"/>
                  </a:lnTo>
                  <a:cubicBezTo>
                    <a:pt x="1451" y="387"/>
                    <a:pt x="1374" y="365"/>
                    <a:pt x="1296" y="365"/>
                  </a:cubicBezTo>
                  <a:cubicBezTo>
                    <a:pt x="1279" y="365"/>
                    <a:pt x="1262" y="366"/>
                    <a:pt x="1244" y="369"/>
                  </a:cubicBezTo>
                  <a:cubicBezTo>
                    <a:pt x="1147" y="377"/>
                    <a:pt x="1046" y="414"/>
                    <a:pt x="948" y="472"/>
                  </a:cubicBezTo>
                  <a:cubicBezTo>
                    <a:pt x="923" y="486"/>
                    <a:pt x="894" y="504"/>
                    <a:pt x="871" y="521"/>
                  </a:cubicBezTo>
                  <a:cubicBezTo>
                    <a:pt x="848" y="535"/>
                    <a:pt x="828" y="555"/>
                    <a:pt x="805" y="570"/>
                  </a:cubicBezTo>
                  <a:lnTo>
                    <a:pt x="805" y="564"/>
                  </a:lnTo>
                  <a:cubicBezTo>
                    <a:pt x="805" y="564"/>
                    <a:pt x="805" y="561"/>
                    <a:pt x="808" y="561"/>
                  </a:cubicBezTo>
                  <a:cubicBezTo>
                    <a:pt x="813" y="555"/>
                    <a:pt x="813" y="547"/>
                    <a:pt x="816" y="541"/>
                  </a:cubicBezTo>
                  <a:cubicBezTo>
                    <a:pt x="822" y="527"/>
                    <a:pt x="828" y="512"/>
                    <a:pt x="834" y="501"/>
                  </a:cubicBezTo>
                  <a:cubicBezTo>
                    <a:pt x="836" y="492"/>
                    <a:pt x="831" y="489"/>
                    <a:pt x="828" y="489"/>
                  </a:cubicBezTo>
                  <a:cubicBezTo>
                    <a:pt x="819" y="489"/>
                    <a:pt x="813" y="498"/>
                    <a:pt x="808" y="504"/>
                  </a:cubicBezTo>
                  <a:cubicBezTo>
                    <a:pt x="802" y="518"/>
                    <a:pt x="793" y="532"/>
                    <a:pt x="788" y="544"/>
                  </a:cubicBezTo>
                  <a:cubicBezTo>
                    <a:pt x="782" y="547"/>
                    <a:pt x="782" y="555"/>
                    <a:pt x="779" y="558"/>
                  </a:cubicBezTo>
                  <a:cubicBezTo>
                    <a:pt x="776" y="555"/>
                    <a:pt x="773" y="550"/>
                    <a:pt x="770" y="550"/>
                  </a:cubicBezTo>
                  <a:lnTo>
                    <a:pt x="750" y="535"/>
                  </a:lnTo>
                  <a:cubicBezTo>
                    <a:pt x="742" y="527"/>
                    <a:pt x="727" y="518"/>
                    <a:pt x="710" y="512"/>
                  </a:cubicBezTo>
                  <a:cubicBezTo>
                    <a:pt x="701" y="505"/>
                    <a:pt x="685" y="500"/>
                    <a:pt x="671" y="500"/>
                  </a:cubicBezTo>
                  <a:cubicBezTo>
                    <a:pt x="667" y="500"/>
                    <a:pt x="664" y="500"/>
                    <a:pt x="661" y="501"/>
                  </a:cubicBezTo>
                  <a:cubicBezTo>
                    <a:pt x="664" y="489"/>
                    <a:pt x="664" y="475"/>
                    <a:pt x="670" y="463"/>
                  </a:cubicBezTo>
                  <a:cubicBezTo>
                    <a:pt x="673" y="449"/>
                    <a:pt x="676" y="432"/>
                    <a:pt x="664" y="426"/>
                  </a:cubicBezTo>
                  <a:cubicBezTo>
                    <a:pt x="663" y="424"/>
                    <a:pt x="661" y="423"/>
                    <a:pt x="659" y="423"/>
                  </a:cubicBezTo>
                  <a:cubicBezTo>
                    <a:pt x="652" y="423"/>
                    <a:pt x="644" y="432"/>
                    <a:pt x="644" y="440"/>
                  </a:cubicBezTo>
                  <a:cubicBezTo>
                    <a:pt x="638" y="449"/>
                    <a:pt x="638" y="460"/>
                    <a:pt x="635" y="472"/>
                  </a:cubicBezTo>
                  <a:cubicBezTo>
                    <a:pt x="632" y="458"/>
                    <a:pt x="624" y="443"/>
                    <a:pt x="621" y="429"/>
                  </a:cubicBezTo>
                  <a:cubicBezTo>
                    <a:pt x="609" y="400"/>
                    <a:pt x="601" y="369"/>
                    <a:pt x="589" y="340"/>
                  </a:cubicBezTo>
                  <a:cubicBezTo>
                    <a:pt x="563" y="282"/>
                    <a:pt x="535" y="233"/>
                    <a:pt x="500" y="190"/>
                  </a:cubicBezTo>
                  <a:cubicBezTo>
                    <a:pt x="423" y="104"/>
                    <a:pt x="325" y="58"/>
                    <a:pt x="219" y="29"/>
                  </a:cubicBezTo>
                  <a:cubicBezTo>
                    <a:pt x="161" y="15"/>
                    <a:pt x="101" y="4"/>
                    <a:pt x="41" y="4"/>
                  </a:cubicBezTo>
                  <a:cubicBezTo>
                    <a:pt x="32" y="1"/>
                    <a:pt x="29" y="1"/>
                    <a:pt x="2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344360" y="3798412"/>
              <a:ext cx="250126" cy="241612"/>
            </a:xfrm>
            <a:custGeom>
              <a:rect b="b" l="l" r="r" t="t"/>
              <a:pathLst>
                <a:path extrusionOk="0" h="1873" w="1939">
                  <a:moveTo>
                    <a:pt x="1929" y="1"/>
                  </a:moveTo>
                  <a:cubicBezTo>
                    <a:pt x="1928" y="1"/>
                    <a:pt x="1927" y="2"/>
                    <a:pt x="1926" y="4"/>
                  </a:cubicBezTo>
                  <a:cubicBezTo>
                    <a:pt x="1923" y="6"/>
                    <a:pt x="1923" y="6"/>
                    <a:pt x="1923" y="12"/>
                  </a:cubicBezTo>
                  <a:cubicBezTo>
                    <a:pt x="1785" y="47"/>
                    <a:pt x="1670" y="136"/>
                    <a:pt x="1587" y="259"/>
                  </a:cubicBezTo>
                  <a:cubicBezTo>
                    <a:pt x="1506" y="377"/>
                    <a:pt x="1451" y="524"/>
                    <a:pt x="1423" y="687"/>
                  </a:cubicBezTo>
                  <a:cubicBezTo>
                    <a:pt x="1414" y="733"/>
                    <a:pt x="1408" y="776"/>
                    <a:pt x="1400" y="822"/>
                  </a:cubicBezTo>
                  <a:cubicBezTo>
                    <a:pt x="1397" y="863"/>
                    <a:pt x="1394" y="903"/>
                    <a:pt x="1391" y="937"/>
                  </a:cubicBezTo>
                  <a:lnTo>
                    <a:pt x="1385" y="934"/>
                  </a:lnTo>
                  <a:cubicBezTo>
                    <a:pt x="1385" y="932"/>
                    <a:pt x="1383" y="932"/>
                    <a:pt x="1383" y="926"/>
                  </a:cubicBezTo>
                  <a:cubicBezTo>
                    <a:pt x="1380" y="917"/>
                    <a:pt x="1371" y="909"/>
                    <a:pt x="1368" y="897"/>
                  </a:cubicBezTo>
                  <a:cubicBezTo>
                    <a:pt x="1357" y="880"/>
                    <a:pt x="1351" y="860"/>
                    <a:pt x="1339" y="840"/>
                  </a:cubicBezTo>
                  <a:cubicBezTo>
                    <a:pt x="1338" y="836"/>
                    <a:pt x="1335" y="834"/>
                    <a:pt x="1332" y="834"/>
                  </a:cubicBezTo>
                  <a:cubicBezTo>
                    <a:pt x="1328" y="834"/>
                    <a:pt x="1324" y="837"/>
                    <a:pt x="1322" y="840"/>
                  </a:cubicBezTo>
                  <a:cubicBezTo>
                    <a:pt x="1319" y="848"/>
                    <a:pt x="1314" y="863"/>
                    <a:pt x="1319" y="874"/>
                  </a:cubicBezTo>
                  <a:cubicBezTo>
                    <a:pt x="1325" y="894"/>
                    <a:pt x="1337" y="911"/>
                    <a:pt x="1342" y="934"/>
                  </a:cubicBezTo>
                  <a:lnTo>
                    <a:pt x="1354" y="955"/>
                  </a:lnTo>
                  <a:cubicBezTo>
                    <a:pt x="1348" y="955"/>
                    <a:pt x="1339" y="960"/>
                    <a:pt x="1334" y="960"/>
                  </a:cubicBezTo>
                  <a:lnTo>
                    <a:pt x="1296" y="966"/>
                  </a:lnTo>
                  <a:cubicBezTo>
                    <a:pt x="1276" y="969"/>
                    <a:pt x="1253" y="978"/>
                    <a:pt x="1233" y="983"/>
                  </a:cubicBezTo>
                  <a:cubicBezTo>
                    <a:pt x="1210" y="992"/>
                    <a:pt x="1184" y="1006"/>
                    <a:pt x="1176" y="1026"/>
                  </a:cubicBezTo>
                  <a:lnTo>
                    <a:pt x="1141" y="983"/>
                  </a:lnTo>
                  <a:cubicBezTo>
                    <a:pt x="1128" y="967"/>
                    <a:pt x="1115" y="951"/>
                    <a:pt x="1097" y="951"/>
                  </a:cubicBezTo>
                  <a:cubicBezTo>
                    <a:pt x="1095" y="951"/>
                    <a:pt x="1094" y="952"/>
                    <a:pt x="1092" y="952"/>
                  </a:cubicBezTo>
                  <a:cubicBezTo>
                    <a:pt x="1081" y="955"/>
                    <a:pt x="1078" y="978"/>
                    <a:pt x="1089" y="992"/>
                  </a:cubicBezTo>
                  <a:cubicBezTo>
                    <a:pt x="1098" y="1001"/>
                    <a:pt x="1107" y="1015"/>
                    <a:pt x="1118" y="1026"/>
                  </a:cubicBezTo>
                  <a:cubicBezTo>
                    <a:pt x="1095" y="1021"/>
                    <a:pt x="1075" y="1009"/>
                    <a:pt x="1052" y="1001"/>
                  </a:cubicBezTo>
                  <a:cubicBezTo>
                    <a:pt x="1009" y="983"/>
                    <a:pt x="966" y="969"/>
                    <a:pt x="923" y="955"/>
                  </a:cubicBezTo>
                  <a:cubicBezTo>
                    <a:pt x="849" y="933"/>
                    <a:pt x="778" y="919"/>
                    <a:pt x="709" y="919"/>
                  </a:cubicBezTo>
                  <a:cubicBezTo>
                    <a:pt x="697" y="919"/>
                    <a:pt x="685" y="919"/>
                    <a:pt x="673" y="920"/>
                  </a:cubicBezTo>
                  <a:cubicBezTo>
                    <a:pt x="503" y="923"/>
                    <a:pt x="357" y="986"/>
                    <a:pt x="227" y="1081"/>
                  </a:cubicBezTo>
                  <a:cubicBezTo>
                    <a:pt x="156" y="1130"/>
                    <a:pt x="87" y="1193"/>
                    <a:pt x="29" y="1256"/>
                  </a:cubicBezTo>
                  <a:cubicBezTo>
                    <a:pt x="21" y="1259"/>
                    <a:pt x="15" y="1268"/>
                    <a:pt x="6" y="1271"/>
                  </a:cubicBezTo>
                  <a:cubicBezTo>
                    <a:pt x="1" y="1279"/>
                    <a:pt x="3" y="1306"/>
                    <a:pt x="12" y="1306"/>
                  </a:cubicBezTo>
                  <a:cubicBezTo>
                    <a:pt x="13" y="1306"/>
                    <a:pt x="14" y="1306"/>
                    <a:pt x="15" y="1305"/>
                  </a:cubicBezTo>
                  <a:cubicBezTo>
                    <a:pt x="41" y="1288"/>
                    <a:pt x="64" y="1282"/>
                    <a:pt x="98" y="1282"/>
                  </a:cubicBezTo>
                  <a:cubicBezTo>
                    <a:pt x="130" y="1282"/>
                    <a:pt x="161" y="1288"/>
                    <a:pt x="190" y="1305"/>
                  </a:cubicBezTo>
                  <a:cubicBezTo>
                    <a:pt x="222" y="1319"/>
                    <a:pt x="256" y="1337"/>
                    <a:pt x="288" y="1357"/>
                  </a:cubicBezTo>
                  <a:cubicBezTo>
                    <a:pt x="319" y="1380"/>
                    <a:pt x="357" y="1400"/>
                    <a:pt x="380" y="1432"/>
                  </a:cubicBezTo>
                  <a:cubicBezTo>
                    <a:pt x="385" y="1437"/>
                    <a:pt x="385" y="1437"/>
                    <a:pt x="388" y="1437"/>
                  </a:cubicBezTo>
                  <a:cubicBezTo>
                    <a:pt x="403" y="1432"/>
                    <a:pt x="408" y="1417"/>
                    <a:pt x="423" y="1409"/>
                  </a:cubicBezTo>
                  <a:cubicBezTo>
                    <a:pt x="434" y="1397"/>
                    <a:pt x="446" y="1394"/>
                    <a:pt x="460" y="1386"/>
                  </a:cubicBezTo>
                  <a:cubicBezTo>
                    <a:pt x="486" y="1374"/>
                    <a:pt x="515" y="1371"/>
                    <a:pt x="544" y="1371"/>
                  </a:cubicBezTo>
                  <a:cubicBezTo>
                    <a:pt x="601" y="1371"/>
                    <a:pt x="661" y="1388"/>
                    <a:pt x="722" y="1423"/>
                  </a:cubicBezTo>
                  <a:cubicBezTo>
                    <a:pt x="739" y="1432"/>
                    <a:pt x="753" y="1443"/>
                    <a:pt x="773" y="1455"/>
                  </a:cubicBezTo>
                  <a:lnTo>
                    <a:pt x="793" y="1475"/>
                  </a:lnTo>
                  <a:cubicBezTo>
                    <a:pt x="802" y="1483"/>
                    <a:pt x="808" y="1495"/>
                    <a:pt x="819" y="1503"/>
                  </a:cubicBezTo>
                  <a:cubicBezTo>
                    <a:pt x="822" y="1509"/>
                    <a:pt x="831" y="1509"/>
                    <a:pt x="834" y="1509"/>
                  </a:cubicBezTo>
                  <a:cubicBezTo>
                    <a:pt x="854" y="1495"/>
                    <a:pt x="865" y="1469"/>
                    <a:pt x="888" y="1455"/>
                  </a:cubicBezTo>
                  <a:cubicBezTo>
                    <a:pt x="908" y="1443"/>
                    <a:pt x="931" y="1432"/>
                    <a:pt x="952" y="1426"/>
                  </a:cubicBezTo>
                  <a:cubicBezTo>
                    <a:pt x="976" y="1420"/>
                    <a:pt x="1002" y="1416"/>
                    <a:pt x="1028" y="1416"/>
                  </a:cubicBezTo>
                  <a:cubicBezTo>
                    <a:pt x="1051" y="1416"/>
                    <a:pt x="1075" y="1419"/>
                    <a:pt x="1098" y="1426"/>
                  </a:cubicBezTo>
                  <a:cubicBezTo>
                    <a:pt x="1156" y="1440"/>
                    <a:pt x="1213" y="1475"/>
                    <a:pt x="1268" y="1523"/>
                  </a:cubicBezTo>
                  <a:cubicBezTo>
                    <a:pt x="1282" y="1532"/>
                    <a:pt x="1296" y="1546"/>
                    <a:pt x="1308" y="1558"/>
                  </a:cubicBezTo>
                  <a:lnTo>
                    <a:pt x="1328" y="1581"/>
                  </a:lnTo>
                  <a:cubicBezTo>
                    <a:pt x="1337" y="1587"/>
                    <a:pt x="1348" y="1590"/>
                    <a:pt x="1354" y="1595"/>
                  </a:cubicBezTo>
                  <a:cubicBezTo>
                    <a:pt x="1385" y="1613"/>
                    <a:pt x="1414" y="1638"/>
                    <a:pt x="1449" y="1659"/>
                  </a:cubicBezTo>
                  <a:cubicBezTo>
                    <a:pt x="1506" y="1699"/>
                    <a:pt x="1566" y="1733"/>
                    <a:pt x="1627" y="1773"/>
                  </a:cubicBezTo>
                  <a:cubicBezTo>
                    <a:pt x="1655" y="1805"/>
                    <a:pt x="1687" y="1834"/>
                    <a:pt x="1716" y="1868"/>
                  </a:cubicBezTo>
                  <a:cubicBezTo>
                    <a:pt x="1719" y="1871"/>
                    <a:pt x="1723" y="1873"/>
                    <a:pt x="1725" y="1873"/>
                  </a:cubicBezTo>
                  <a:cubicBezTo>
                    <a:pt x="1738" y="1873"/>
                    <a:pt x="1742" y="1847"/>
                    <a:pt x="1742" y="1840"/>
                  </a:cubicBezTo>
                  <a:cubicBezTo>
                    <a:pt x="1742" y="1773"/>
                    <a:pt x="1750" y="1710"/>
                    <a:pt x="1759" y="1647"/>
                  </a:cubicBezTo>
                  <a:cubicBezTo>
                    <a:pt x="1765" y="1615"/>
                    <a:pt x="1770" y="1587"/>
                    <a:pt x="1779" y="1558"/>
                  </a:cubicBezTo>
                  <a:cubicBezTo>
                    <a:pt x="1785" y="1529"/>
                    <a:pt x="1799" y="1501"/>
                    <a:pt x="1799" y="1466"/>
                  </a:cubicBezTo>
                  <a:cubicBezTo>
                    <a:pt x="1799" y="1432"/>
                    <a:pt x="1785" y="1400"/>
                    <a:pt x="1782" y="1368"/>
                  </a:cubicBezTo>
                  <a:cubicBezTo>
                    <a:pt x="1779" y="1340"/>
                    <a:pt x="1773" y="1314"/>
                    <a:pt x="1773" y="1285"/>
                  </a:cubicBezTo>
                  <a:cubicBezTo>
                    <a:pt x="1773" y="1230"/>
                    <a:pt x="1782" y="1182"/>
                    <a:pt x="1793" y="1138"/>
                  </a:cubicBezTo>
                  <a:cubicBezTo>
                    <a:pt x="1811" y="1084"/>
                    <a:pt x="1836" y="1041"/>
                    <a:pt x="1871" y="1009"/>
                  </a:cubicBezTo>
                  <a:cubicBezTo>
                    <a:pt x="1882" y="998"/>
                    <a:pt x="1882" y="972"/>
                    <a:pt x="1871" y="955"/>
                  </a:cubicBezTo>
                  <a:cubicBezTo>
                    <a:pt x="1836" y="886"/>
                    <a:pt x="1813" y="820"/>
                    <a:pt x="1808" y="748"/>
                  </a:cubicBezTo>
                  <a:cubicBezTo>
                    <a:pt x="1799" y="679"/>
                    <a:pt x="1808" y="610"/>
                    <a:pt x="1831" y="561"/>
                  </a:cubicBezTo>
                  <a:cubicBezTo>
                    <a:pt x="1845" y="526"/>
                    <a:pt x="1868" y="492"/>
                    <a:pt x="1903" y="489"/>
                  </a:cubicBezTo>
                  <a:cubicBezTo>
                    <a:pt x="1923" y="483"/>
                    <a:pt x="1926" y="455"/>
                    <a:pt x="1917" y="437"/>
                  </a:cubicBezTo>
                  <a:cubicBezTo>
                    <a:pt x="1911" y="420"/>
                    <a:pt x="1900" y="403"/>
                    <a:pt x="1894" y="380"/>
                  </a:cubicBezTo>
                  <a:cubicBezTo>
                    <a:pt x="1885" y="363"/>
                    <a:pt x="1882" y="340"/>
                    <a:pt x="1880" y="322"/>
                  </a:cubicBezTo>
                  <a:cubicBezTo>
                    <a:pt x="1871" y="288"/>
                    <a:pt x="1868" y="251"/>
                    <a:pt x="1871" y="216"/>
                  </a:cubicBezTo>
                  <a:cubicBezTo>
                    <a:pt x="1874" y="147"/>
                    <a:pt x="1897" y="87"/>
                    <a:pt x="1926" y="35"/>
                  </a:cubicBezTo>
                  <a:cubicBezTo>
                    <a:pt x="1928" y="35"/>
                    <a:pt x="1928" y="32"/>
                    <a:pt x="1928" y="29"/>
                  </a:cubicBezTo>
                  <a:cubicBezTo>
                    <a:pt x="1938" y="22"/>
                    <a:pt x="1936" y="1"/>
                    <a:pt x="1929"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007177" y="1846687"/>
              <a:ext cx="264316" cy="267928"/>
            </a:xfrm>
            <a:custGeom>
              <a:rect b="b" l="l" r="r" t="t"/>
              <a:pathLst>
                <a:path extrusionOk="0" h="2077" w="2049">
                  <a:moveTo>
                    <a:pt x="2018" y="0"/>
                  </a:moveTo>
                  <a:cubicBezTo>
                    <a:pt x="2017" y="0"/>
                    <a:pt x="2015" y="1"/>
                    <a:pt x="2014" y="3"/>
                  </a:cubicBezTo>
                  <a:cubicBezTo>
                    <a:pt x="2008" y="6"/>
                    <a:pt x="2008" y="6"/>
                    <a:pt x="2008" y="9"/>
                  </a:cubicBezTo>
                  <a:cubicBezTo>
                    <a:pt x="1862" y="60"/>
                    <a:pt x="1744" y="167"/>
                    <a:pt x="1663" y="307"/>
                  </a:cubicBezTo>
                  <a:cubicBezTo>
                    <a:pt x="1586" y="448"/>
                    <a:pt x="1534" y="609"/>
                    <a:pt x="1517" y="790"/>
                  </a:cubicBezTo>
                  <a:lnTo>
                    <a:pt x="1505" y="940"/>
                  </a:lnTo>
                  <a:lnTo>
                    <a:pt x="1505" y="1069"/>
                  </a:lnTo>
                  <a:lnTo>
                    <a:pt x="1502" y="1066"/>
                  </a:lnTo>
                  <a:cubicBezTo>
                    <a:pt x="1502" y="1063"/>
                    <a:pt x="1500" y="1063"/>
                    <a:pt x="1500" y="1057"/>
                  </a:cubicBezTo>
                  <a:cubicBezTo>
                    <a:pt x="1491" y="1049"/>
                    <a:pt x="1485" y="1037"/>
                    <a:pt x="1479" y="1029"/>
                  </a:cubicBezTo>
                  <a:cubicBezTo>
                    <a:pt x="1471" y="1009"/>
                    <a:pt x="1456" y="986"/>
                    <a:pt x="1445" y="968"/>
                  </a:cubicBezTo>
                  <a:cubicBezTo>
                    <a:pt x="1441" y="963"/>
                    <a:pt x="1438" y="962"/>
                    <a:pt x="1434" y="962"/>
                  </a:cubicBezTo>
                  <a:cubicBezTo>
                    <a:pt x="1430" y="962"/>
                    <a:pt x="1425" y="965"/>
                    <a:pt x="1422" y="968"/>
                  </a:cubicBezTo>
                  <a:cubicBezTo>
                    <a:pt x="1419" y="977"/>
                    <a:pt x="1416" y="994"/>
                    <a:pt x="1422" y="1006"/>
                  </a:cubicBezTo>
                  <a:lnTo>
                    <a:pt x="1456" y="1069"/>
                  </a:lnTo>
                  <a:cubicBezTo>
                    <a:pt x="1459" y="1077"/>
                    <a:pt x="1462" y="1083"/>
                    <a:pt x="1465" y="1095"/>
                  </a:cubicBezTo>
                  <a:cubicBezTo>
                    <a:pt x="1459" y="1098"/>
                    <a:pt x="1451" y="1098"/>
                    <a:pt x="1445" y="1100"/>
                  </a:cubicBezTo>
                  <a:lnTo>
                    <a:pt x="1408" y="1112"/>
                  </a:lnTo>
                  <a:cubicBezTo>
                    <a:pt x="1385" y="1121"/>
                    <a:pt x="1362" y="1126"/>
                    <a:pt x="1336" y="1138"/>
                  </a:cubicBezTo>
                  <a:cubicBezTo>
                    <a:pt x="1313" y="1149"/>
                    <a:pt x="1287" y="1167"/>
                    <a:pt x="1275" y="1192"/>
                  </a:cubicBezTo>
                  <a:cubicBezTo>
                    <a:pt x="1261" y="1178"/>
                    <a:pt x="1247" y="1164"/>
                    <a:pt x="1235" y="1149"/>
                  </a:cubicBezTo>
                  <a:cubicBezTo>
                    <a:pt x="1219" y="1131"/>
                    <a:pt x="1203" y="1115"/>
                    <a:pt x="1183" y="1115"/>
                  </a:cubicBezTo>
                  <a:cubicBezTo>
                    <a:pt x="1181" y="1115"/>
                    <a:pt x="1179" y="1115"/>
                    <a:pt x="1178" y="1115"/>
                  </a:cubicBezTo>
                  <a:cubicBezTo>
                    <a:pt x="1163" y="1121"/>
                    <a:pt x="1163" y="1144"/>
                    <a:pt x="1178" y="1158"/>
                  </a:cubicBezTo>
                  <a:cubicBezTo>
                    <a:pt x="1189" y="1169"/>
                    <a:pt x="1201" y="1184"/>
                    <a:pt x="1212" y="1198"/>
                  </a:cubicBezTo>
                  <a:cubicBezTo>
                    <a:pt x="1186" y="1192"/>
                    <a:pt x="1163" y="1181"/>
                    <a:pt x="1140" y="1172"/>
                  </a:cubicBezTo>
                  <a:cubicBezTo>
                    <a:pt x="1089" y="1158"/>
                    <a:pt x="1043" y="1144"/>
                    <a:pt x="991" y="1129"/>
                  </a:cubicBezTo>
                  <a:cubicBezTo>
                    <a:pt x="925" y="1115"/>
                    <a:pt x="859" y="1107"/>
                    <a:pt x="795" y="1107"/>
                  </a:cubicBezTo>
                  <a:cubicBezTo>
                    <a:pt x="767" y="1107"/>
                    <a:pt x="739" y="1108"/>
                    <a:pt x="712" y="1112"/>
                  </a:cubicBezTo>
                  <a:cubicBezTo>
                    <a:pt x="528" y="1135"/>
                    <a:pt x="370" y="1215"/>
                    <a:pt x="235" y="1325"/>
                  </a:cubicBezTo>
                  <a:cubicBezTo>
                    <a:pt x="158" y="1385"/>
                    <a:pt x="92" y="1457"/>
                    <a:pt x="28" y="1531"/>
                  </a:cubicBezTo>
                  <a:cubicBezTo>
                    <a:pt x="23" y="1537"/>
                    <a:pt x="14" y="1543"/>
                    <a:pt x="8" y="1552"/>
                  </a:cubicBezTo>
                  <a:cubicBezTo>
                    <a:pt x="1" y="1557"/>
                    <a:pt x="7" y="1587"/>
                    <a:pt x="16" y="1587"/>
                  </a:cubicBezTo>
                  <a:cubicBezTo>
                    <a:pt x="17" y="1587"/>
                    <a:pt x="19" y="1587"/>
                    <a:pt x="20" y="1586"/>
                  </a:cubicBezTo>
                  <a:cubicBezTo>
                    <a:pt x="43" y="1569"/>
                    <a:pt x="72" y="1557"/>
                    <a:pt x="109" y="1557"/>
                  </a:cubicBezTo>
                  <a:cubicBezTo>
                    <a:pt x="114" y="1557"/>
                    <a:pt x="120" y="1557"/>
                    <a:pt x="126" y="1557"/>
                  </a:cubicBezTo>
                  <a:cubicBezTo>
                    <a:pt x="153" y="1557"/>
                    <a:pt x="184" y="1562"/>
                    <a:pt x="212" y="1572"/>
                  </a:cubicBezTo>
                  <a:cubicBezTo>
                    <a:pt x="250" y="1583"/>
                    <a:pt x="287" y="1600"/>
                    <a:pt x="324" y="1623"/>
                  </a:cubicBezTo>
                  <a:cubicBezTo>
                    <a:pt x="359" y="1644"/>
                    <a:pt x="402" y="1667"/>
                    <a:pt x="436" y="1698"/>
                  </a:cubicBezTo>
                  <a:cubicBezTo>
                    <a:pt x="439" y="1701"/>
                    <a:pt x="442" y="1701"/>
                    <a:pt x="445" y="1701"/>
                  </a:cubicBezTo>
                  <a:cubicBezTo>
                    <a:pt x="465" y="1695"/>
                    <a:pt x="471" y="1681"/>
                    <a:pt x="482" y="1669"/>
                  </a:cubicBezTo>
                  <a:cubicBezTo>
                    <a:pt x="494" y="1658"/>
                    <a:pt x="508" y="1652"/>
                    <a:pt x="517" y="1644"/>
                  </a:cubicBezTo>
                  <a:cubicBezTo>
                    <a:pt x="546" y="1629"/>
                    <a:pt x="574" y="1623"/>
                    <a:pt x="609" y="1623"/>
                  </a:cubicBezTo>
                  <a:cubicBezTo>
                    <a:pt x="621" y="1622"/>
                    <a:pt x="633" y="1621"/>
                    <a:pt x="646" y="1621"/>
                  </a:cubicBezTo>
                  <a:cubicBezTo>
                    <a:pt x="699" y="1621"/>
                    <a:pt x="754" y="1635"/>
                    <a:pt x="810" y="1661"/>
                  </a:cubicBezTo>
                  <a:cubicBezTo>
                    <a:pt x="827" y="1672"/>
                    <a:pt x="847" y="1681"/>
                    <a:pt x="867" y="1695"/>
                  </a:cubicBezTo>
                  <a:cubicBezTo>
                    <a:pt x="873" y="1701"/>
                    <a:pt x="885" y="1710"/>
                    <a:pt x="890" y="1715"/>
                  </a:cubicBezTo>
                  <a:cubicBezTo>
                    <a:pt x="902" y="1724"/>
                    <a:pt x="911" y="1738"/>
                    <a:pt x="919" y="1744"/>
                  </a:cubicBezTo>
                  <a:cubicBezTo>
                    <a:pt x="925" y="1747"/>
                    <a:pt x="931" y="1747"/>
                    <a:pt x="934" y="1747"/>
                  </a:cubicBezTo>
                  <a:cubicBezTo>
                    <a:pt x="956" y="1730"/>
                    <a:pt x="968" y="1701"/>
                    <a:pt x="988" y="1684"/>
                  </a:cubicBezTo>
                  <a:cubicBezTo>
                    <a:pt x="1011" y="1669"/>
                    <a:pt x="1034" y="1658"/>
                    <a:pt x="1060" y="1646"/>
                  </a:cubicBezTo>
                  <a:cubicBezTo>
                    <a:pt x="1091" y="1636"/>
                    <a:pt x="1122" y="1631"/>
                    <a:pt x="1154" y="1631"/>
                  </a:cubicBezTo>
                  <a:cubicBezTo>
                    <a:pt x="1176" y="1631"/>
                    <a:pt x="1198" y="1633"/>
                    <a:pt x="1221" y="1638"/>
                  </a:cubicBezTo>
                  <a:cubicBezTo>
                    <a:pt x="1287" y="1646"/>
                    <a:pt x="1356" y="1684"/>
                    <a:pt x="1413" y="1727"/>
                  </a:cubicBezTo>
                  <a:cubicBezTo>
                    <a:pt x="1428" y="1738"/>
                    <a:pt x="1445" y="1753"/>
                    <a:pt x="1459" y="1767"/>
                  </a:cubicBezTo>
                  <a:cubicBezTo>
                    <a:pt x="1465" y="1773"/>
                    <a:pt x="1474" y="1784"/>
                    <a:pt x="1485" y="1787"/>
                  </a:cubicBezTo>
                  <a:cubicBezTo>
                    <a:pt x="1494" y="1796"/>
                    <a:pt x="1505" y="1799"/>
                    <a:pt x="1517" y="1802"/>
                  </a:cubicBezTo>
                  <a:cubicBezTo>
                    <a:pt x="1551" y="1819"/>
                    <a:pt x="1589" y="1842"/>
                    <a:pt x="1623" y="1862"/>
                  </a:cubicBezTo>
                  <a:cubicBezTo>
                    <a:pt x="1692" y="1902"/>
                    <a:pt x="1761" y="1934"/>
                    <a:pt x="1830" y="1974"/>
                  </a:cubicBezTo>
                  <a:lnTo>
                    <a:pt x="1936" y="2072"/>
                  </a:lnTo>
                  <a:cubicBezTo>
                    <a:pt x="1940" y="2075"/>
                    <a:pt x="1944" y="2077"/>
                    <a:pt x="1947" y="2077"/>
                  </a:cubicBezTo>
                  <a:cubicBezTo>
                    <a:pt x="1960" y="2077"/>
                    <a:pt x="1962" y="2046"/>
                    <a:pt x="1962" y="2034"/>
                  </a:cubicBezTo>
                  <a:cubicBezTo>
                    <a:pt x="1959" y="1962"/>
                    <a:pt x="1959" y="1891"/>
                    <a:pt x="1965" y="1822"/>
                  </a:cubicBezTo>
                  <a:cubicBezTo>
                    <a:pt x="1968" y="1790"/>
                    <a:pt x="1974" y="1756"/>
                    <a:pt x="1979" y="1721"/>
                  </a:cubicBezTo>
                  <a:cubicBezTo>
                    <a:pt x="1988" y="1690"/>
                    <a:pt x="1997" y="1658"/>
                    <a:pt x="1994" y="1618"/>
                  </a:cubicBezTo>
                  <a:cubicBezTo>
                    <a:pt x="1991" y="1583"/>
                    <a:pt x="1977" y="1546"/>
                    <a:pt x="1965" y="1514"/>
                  </a:cubicBezTo>
                  <a:cubicBezTo>
                    <a:pt x="1959" y="1486"/>
                    <a:pt x="1951" y="1457"/>
                    <a:pt x="1948" y="1425"/>
                  </a:cubicBezTo>
                  <a:cubicBezTo>
                    <a:pt x="1939" y="1368"/>
                    <a:pt x="1945" y="1310"/>
                    <a:pt x="1959" y="1259"/>
                  </a:cubicBezTo>
                  <a:cubicBezTo>
                    <a:pt x="1974" y="1198"/>
                    <a:pt x="1997" y="1152"/>
                    <a:pt x="2037" y="1112"/>
                  </a:cubicBezTo>
                  <a:cubicBezTo>
                    <a:pt x="2048" y="1100"/>
                    <a:pt x="2045" y="1072"/>
                    <a:pt x="2034" y="1055"/>
                  </a:cubicBezTo>
                  <a:cubicBezTo>
                    <a:pt x="1991" y="983"/>
                    <a:pt x="1959" y="908"/>
                    <a:pt x="1945" y="830"/>
                  </a:cubicBezTo>
                  <a:cubicBezTo>
                    <a:pt x="1931" y="756"/>
                    <a:pt x="1933" y="684"/>
                    <a:pt x="1954" y="624"/>
                  </a:cubicBezTo>
                  <a:cubicBezTo>
                    <a:pt x="1968" y="583"/>
                    <a:pt x="1988" y="543"/>
                    <a:pt x="2025" y="537"/>
                  </a:cubicBezTo>
                  <a:cubicBezTo>
                    <a:pt x="2045" y="534"/>
                    <a:pt x="2048" y="500"/>
                    <a:pt x="2037" y="480"/>
                  </a:cubicBezTo>
                  <a:cubicBezTo>
                    <a:pt x="2025" y="457"/>
                    <a:pt x="2017" y="440"/>
                    <a:pt x="2005" y="420"/>
                  </a:cubicBezTo>
                  <a:cubicBezTo>
                    <a:pt x="1997" y="397"/>
                    <a:pt x="1991" y="379"/>
                    <a:pt x="1982" y="359"/>
                  </a:cubicBezTo>
                  <a:cubicBezTo>
                    <a:pt x="1974" y="319"/>
                    <a:pt x="1965" y="279"/>
                    <a:pt x="1965" y="244"/>
                  </a:cubicBezTo>
                  <a:cubicBezTo>
                    <a:pt x="1962" y="167"/>
                    <a:pt x="1979" y="101"/>
                    <a:pt x="2008" y="43"/>
                  </a:cubicBezTo>
                  <a:cubicBezTo>
                    <a:pt x="2011" y="43"/>
                    <a:pt x="2011" y="37"/>
                    <a:pt x="2011" y="32"/>
                  </a:cubicBezTo>
                  <a:cubicBezTo>
                    <a:pt x="2028" y="22"/>
                    <a:pt x="2025" y="0"/>
                    <a:pt x="20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4395860" y="994274"/>
              <a:ext cx="57662" cy="45923"/>
            </a:xfrm>
            <a:custGeom>
              <a:rect b="b" l="l" r="r" t="t"/>
              <a:pathLst>
                <a:path extrusionOk="0" h="356" w="447">
                  <a:moveTo>
                    <a:pt x="261" y="0"/>
                  </a:moveTo>
                  <a:cubicBezTo>
                    <a:pt x="247" y="0"/>
                    <a:pt x="234" y="2"/>
                    <a:pt x="219" y="5"/>
                  </a:cubicBezTo>
                  <a:lnTo>
                    <a:pt x="210" y="5"/>
                  </a:lnTo>
                  <a:cubicBezTo>
                    <a:pt x="208" y="5"/>
                    <a:pt x="205" y="5"/>
                    <a:pt x="196" y="8"/>
                  </a:cubicBezTo>
                  <a:cubicBezTo>
                    <a:pt x="190" y="8"/>
                    <a:pt x="179" y="14"/>
                    <a:pt x="173" y="14"/>
                  </a:cubicBezTo>
                  <a:lnTo>
                    <a:pt x="121" y="20"/>
                  </a:lnTo>
                  <a:lnTo>
                    <a:pt x="81" y="37"/>
                  </a:lnTo>
                  <a:cubicBezTo>
                    <a:pt x="64" y="48"/>
                    <a:pt x="47" y="63"/>
                    <a:pt x="35" y="80"/>
                  </a:cubicBezTo>
                  <a:cubicBezTo>
                    <a:pt x="24" y="91"/>
                    <a:pt x="18" y="103"/>
                    <a:pt x="15" y="117"/>
                  </a:cubicBezTo>
                  <a:cubicBezTo>
                    <a:pt x="4" y="135"/>
                    <a:pt x="1" y="155"/>
                    <a:pt x="1" y="178"/>
                  </a:cubicBezTo>
                  <a:lnTo>
                    <a:pt x="6" y="221"/>
                  </a:lnTo>
                  <a:cubicBezTo>
                    <a:pt x="15" y="235"/>
                    <a:pt x="18" y="247"/>
                    <a:pt x="24" y="261"/>
                  </a:cubicBezTo>
                  <a:cubicBezTo>
                    <a:pt x="35" y="278"/>
                    <a:pt x="50" y="295"/>
                    <a:pt x="67" y="307"/>
                  </a:cubicBezTo>
                  <a:cubicBezTo>
                    <a:pt x="81" y="321"/>
                    <a:pt x="104" y="333"/>
                    <a:pt x="121" y="336"/>
                  </a:cubicBezTo>
                  <a:lnTo>
                    <a:pt x="173" y="341"/>
                  </a:lnTo>
                  <a:cubicBezTo>
                    <a:pt x="179" y="341"/>
                    <a:pt x="190" y="347"/>
                    <a:pt x="196" y="347"/>
                  </a:cubicBezTo>
                  <a:cubicBezTo>
                    <a:pt x="202" y="347"/>
                    <a:pt x="205" y="347"/>
                    <a:pt x="208" y="350"/>
                  </a:cubicBezTo>
                  <a:lnTo>
                    <a:pt x="216" y="350"/>
                  </a:lnTo>
                  <a:cubicBezTo>
                    <a:pt x="231" y="353"/>
                    <a:pt x="248" y="353"/>
                    <a:pt x="262" y="356"/>
                  </a:cubicBezTo>
                  <a:cubicBezTo>
                    <a:pt x="279" y="353"/>
                    <a:pt x="294" y="353"/>
                    <a:pt x="311" y="350"/>
                  </a:cubicBezTo>
                  <a:cubicBezTo>
                    <a:pt x="325" y="341"/>
                    <a:pt x="340" y="339"/>
                    <a:pt x="354" y="333"/>
                  </a:cubicBezTo>
                  <a:cubicBezTo>
                    <a:pt x="377" y="321"/>
                    <a:pt x="391" y="307"/>
                    <a:pt x="406" y="284"/>
                  </a:cubicBezTo>
                  <a:cubicBezTo>
                    <a:pt x="414" y="275"/>
                    <a:pt x="423" y="261"/>
                    <a:pt x="426" y="247"/>
                  </a:cubicBezTo>
                  <a:cubicBezTo>
                    <a:pt x="437" y="224"/>
                    <a:pt x="446" y="203"/>
                    <a:pt x="440" y="178"/>
                  </a:cubicBezTo>
                  <a:cubicBezTo>
                    <a:pt x="446" y="163"/>
                    <a:pt x="440" y="149"/>
                    <a:pt x="440" y="132"/>
                  </a:cubicBezTo>
                  <a:cubicBezTo>
                    <a:pt x="435" y="117"/>
                    <a:pt x="432" y="103"/>
                    <a:pt x="423" y="89"/>
                  </a:cubicBezTo>
                  <a:cubicBezTo>
                    <a:pt x="412" y="66"/>
                    <a:pt x="397" y="51"/>
                    <a:pt x="377" y="37"/>
                  </a:cubicBezTo>
                  <a:cubicBezTo>
                    <a:pt x="360" y="22"/>
                    <a:pt x="340" y="14"/>
                    <a:pt x="317" y="5"/>
                  </a:cubicBezTo>
                  <a:cubicBezTo>
                    <a:pt x="308" y="5"/>
                    <a:pt x="297" y="2"/>
                    <a:pt x="291" y="2"/>
                  </a:cubicBezTo>
                  <a:cubicBezTo>
                    <a:pt x="280" y="1"/>
                    <a:pt x="270" y="0"/>
                    <a:pt x="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636" name="Shape 636"/>
        <p:cNvGrpSpPr/>
        <p:nvPr/>
      </p:nvGrpSpPr>
      <p:grpSpPr>
        <a:xfrm>
          <a:off x="0" y="0"/>
          <a:ext cx="0" cy="0"/>
          <a:chOff x="0" y="0"/>
          <a:chExt cx="0" cy="0"/>
        </a:xfrm>
      </p:grpSpPr>
      <p:sp>
        <p:nvSpPr>
          <p:cNvPr id="637" name="Google Shape;637;p15"/>
          <p:cNvSpPr txBox="1"/>
          <p:nvPr>
            <p:ph idx="1" type="subTitle"/>
          </p:nvPr>
        </p:nvSpPr>
        <p:spPr>
          <a:xfrm>
            <a:off x="1580400" y="2778389"/>
            <a:ext cx="5644500" cy="64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15"/>
          <p:cNvSpPr txBox="1"/>
          <p:nvPr>
            <p:ph type="title"/>
          </p:nvPr>
        </p:nvSpPr>
        <p:spPr>
          <a:xfrm>
            <a:off x="550638" y="2121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39" name="Google Shape;639;p15"/>
          <p:cNvSpPr/>
          <p:nvPr/>
        </p:nvSpPr>
        <p:spPr>
          <a:xfrm rot="4769775">
            <a:off x="2768044" y="-1980158"/>
            <a:ext cx="92987" cy="86526"/>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rot="4769775">
            <a:off x="4372681" y="-3121386"/>
            <a:ext cx="99045" cy="476749"/>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rot="4769775">
            <a:off x="4037622" y="-2884839"/>
            <a:ext cx="54015" cy="115300"/>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rot="4769775">
            <a:off x="6125426" y="-1019183"/>
            <a:ext cx="833250" cy="127214"/>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rot="4769775">
            <a:off x="6436276" y="-1484179"/>
            <a:ext cx="59871" cy="44727"/>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rot="4769775">
            <a:off x="3008372" y="624671"/>
            <a:ext cx="59568" cy="56035"/>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rot="4769775">
            <a:off x="2425139" y="-2775790"/>
            <a:ext cx="4164434" cy="3975935"/>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rot="4769775">
            <a:off x="5655290" y="877011"/>
            <a:ext cx="117723" cy="184561"/>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rot="4769775">
            <a:off x="3237863" y="-2224919"/>
            <a:ext cx="101" cy="101"/>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rot="4769775">
            <a:off x="3238160" y="-2225278"/>
            <a:ext cx="101" cy="707"/>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rot="4769775">
            <a:off x="3399357" y="-1443945"/>
            <a:ext cx="21101" cy="13226"/>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rot="4769775">
            <a:off x="6603016" y="847276"/>
            <a:ext cx="26250" cy="64617"/>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5"/>
          <p:cNvSpPr/>
          <p:nvPr/>
        </p:nvSpPr>
        <p:spPr>
          <a:xfrm rot="4769775">
            <a:off x="6657454" y="897992"/>
            <a:ext cx="15144" cy="6462"/>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5"/>
          <p:cNvSpPr/>
          <p:nvPr/>
        </p:nvSpPr>
        <p:spPr>
          <a:xfrm rot="4769775">
            <a:off x="6113190" y="-3079446"/>
            <a:ext cx="4240" cy="24938"/>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rot="4769775">
            <a:off x="4911190" y="1265889"/>
            <a:ext cx="61285" cy="47352"/>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7594907" y="3686113"/>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550650" y="549146"/>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5220170" y="369263"/>
            <a:ext cx="1464586"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7862225" y="138052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8166873" y="15146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7926523" y="17071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871804" y="3907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934498" y="4102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648173" y="3931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666" name="Shape 666"/>
        <p:cNvGrpSpPr/>
        <p:nvPr/>
      </p:nvGrpSpPr>
      <p:grpSpPr>
        <a:xfrm>
          <a:off x="0" y="0"/>
          <a:ext cx="0" cy="0"/>
          <a:chOff x="0" y="0"/>
          <a:chExt cx="0" cy="0"/>
        </a:xfrm>
      </p:grpSpPr>
      <p:grpSp>
        <p:nvGrpSpPr>
          <p:cNvPr id="667" name="Google Shape;667;p16"/>
          <p:cNvGrpSpPr/>
          <p:nvPr/>
        </p:nvGrpSpPr>
        <p:grpSpPr>
          <a:xfrm>
            <a:off x="7156783" y="3797843"/>
            <a:ext cx="2817836" cy="2624653"/>
            <a:chOff x="5394526" y="1282098"/>
            <a:chExt cx="3348985" cy="3119388"/>
          </a:xfrm>
        </p:grpSpPr>
        <p:sp>
          <p:nvSpPr>
            <p:cNvPr id="668" name="Google Shape;668;p1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6"/>
          <p:cNvSpPr/>
          <p:nvPr/>
        </p:nvSpPr>
        <p:spPr>
          <a:xfrm flipH="1">
            <a:off x="7319032" y="4184276"/>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7784413" y="78708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txBox="1"/>
          <p:nvPr>
            <p:ph type="title"/>
          </p:nvPr>
        </p:nvSpPr>
        <p:spPr>
          <a:xfrm>
            <a:off x="7200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9" name="Google Shape;689;p16"/>
          <p:cNvSpPr txBox="1"/>
          <p:nvPr>
            <p:ph idx="1" type="subTitle"/>
          </p:nvPr>
        </p:nvSpPr>
        <p:spPr>
          <a:xfrm>
            <a:off x="7200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0" name="Google Shape;690;p16"/>
          <p:cNvSpPr txBox="1"/>
          <p:nvPr>
            <p:ph idx="2" type="title"/>
          </p:nvPr>
        </p:nvSpPr>
        <p:spPr>
          <a:xfrm>
            <a:off x="34038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1" name="Google Shape;691;p16"/>
          <p:cNvSpPr txBox="1"/>
          <p:nvPr>
            <p:ph idx="3" type="subTitle"/>
          </p:nvPr>
        </p:nvSpPr>
        <p:spPr>
          <a:xfrm>
            <a:off x="34038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16"/>
          <p:cNvSpPr txBox="1"/>
          <p:nvPr>
            <p:ph idx="4" type="title"/>
          </p:nvPr>
        </p:nvSpPr>
        <p:spPr>
          <a:xfrm>
            <a:off x="6087600" y="19661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3" name="Google Shape;693;p16"/>
          <p:cNvSpPr txBox="1"/>
          <p:nvPr>
            <p:ph idx="5" type="subTitle"/>
          </p:nvPr>
        </p:nvSpPr>
        <p:spPr>
          <a:xfrm>
            <a:off x="6087600" y="2393381"/>
            <a:ext cx="2336400" cy="11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4" name="Google Shape;694;p1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5" name="Google Shape;695;p16"/>
          <p:cNvSpPr/>
          <p:nvPr/>
        </p:nvSpPr>
        <p:spPr>
          <a:xfrm>
            <a:off x="692140" y="1456593"/>
            <a:ext cx="42292" cy="42989"/>
          </a:xfrm>
          <a:custGeom>
            <a:rect b="b" l="l" r="r" t="t"/>
            <a:pathLst>
              <a:path extrusionOk="0" h="185" w="182">
                <a:moveTo>
                  <a:pt x="89" y="1"/>
                </a:moveTo>
                <a:cubicBezTo>
                  <a:pt x="75" y="1"/>
                  <a:pt x="63" y="4"/>
                  <a:pt x="52" y="7"/>
                </a:cubicBezTo>
                <a:cubicBezTo>
                  <a:pt x="43" y="9"/>
                  <a:pt x="32" y="18"/>
                  <a:pt x="23" y="27"/>
                </a:cubicBezTo>
                <a:cubicBezTo>
                  <a:pt x="15" y="32"/>
                  <a:pt x="9" y="44"/>
                  <a:pt x="6" y="55"/>
                </a:cubicBezTo>
                <a:cubicBezTo>
                  <a:pt x="0" y="64"/>
                  <a:pt x="0" y="75"/>
                  <a:pt x="0" y="90"/>
                </a:cubicBezTo>
                <a:cubicBezTo>
                  <a:pt x="0" y="98"/>
                  <a:pt x="3" y="107"/>
                  <a:pt x="3" y="116"/>
                </a:cubicBezTo>
                <a:cubicBezTo>
                  <a:pt x="6" y="130"/>
                  <a:pt x="15" y="144"/>
                  <a:pt x="29" y="153"/>
                </a:cubicBezTo>
                <a:lnTo>
                  <a:pt x="46" y="170"/>
                </a:lnTo>
                <a:cubicBezTo>
                  <a:pt x="61" y="176"/>
                  <a:pt x="75" y="185"/>
                  <a:pt x="92" y="185"/>
                </a:cubicBezTo>
                <a:cubicBezTo>
                  <a:pt x="106" y="185"/>
                  <a:pt x="118" y="179"/>
                  <a:pt x="129" y="176"/>
                </a:cubicBezTo>
                <a:cubicBezTo>
                  <a:pt x="138" y="173"/>
                  <a:pt x="150" y="165"/>
                  <a:pt x="158" y="159"/>
                </a:cubicBezTo>
                <a:cubicBezTo>
                  <a:pt x="167" y="150"/>
                  <a:pt x="173" y="142"/>
                  <a:pt x="175" y="130"/>
                </a:cubicBezTo>
                <a:cubicBezTo>
                  <a:pt x="181" y="119"/>
                  <a:pt x="181" y="107"/>
                  <a:pt x="181" y="93"/>
                </a:cubicBezTo>
                <a:cubicBezTo>
                  <a:pt x="178" y="87"/>
                  <a:pt x="178" y="78"/>
                  <a:pt x="178" y="70"/>
                </a:cubicBezTo>
                <a:cubicBezTo>
                  <a:pt x="175" y="55"/>
                  <a:pt x="167" y="41"/>
                  <a:pt x="152" y="29"/>
                </a:cubicBezTo>
                <a:lnTo>
                  <a:pt x="135" y="15"/>
                </a:lnTo>
                <a:cubicBezTo>
                  <a:pt x="121" y="7"/>
                  <a:pt x="106" y="1"/>
                  <a:pt x="89"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1177501" y="766656"/>
            <a:ext cx="40201" cy="40433"/>
          </a:xfrm>
          <a:custGeom>
            <a:rect b="b" l="l" r="r" t="t"/>
            <a:pathLst>
              <a:path extrusionOk="0" h="174" w="173">
                <a:moveTo>
                  <a:pt x="86" y="1"/>
                </a:moveTo>
                <a:cubicBezTo>
                  <a:pt x="75" y="1"/>
                  <a:pt x="63" y="4"/>
                  <a:pt x="55" y="6"/>
                </a:cubicBezTo>
                <a:cubicBezTo>
                  <a:pt x="43" y="9"/>
                  <a:pt x="32" y="18"/>
                  <a:pt x="26" y="24"/>
                </a:cubicBezTo>
                <a:cubicBezTo>
                  <a:pt x="17" y="32"/>
                  <a:pt x="12" y="44"/>
                  <a:pt x="9" y="52"/>
                </a:cubicBezTo>
                <a:cubicBezTo>
                  <a:pt x="0" y="64"/>
                  <a:pt x="0" y="75"/>
                  <a:pt x="0" y="87"/>
                </a:cubicBezTo>
                <a:cubicBezTo>
                  <a:pt x="0" y="93"/>
                  <a:pt x="3" y="101"/>
                  <a:pt x="3" y="107"/>
                </a:cubicBezTo>
                <a:cubicBezTo>
                  <a:pt x="9" y="121"/>
                  <a:pt x="14" y="136"/>
                  <a:pt x="26" y="147"/>
                </a:cubicBezTo>
                <a:cubicBezTo>
                  <a:pt x="32" y="150"/>
                  <a:pt x="37" y="159"/>
                  <a:pt x="43" y="162"/>
                </a:cubicBezTo>
                <a:cubicBezTo>
                  <a:pt x="57" y="167"/>
                  <a:pt x="72" y="173"/>
                  <a:pt x="86" y="173"/>
                </a:cubicBezTo>
                <a:cubicBezTo>
                  <a:pt x="98" y="173"/>
                  <a:pt x="109" y="167"/>
                  <a:pt x="118" y="164"/>
                </a:cubicBezTo>
                <a:cubicBezTo>
                  <a:pt x="129" y="162"/>
                  <a:pt x="141" y="153"/>
                  <a:pt x="147" y="147"/>
                </a:cubicBezTo>
                <a:cubicBezTo>
                  <a:pt x="155" y="139"/>
                  <a:pt x="161" y="130"/>
                  <a:pt x="167" y="118"/>
                </a:cubicBezTo>
                <a:cubicBezTo>
                  <a:pt x="172" y="107"/>
                  <a:pt x="172" y="95"/>
                  <a:pt x="172" y="87"/>
                </a:cubicBezTo>
                <a:cubicBezTo>
                  <a:pt x="172" y="78"/>
                  <a:pt x="170" y="72"/>
                  <a:pt x="170" y="64"/>
                </a:cubicBezTo>
                <a:cubicBezTo>
                  <a:pt x="167" y="49"/>
                  <a:pt x="158" y="35"/>
                  <a:pt x="147" y="24"/>
                </a:cubicBezTo>
                <a:cubicBezTo>
                  <a:pt x="141" y="21"/>
                  <a:pt x="135" y="15"/>
                  <a:pt x="129" y="9"/>
                </a:cubicBezTo>
                <a:cubicBezTo>
                  <a:pt x="115" y="4"/>
                  <a:pt x="101" y="1"/>
                  <a:pt x="8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697" name="Shape 697"/>
        <p:cNvGrpSpPr/>
        <p:nvPr/>
      </p:nvGrpSpPr>
      <p:grpSpPr>
        <a:xfrm>
          <a:off x="0" y="0"/>
          <a:ext cx="0" cy="0"/>
          <a:chOff x="0" y="0"/>
          <a:chExt cx="0" cy="0"/>
        </a:xfrm>
      </p:grpSpPr>
      <p:sp>
        <p:nvSpPr>
          <p:cNvPr id="698" name="Google Shape;698;p17"/>
          <p:cNvSpPr txBox="1"/>
          <p:nvPr>
            <p:ph type="title"/>
          </p:nvPr>
        </p:nvSpPr>
        <p:spPr>
          <a:xfrm>
            <a:off x="1195863" y="16828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9" name="Google Shape;699;p17"/>
          <p:cNvSpPr txBox="1"/>
          <p:nvPr>
            <p:ph idx="1" type="subTitle"/>
          </p:nvPr>
        </p:nvSpPr>
        <p:spPr>
          <a:xfrm>
            <a:off x="1195863" y="20963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17"/>
          <p:cNvSpPr txBox="1"/>
          <p:nvPr>
            <p:ph idx="2" type="title"/>
          </p:nvPr>
        </p:nvSpPr>
        <p:spPr>
          <a:xfrm>
            <a:off x="5081043" y="16828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1" name="Google Shape;701;p17"/>
          <p:cNvSpPr txBox="1"/>
          <p:nvPr>
            <p:ph idx="3" type="subTitle"/>
          </p:nvPr>
        </p:nvSpPr>
        <p:spPr>
          <a:xfrm>
            <a:off x="5081043" y="20963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2" name="Google Shape;702;p17"/>
          <p:cNvSpPr txBox="1"/>
          <p:nvPr>
            <p:ph idx="4" type="title"/>
          </p:nvPr>
        </p:nvSpPr>
        <p:spPr>
          <a:xfrm>
            <a:off x="1195863" y="31162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3" name="Google Shape;703;p17"/>
          <p:cNvSpPr txBox="1"/>
          <p:nvPr>
            <p:ph idx="5" type="subTitle"/>
          </p:nvPr>
        </p:nvSpPr>
        <p:spPr>
          <a:xfrm>
            <a:off x="1195863" y="35297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4" name="Google Shape;704;p17"/>
          <p:cNvSpPr txBox="1"/>
          <p:nvPr>
            <p:ph idx="6" type="title"/>
          </p:nvPr>
        </p:nvSpPr>
        <p:spPr>
          <a:xfrm>
            <a:off x="5081043" y="3116250"/>
            <a:ext cx="28671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5" name="Google Shape;705;p17"/>
          <p:cNvSpPr txBox="1"/>
          <p:nvPr>
            <p:ph idx="7" type="subTitle"/>
          </p:nvPr>
        </p:nvSpPr>
        <p:spPr>
          <a:xfrm>
            <a:off x="5081043" y="3529774"/>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6" name="Google Shape;706;p17"/>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7" name="Google Shape;707;p17"/>
          <p:cNvSpPr/>
          <p:nvPr/>
        </p:nvSpPr>
        <p:spPr>
          <a:xfrm>
            <a:off x="322250" y="300652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7823481" y="8543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1195879" y="1017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1061648" y="8733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8589948" y="44174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8010398" y="1006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85648" y="31738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flipH="1">
            <a:off x="474332" y="377763"/>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8589950" y="139337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1351970" y="793737"/>
            <a:ext cx="2867114" cy="677927"/>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2">
    <p:bg>
      <p:bgPr>
        <a:blipFill>
          <a:blip r:embed="rId2">
            <a:alphaModFix/>
          </a:blip>
          <a:stretch>
            <a:fillRect/>
          </a:stretch>
        </a:blipFill>
      </p:bgPr>
    </p:bg>
    <p:spTree>
      <p:nvGrpSpPr>
        <p:cNvPr id="717" name="Shape 717"/>
        <p:cNvGrpSpPr/>
        <p:nvPr/>
      </p:nvGrpSpPr>
      <p:grpSpPr>
        <a:xfrm>
          <a:off x="0" y="0"/>
          <a:ext cx="0" cy="0"/>
          <a:chOff x="0" y="0"/>
          <a:chExt cx="0" cy="0"/>
        </a:xfrm>
      </p:grpSpPr>
      <p:sp>
        <p:nvSpPr>
          <p:cNvPr id="718" name="Google Shape;718;p18"/>
          <p:cNvSpPr/>
          <p:nvPr/>
        </p:nvSpPr>
        <p:spPr>
          <a:xfrm>
            <a:off x="-1430248" y="1017723"/>
            <a:ext cx="2651398" cy="62692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1337106" y="891975"/>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541304" y="1017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1096481" y="112890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7864943" y="442995"/>
            <a:ext cx="881928" cy="70921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a:off x="675731" y="3635458"/>
            <a:ext cx="130025" cy="100949"/>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725" name="Shape 725"/>
        <p:cNvGrpSpPr/>
        <p:nvPr/>
      </p:nvGrpSpPr>
      <p:grpSpPr>
        <a:xfrm>
          <a:off x="0" y="0"/>
          <a:ext cx="0" cy="0"/>
          <a:chOff x="0" y="0"/>
          <a:chExt cx="0" cy="0"/>
        </a:xfrm>
      </p:grpSpPr>
      <p:sp>
        <p:nvSpPr>
          <p:cNvPr id="726" name="Google Shape;726;p19"/>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19"/>
          <p:cNvSpPr txBox="1"/>
          <p:nvPr>
            <p:ph idx="1" type="subTitle"/>
          </p:nvPr>
        </p:nvSpPr>
        <p:spPr>
          <a:xfrm>
            <a:off x="720000"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8" name="Google Shape;728;p19"/>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19"/>
          <p:cNvSpPr txBox="1"/>
          <p:nvPr>
            <p:ph idx="3" type="subTitle"/>
          </p:nvPr>
        </p:nvSpPr>
        <p:spPr>
          <a:xfrm>
            <a:off x="3419269"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0" name="Google Shape;730;p19"/>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19"/>
          <p:cNvSpPr txBox="1"/>
          <p:nvPr>
            <p:ph idx="5" type="subTitle"/>
          </p:nvPr>
        </p:nvSpPr>
        <p:spPr>
          <a:xfrm>
            <a:off x="720000"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2" name="Google Shape;732;p19"/>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19"/>
          <p:cNvSpPr txBox="1"/>
          <p:nvPr>
            <p:ph idx="7" type="subTitle"/>
          </p:nvPr>
        </p:nvSpPr>
        <p:spPr>
          <a:xfrm>
            <a:off x="3419269"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4" name="Google Shape;734;p19"/>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19"/>
          <p:cNvSpPr txBox="1"/>
          <p:nvPr>
            <p:ph idx="9" type="subTitle"/>
          </p:nvPr>
        </p:nvSpPr>
        <p:spPr>
          <a:xfrm>
            <a:off x="6118545" y="21513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6" name="Google Shape;736;p19"/>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19"/>
          <p:cNvSpPr txBox="1"/>
          <p:nvPr>
            <p:ph idx="14" type="subTitle"/>
          </p:nvPr>
        </p:nvSpPr>
        <p:spPr>
          <a:xfrm>
            <a:off x="6118545" y="35847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8" name="Google Shape;738;p1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9" name="Google Shape;739;p19"/>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6938129" y="10667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1023273" y="54915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1181573" y="6090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8424007" y="98405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56150" y="101772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7179467" y="4347325"/>
            <a:ext cx="2697197" cy="63775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779029" y="45496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
    <p:bg>
      <p:bgPr>
        <a:blipFill>
          <a:blip r:embed="rId2">
            <a:alphaModFix/>
          </a:blip>
          <a:stretch>
            <a:fillRect/>
          </a:stretch>
        </a:blipFill>
      </p:bgPr>
    </p:bg>
    <p:spTree>
      <p:nvGrpSpPr>
        <p:cNvPr id="747" name="Shape 747"/>
        <p:cNvGrpSpPr/>
        <p:nvPr/>
      </p:nvGrpSpPr>
      <p:grpSpPr>
        <a:xfrm>
          <a:off x="0" y="0"/>
          <a:ext cx="0" cy="0"/>
          <a:chOff x="0" y="0"/>
          <a:chExt cx="0" cy="0"/>
        </a:xfrm>
      </p:grpSpPr>
      <p:sp>
        <p:nvSpPr>
          <p:cNvPr id="748" name="Google Shape;748;p20"/>
          <p:cNvSpPr txBox="1"/>
          <p:nvPr>
            <p:ph type="title"/>
          </p:nvPr>
        </p:nvSpPr>
        <p:spPr>
          <a:xfrm>
            <a:off x="1534325" y="1187275"/>
            <a:ext cx="3183900" cy="531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9600"/>
              <a:buNone/>
              <a:defRPr sz="9600">
                <a:solidFill>
                  <a:schemeClr val="lt1"/>
                </a:solidFill>
              </a:defRPr>
            </a:lvl2pPr>
            <a:lvl3pPr lvl="2" rtl="0">
              <a:spcBef>
                <a:spcPts val="0"/>
              </a:spcBef>
              <a:spcAft>
                <a:spcPts val="0"/>
              </a:spcAft>
              <a:buClr>
                <a:schemeClr val="lt1"/>
              </a:buClr>
              <a:buSzPts val="9600"/>
              <a:buNone/>
              <a:defRPr sz="9600">
                <a:solidFill>
                  <a:schemeClr val="lt1"/>
                </a:solidFill>
              </a:defRPr>
            </a:lvl3pPr>
            <a:lvl4pPr lvl="3" rtl="0">
              <a:spcBef>
                <a:spcPts val="0"/>
              </a:spcBef>
              <a:spcAft>
                <a:spcPts val="0"/>
              </a:spcAft>
              <a:buClr>
                <a:schemeClr val="lt1"/>
              </a:buClr>
              <a:buSzPts val="9600"/>
              <a:buNone/>
              <a:defRPr sz="9600">
                <a:solidFill>
                  <a:schemeClr val="lt1"/>
                </a:solidFill>
              </a:defRPr>
            </a:lvl4pPr>
            <a:lvl5pPr lvl="4" rtl="0">
              <a:spcBef>
                <a:spcPts val="0"/>
              </a:spcBef>
              <a:spcAft>
                <a:spcPts val="0"/>
              </a:spcAft>
              <a:buClr>
                <a:schemeClr val="lt1"/>
              </a:buClr>
              <a:buSzPts val="9600"/>
              <a:buNone/>
              <a:defRPr sz="9600">
                <a:solidFill>
                  <a:schemeClr val="lt1"/>
                </a:solidFill>
              </a:defRPr>
            </a:lvl5pPr>
            <a:lvl6pPr lvl="5" rtl="0">
              <a:spcBef>
                <a:spcPts val="0"/>
              </a:spcBef>
              <a:spcAft>
                <a:spcPts val="0"/>
              </a:spcAft>
              <a:buClr>
                <a:schemeClr val="lt1"/>
              </a:buClr>
              <a:buSzPts val="9600"/>
              <a:buNone/>
              <a:defRPr sz="9600">
                <a:solidFill>
                  <a:schemeClr val="lt1"/>
                </a:solidFill>
              </a:defRPr>
            </a:lvl6pPr>
            <a:lvl7pPr lvl="6" rtl="0">
              <a:spcBef>
                <a:spcPts val="0"/>
              </a:spcBef>
              <a:spcAft>
                <a:spcPts val="0"/>
              </a:spcAft>
              <a:buClr>
                <a:schemeClr val="lt1"/>
              </a:buClr>
              <a:buSzPts val="9600"/>
              <a:buNone/>
              <a:defRPr sz="9600">
                <a:solidFill>
                  <a:schemeClr val="lt1"/>
                </a:solidFill>
              </a:defRPr>
            </a:lvl7pPr>
            <a:lvl8pPr lvl="7" rtl="0">
              <a:spcBef>
                <a:spcPts val="0"/>
              </a:spcBef>
              <a:spcAft>
                <a:spcPts val="0"/>
              </a:spcAft>
              <a:buClr>
                <a:schemeClr val="lt1"/>
              </a:buClr>
              <a:buSzPts val="9600"/>
              <a:buNone/>
              <a:defRPr sz="9600">
                <a:solidFill>
                  <a:schemeClr val="lt1"/>
                </a:solidFill>
              </a:defRPr>
            </a:lvl8pPr>
            <a:lvl9pPr lvl="8" rtl="0">
              <a:spcBef>
                <a:spcPts val="0"/>
              </a:spcBef>
              <a:spcAft>
                <a:spcPts val="0"/>
              </a:spcAft>
              <a:buClr>
                <a:schemeClr val="lt1"/>
              </a:buClr>
              <a:buSzPts val="9600"/>
              <a:buNone/>
              <a:defRPr sz="9600">
                <a:solidFill>
                  <a:schemeClr val="lt1"/>
                </a:solidFill>
              </a:defRPr>
            </a:lvl9pPr>
          </a:lstStyle>
          <a:p/>
        </p:txBody>
      </p:sp>
      <p:sp>
        <p:nvSpPr>
          <p:cNvPr id="749" name="Google Shape;749;p20"/>
          <p:cNvSpPr txBox="1"/>
          <p:nvPr>
            <p:ph idx="1" type="subTitle"/>
          </p:nvPr>
        </p:nvSpPr>
        <p:spPr>
          <a:xfrm>
            <a:off x="1534325" y="2597875"/>
            <a:ext cx="2672100" cy="10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50" name="Google Shape;750;p20"/>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20"/>
          <p:cNvGrpSpPr/>
          <p:nvPr/>
        </p:nvGrpSpPr>
        <p:grpSpPr>
          <a:xfrm>
            <a:off x="5559201" y="-406525"/>
            <a:ext cx="3936062" cy="3666529"/>
            <a:chOff x="5394526" y="1282098"/>
            <a:chExt cx="3348985" cy="3119388"/>
          </a:xfrm>
        </p:grpSpPr>
        <p:sp>
          <p:nvSpPr>
            <p:cNvPr id="764" name="Google Shape;764;p2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20"/>
          <p:cNvSpPr/>
          <p:nvPr/>
        </p:nvSpPr>
        <p:spPr>
          <a:xfrm>
            <a:off x="1243175" y="315949"/>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5240598" y="8028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8634731"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322954" y="169574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53283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1459543"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415973" y="26808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8503748" y="47929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21391" y="3797208"/>
            <a:ext cx="1464569" cy="1177764"/>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8634725" y="3914941"/>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89230" y="544350"/>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None/>
              <a:defRPr sz="3600">
                <a:solidFill>
                  <a:schemeClr val="lt1"/>
                </a:solidFill>
              </a:defRPr>
            </a:lvl1pPr>
            <a:lvl2pPr lvl="1" algn="r">
              <a:spcBef>
                <a:spcPts val="0"/>
              </a:spcBef>
              <a:spcAft>
                <a:spcPts val="0"/>
              </a:spcAft>
              <a:buClr>
                <a:schemeClr val="lt1"/>
              </a:buClr>
              <a:buSzPts val="3600"/>
              <a:buNone/>
              <a:defRPr sz="3600">
                <a:solidFill>
                  <a:schemeClr val="lt1"/>
                </a:solidFill>
              </a:defRPr>
            </a:lvl2pPr>
            <a:lvl3pPr lvl="2" algn="r">
              <a:spcBef>
                <a:spcPts val="0"/>
              </a:spcBef>
              <a:spcAft>
                <a:spcPts val="0"/>
              </a:spcAft>
              <a:buClr>
                <a:schemeClr val="lt1"/>
              </a:buClr>
              <a:buSzPts val="3600"/>
              <a:buNone/>
              <a:defRPr sz="3600">
                <a:solidFill>
                  <a:schemeClr val="lt1"/>
                </a:solidFill>
              </a:defRPr>
            </a:lvl3pPr>
            <a:lvl4pPr lvl="3" algn="r">
              <a:spcBef>
                <a:spcPts val="0"/>
              </a:spcBef>
              <a:spcAft>
                <a:spcPts val="0"/>
              </a:spcAft>
              <a:buClr>
                <a:schemeClr val="lt1"/>
              </a:buClr>
              <a:buSzPts val="3600"/>
              <a:buNone/>
              <a:defRPr sz="3600">
                <a:solidFill>
                  <a:schemeClr val="lt1"/>
                </a:solidFill>
              </a:defRPr>
            </a:lvl4pPr>
            <a:lvl5pPr lvl="4" algn="r">
              <a:spcBef>
                <a:spcPts val="0"/>
              </a:spcBef>
              <a:spcAft>
                <a:spcPts val="0"/>
              </a:spcAft>
              <a:buClr>
                <a:schemeClr val="lt1"/>
              </a:buClr>
              <a:buSzPts val="3600"/>
              <a:buNone/>
              <a:defRPr sz="3600">
                <a:solidFill>
                  <a:schemeClr val="lt1"/>
                </a:solidFill>
              </a:defRPr>
            </a:lvl5pPr>
            <a:lvl6pPr lvl="5" algn="r">
              <a:spcBef>
                <a:spcPts val="0"/>
              </a:spcBef>
              <a:spcAft>
                <a:spcPts val="0"/>
              </a:spcAft>
              <a:buClr>
                <a:schemeClr val="lt1"/>
              </a:buClr>
              <a:buSzPts val="3600"/>
              <a:buNone/>
              <a:defRPr sz="3600">
                <a:solidFill>
                  <a:schemeClr val="lt1"/>
                </a:solidFill>
              </a:defRPr>
            </a:lvl6pPr>
            <a:lvl7pPr lvl="6" algn="r">
              <a:spcBef>
                <a:spcPts val="0"/>
              </a:spcBef>
              <a:spcAft>
                <a:spcPts val="0"/>
              </a:spcAft>
              <a:buClr>
                <a:schemeClr val="lt1"/>
              </a:buClr>
              <a:buSzPts val="3600"/>
              <a:buNone/>
              <a:defRPr sz="3600">
                <a:solidFill>
                  <a:schemeClr val="lt1"/>
                </a:solidFill>
              </a:defRPr>
            </a:lvl7pPr>
            <a:lvl8pPr lvl="7" algn="r">
              <a:spcBef>
                <a:spcPts val="0"/>
              </a:spcBef>
              <a:spcAft>
                <a:spcPts val="0"/>
              </a:spcAft>
              <a:buClr>
                <a:schemeClr val="lt1"/>
              </a:buClr>
              <a:buSzPts val="3600"/>
              <a:buNone/>
              <a:defRPr sz="3600">
                <a:solidFill>
                  <a:schemeClr val="lt1"/>
                </a:solidFill>
              </a:defRPr>
            </a:lvl8pPr>
            <a:lvl9pPr lvl="8" algn="r">
              <a:spcBef>
                <a:spcPts val="0"/>
              </a:spcBef>
              <a:spcAft>
                <a:spcPts val="0"/>
              </a:spcAft>
              <a:buClr>
                <a:schemeClr val="lt1"/>
              </a:buClr>
              <a:buSzPts val="3600"/>
              <a:buNone/>
              <a:defRPr sz="3600">
                <a:solidFill>
                  <a:schemeClr val="lt1"/>
                </a:solidFill>
              </a:defRPr>
            </a:lvl9pPr>
          </a:lstStyle>
          <a:p/>
        </p:txBody>
      </p:sp>
      <p:sp>
        <p:nvSpPr>
          <p:cNvPr id="123" name="Google Shape;123;p3"/>
          <p:cNvSpPr txBox="1"/>
          <p:nvPr>
            <p:ph hasCustomPrompt="1" idx="2" type="title"/>
          </p:nvPr>
        </p:nvSpPr>
        <p:spPr>
          <a:xfrm>
            <a:off x="5641575" y="1007815"/>
            <a:ext cx="2249100" cy="841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9600"/>
              <a:buNone/>
              <a:defRPr sz="9600">
                <a:solidFill>
                  <a:schemeClr val="lt1"/>
                </a:solidFill>
              </a:defRPr>
            </a:lvl1pPr>
            <a:lvl2pPr lvl="1" rtl="0" algn="r">
              <a:spcBef>
                <a:spcPts val="0"/>
              </a:spcBef>
              <a:spcAft>
                <a:spcPts val="0"/>
              </a:spcAft>
              <a:buClr>
                <a:schemeClr val="lt1"/>
              </a:buClr>
              <a:buSzPts val="9600"/>
              <a:buNone/>
              <a:defRPr sz="9600">
                <a:solidFill>
                  <a:schemeClr val="lt1"/>
                </a:solidFill>
              </a:defRPr>
            </a:lvl2pPr>
            <a:lvl3pPr lvl="2" rtl="0" algn="r">
              <a:spcBef>
                <a:spcPts val="0"/>
              </a:spcBef>
              <a:spcAft>
                <a:spcPts val="0"/>
              </a:spcAft>
              <a:buClr>
                <a:schemeClr val="lt1"/>
              </a:buClr>
              <a:buSzPts val="9600"/>
              <a:buNone/>
              <a:defRPr sz="9600">
                <a:solidFill>
                  <a:schemeClr val="lt1"/>
                </a:solidFill>
              </a:defRPr>
            </a:lvl3pPr>
            <a:lvl4pPr lvl="3" rtl="0" algn="r">
              <a:spcBef>
                <a:spcPts val="0"/>
              </a:spcBef>
              <a:spcAft>
                <a:spcPts val="0"/>
              </a:spcAft>
              <a:buClr>
                <a:schemeClr val="lt1"/>
              </a:buClr>
              <a:buSzPts val="9600"/>
              <a:buNone/>
              <a:defRPr sz="9600">
                <a:solidFill>
                  <a:schemeClr val="lt1"/>
                </a:solidFill>
              </a:defRPr>
            </a:lvl4pPr>
            <a:lvl5pPr lvl="4" rtl="0" algn="r">
              <a:spcBef>
                <a:spcPts val="0"/>
              </a:spcBef>
              <a:spcAft>
                <a:spcPts val="0"/>
              </a:spcAft>
              <a:buClr>
                <a:schemeClr val="lt1"/>
              </a:buClr>
              <a:buSzPts val="9600"/>
              <a:buNone/>
              <a:defRPr sz="9600">
                <a:solidFill>
                  <a:schemeClr val="lt1"/>
                </a:solidFill>
              </a:defRPr>
            </a:lvl5pPr>
            <a:lvl6pPr lvl="5" rtl="0" algn="r">
              <a:spcBef>
                <a:spcPts val="0"/>
              </a:spcBef>
              <a:spcAft>
                <a:spcPts val="0"/>
              </a:spcAft>
              <a:buClr>
                <a:schemeClr val="lt1"/>
              </a:buClr>
              <a:buSzPts val="9600"/>
              <a:buNone/>
              <a:defRPr sz="9600">
                <a:solidFill>
                  <a:schemeClr val="lt1"/>
                </a:solidFill>
              </a:defRPr>
            </a:lvl6pPr>
            <a:lvl7pPr lvl="6" rtl="0" algn="r">
              <a:spcBef>
                <a:spcPts val="0"/>
              </a:spcBef>
              <a:spcAft>
                <a:spcPts val="0"/>
              </a:spcAft>
              <a:buClr>
                <a:schemeClr val="lt1"/>
              </a:buClr>
              <a:buSzPts val="9600"/>
              <a:buNone/>
              <a:defRPr sz="9600">
                <a:solidFill>
                  <a:schemeClr val="lt1"/>
                </a:solidFill>
              </a:defRPr>
            </a:lvl7pPr>
            <a:lvl8pPr lvl="7" rtl="0" algn="r">
              <a:spcBef>
                <a:spcPts val="0"/>
              </a:spcBef>
              <a:spcAft>
                <a:spcPts val="0"/>
              </a:spcAft>
              <a:buClr>
                <a:schemeClr val="lt1"/>
              </a:buClr>
              <a:buSzPts val="9600"/>
              <a:buNone/>
              <a:defRPr sz="9600">
                <a:solidFill>
                  <a:schemeClr val="lt1"/>
                </a:solidFill>
              </a:defRPr>
            </a:lvl8pPr>
            <a:lvl9pPr lvl="8" rtl="0" algn="r">
              <a:spcBef>
                <a:spcPts val="0"/>
              </a:spcBef>
              <a:spcAft>
                <a:spcPts val="0"/>
              </a:spcAft>
              <a:buClr>
                <a:schemeClr val="lt1"/>
              </a:buClr>
              <a:buSzPts val="9600"/>
              <a:buNone/>
              <a:defRPr sz="9600">
                <a:solidFill>
                  <a:schemeClr val="lt1"/>
                </a:solidFill>
              </a:defRPr>
            </a:lvl9pPr>
          </a:lstStyle>
          <a:p>
            <a:r>
              <a:t>xx%</a:t>
            </a:r>
          </a:p>
        </p:txBody>
      </p:sp>
      <p:sp>
        <p:nvSpPr>
          <p:cNvPr id="124" name="Google Shape;124;p3"/>
          <p:cNvSpPr txBox="1"/>
          <p:nvPr>
            <p:ph idx="1" type="subTitle"/>
          </p:nvPr>
        </p:nvSpPr>
        <p:spPr>
          <a:xfrm>
            <a:off x="5153374" y="3007905"/>
            <a:ext cx="27372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grpSp>
        <p:nvGrpSpPr>
          <p:cNvPr id="125" name="Google Shape;125;p3"/>
          <p:cNvGrpSpPr/>
          <p:nvPr/>
        </p:nvGrpSpPr>
        <p:grpSpPr>
          <a:xfrm>
            <a:off x="-802100" y="-1361731"/>
            <a:ext cx="4137336" cy="3853692"/>
            <a:chOff x="5394526" y="1282098"/>
            <a:chExt cx="3348985" cy="3119388"/>
          </a:xfrm>
        </p:grpSpPr>
        <p:sp>
          <p:nvSpPr>
            <p:cNvPr id="126" name="Google Shape;126;p3"/>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3"/>
          <p:cNvSpPr/>
          <p:nvPr/>
        </p:nvSpPr>
        <p:spPr>
          <a:xfrm>
            <a:off x="-1220721" y="821869"/>
            <a:ext cx="2536507" cy="599755"/>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823226" y="260661"/>
            <a:ext cx="4088" cy="36487"/>
          </a:xfrm>
          <a:custGeom>
            <a:rect b="b" l="l" r="r" t="t"/>
            <a:pathLst>
              <a:path extrusionOk="0" h="473" w="53">
                <a:moveTo>
                  <a:pt x="50" y="1"/>
                </a:moveTo>
                <a:cubicBezTo>
                  <a:pt x="49" y="1"/>
                  <a:pt x="47" y="2"/>
                  <a:pt x="44" y="5"/>
                </a:cubicBezTo>
                <a:cubicBezTo>
                  <a:pt x="27" y="157"/>
                  <a:pt x="9" y="315"/>
                  <a:pt x="1" y="470"/>
                </a:cubicBezTo>
                <a:cubicBezTo>
                  <a:pt x="1" y="472"/>
                  <a:pt x="3" y="473"/>
                  <a:pt x="5" y="473"/>
                </a:cubicBezTo>
                <a:cubicBezTo>
                  <a:pt x="7" y="473"/>
                  <a:pt x="9" y="472"/>
                  <a:pt x="9" y="470"/>
                </a:cubicBezTo>
                <a:cubicBezTo>
                  <a:pt x="29" y="315"/>
                  <a:pt x="41" y="157"/>
                  <a:pt x="52" y="5"/>
                </a:cubicBezTo>
                <a:cubicBezTo>
                  <a:pt x="52" y="2"/>
                  <a:pt x="52" y="1"/>
                  <a:pt x="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657913" y="247701"/>
            <a:ext cx="67883" cy="10105"/>
          </a:xfrm>
          <a:custGeom>
            <a:rect b="b" l="l" r="r" t="t"/>
            <a:pathLst>
              <a:path extrusionOk="0" h="131" w="880">
                <a:moveTo>
                  <a:pt x="3" y="1"/>
                </a:moveTo>
                <a:cubicBezTo>
                  <a:pt x="0" y="1"/>
                  <a:pt x="0" y="6"/>
                  <a:pt x="0" y="6"/>
                </a:cubicBezTo>
                <a:cubicBezTo>
                  <a:pt x="43" y="35"/>
                  <a:pt x="29" y="95"/>
                  <a:pt x="78" y="118"/>
                </a:cubicBezTo>
                <a:cubicBezTo>
                  <a:pt x="98" y="128"/>
                  <a:pt x="122" y="131"/>
                  <a:pt x="147" y="131"/>
                </a:cubicBezTo>
                <a:cubicBezTo>
                  <a:pt x="201" y="131"/>
                  <a:pt x="262" y="116"/>
                  <a:pt x="305" y="110"/>
                </a:cubicBezTo>
                <a:cubicBezTo>
                  <a:pt x="497" y="90"/>
                  <a:pt x="690" y="78"/>
                  <a:pt x="877" y="44"/>
                </a:cubicBezTo>
                <a:cubicBezTo>
                  <a:pt x="880" y="44"/>
                  <a:pt x="880" y="35"/>
                  <a:pt x="877" y="35"/>
                </a:cubicBezTo>
                <a:cubicBezTo>
                  <a:pt x="707" y="44"/>
                  <a:pt x="543" y="72"/>
                  <a:pt x="374" y="90"/>
                </a:cubicBezTo>
                <a:cubicBezTo>
                  <a:pt x="303" y="95"/>
                  <a:pt x="228" y="116"/>
                  <a:pt x="157" y="116"/>
                </a:cubicBezTo>
                <a:cubicBezTo>
                  <a:pt x="153" y="116"/>
                  <a:pt x="148" y="116"/>
                  <a:pt x="144" y="116"/>
                </a:cubicBezTo>
                <a:cubicBezTo>
                  <a:pt x="58" y="110"/>
                  <a:pt x="58" y="35"/>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77925" y="27651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148748" y="761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802798" y="761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861298" y="359739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8773523" y="39102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94298" y="308605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8318600" y="821879"/>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3">
    <p:bg>
      <p:bgPr>
        <a:blipFill>
          <a:blip r:embed="rId2">
            <a:alphaModFix/>
          </a:blip>
          <a:stretch>
            <a:fillRect/>
          </a:stretch>
        </a:blipFill>
      </p:bgPr>
    </p:bg>
    <p:spTree>
      <p:nvGrpSpPr>
        <p:cNvPr id="793" name="Shape 793"/>
        <p:cNvGrpSpPr/>
        <p:nvPr/>
      </p:nvGrpSpPr>
      <p:grpSpPr>
        <a:xfrm>
          <a:off x="0" y="0"/>
          <a:ext cx="0" cy="0"/>
          <a:chOff x="0" y="0"/>
          <a:chExt cx="0" cy="0"/>
        </a:xfrm>
      </p:grpSpPr>
      <p:sp>
        <p:nvSpPr>
          <p:cNvPr id="794" name="Google Shape;794;p21"/>
          <p:cNvSpPr txBox="1"/>
          <p:nvPr>
            <p:ph type="title"/>
          </p:nvPr>
        </p:nvSpPr>
        <p:spPr>
          <a:xfrm>
            <a:off x="4306128" y="1582009"/>
            <a:ext cx="4135800" cy="531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1"/>
                </a:solidFill>
              </a:defRPr>
            </a:lvl1pPr>
            <a:lvl2pPr lvl="1" rtl="0" algn="r">
              <a:spcBef>
                <a:spcPts val="0"/>
              </a:spcBef>
              <a:spcAft>
                <a:spcPts val="0"/>
              </a:spcAft>
              <a:buClr>
                <a:schemeClr val="lt1"/>
              </a:buClr>
              <a:buSzPts val="3000"/>
              <a:buNone/>
              <a:defRPr sz="3000">
                <a:solidFill>
                  <a:schemeClr val="lt1"/>
                </a:solidFill>
              </a:defRPr>
            </a:lvl2pPr>
            <a:lvl3pPr lvl="2" rtl="0" algn="r">
              <a:spcBef>
                <a:spcPts val="0"/>
              </a:spcBef>
              <a:spcAft>
                <a:spcPts val="0"/>
              </a:spcAft>
              <a:buClr>
                <a:schemeClr val="lt1"/>
              </a:buClr>
              <a:buSzPts val="3000"/>
              <a:buNone/>
              <a:defRPr sz="3000">
                <a:solidFill>
                  <a:schemeClr val="lt1"/>
                </a:solidFill>
              </a:defRPr>
            </a:lvl3pPr>
            <a:lvl4pPr lvl="3" rtl="0" algn="r">
              <a:spcBef>
                <a:spcPts val="0"/>
              </a:spcBef>
              <a:spcAft>
                <a:spcPts val="0"/>
              </a:spcAft>
              <a:buClr>
                <a:schemeClr val="lt1"/>
              </a:buClr>
              <a:buSzPts val="3000"/>
              <a:buNone/>
              <a:defRPr sz="3000">
                <a:solidFill>
                  <a:schemeClr val="lt1"/>
                </a:solidFill>
              </a:defRPr>
            </a:lvl4pPr>
            <a:lvl5pPr lvl="4" rtl="0" algn="r">
              <a:spcBef>
                <a:spcPts val="0"/>
              </a:spcBef>
              <a:spcAft>
                <a:spcPts val="0"/>
              </a:spcAft>
              <a:buClr>
                <a:schemeClr val="lt1"/>
              </a:buClr>
              <a:buSzPts val="3000"/>
              <a:buNone/>
              <a:defRPr sz="3000">
                <a:solidFill>
                  <a:schemeClr val="lt1"/>
                </a:solidFill>
              </a:defRPr>
            </a:lvl5pPr>
            <a:lvl6pPr lvl="5" rtl="0" algn="r">
              <a:spcBef>
                <a:spcPts val="0"/>
              </a:spcBef>
              <a:spcAft>
                <a:spcPts val="0"/>
              </a:spcAft>
              <a:buClr>
                <a:schemeClr val="lt1"/>
              </a:buClr>
              <a:buSzPts val="3000"/>
              <a:buNone/>
              <a:defRPr sz="3000">
                <a:solidFill>
                  <a:schemeClr val="lt1"/>
                </a:solidFill>
              </a:defRPr>
            </a:lvl6pPr>
            <a:lvl7pPr lvl="6" rtl="0" algn="r">
              <a:spcBef>
                <a:spcPts val="0"/>
              </a:spcBef>
              <a:spcAft>
                <a:spcPts val="0"/>
              </a:spcAft>
              <a:buClr>
                <a:schemeClr val="lt1"/>
              </a:buClr>
              <a:buSzPts val="3000"/>
              <a:buNone/>
              <a:defRPr sz="3000">
                <a:solidFill>
                  <a:schemeClr val="lt1"/>
                </a:solidFill>
              </a:defRPr>
            </a:lvl7pPr>
            <a:lvl8pPr lvl="7" rtl="0" algn="r">
              <a:spcBef>
                <a:spcPts val="0"/>
              </a:spcBef>
              <a:spcAft>
                <a:spcPts val="0"/>
              </a:spcAft>
              <a:buClr>
                <a:schemeClr val="lt1"/>
              </a:buClr>
              <a:buSzPts val="3000"/>
              <a:buNone/>
              <a:defRPr sz="3000">
                <a:solidFill>
                  <a:schemeClr val="lt1"/>
                </a:solidFill>
              </a:defRPr>
            </a:lvl8pPr>
            <a:lvl9pPr lvl="8" rtl="0" algn="r">
              <a:spcBef>
                <a:spcPts val="0"/>
              </a:spcBef>
              <a:spcAft>
                <a:spcPts val="0"/>
              </a:spcAft>
              <a:buClr>
                <a:schemeClr val="lt1"/>
              </a:buClr>
              <a:buSzPts val="3000"/>
              <a:buNone/>
              <a:defRPr sz="3000">
                <a:solidFill>
                  <a:schemeClr val="lt1"/>
                </a:solidFill>
              </a:defRPr>
            </a:lvl9pPr>
          </a:lstStyle>
          <a:p/>
        </p:txBody>
      </p:sp>
      <p:sp>
        <p:nvSpPr>
          <p:cNvPr id="795" name="Google Shape;795;p21"/>
          <p:cNvSpPr txBox="1"/>
          <p:nvPr>
            <p:ph idx="1" type="subTitle"/>
          </p:nvPr>
        </p:nvSpPr>
        <p:spPr>
          <a:xfrm>
            <a:off x="5292200" y="2597875"/>
            <a:ext cx="3149700" cy="87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96" name="Google Shape;796;p21"/>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3_2">
    <p:bg>
      <p:bgPr>
        <a:blipFill>
          <a:blip r:embed="rId2">
            <a:alphaModFix/>
          </a:blip>
          <a:stretch>
            <a:fillRect/>
          </a:stretch>
        </a:blipFill>
      </p:bgPr>
    </p:bg>
    <p:spTree>
      <p:nvGrpSpPr>
        <p:cNvPr id="809" name="Shape 809"/>
        <p:cNvGrpSpPr/>
        <p:nvPr/>
      </p:nvGrpSpPr>
      <p:grpSpPr>
        <a:xfrm>
          <a:off x="0" y="0"/>
          <a:ext cx="0" cy="0"/>
          <a:chOff x="0" y="0"/>
          <a:chExt cx="0" cy="0"/>
        </a:xfrm>
      </p:grpSpPr>
      <p:sp>
        <p:nvSpPr>
          <p:cNvPr id="810" name="Google Shape;810;p22"/>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24" name="Google Shape;824;p22"/>
          <p:cNvSpPr txBox="1"/>
          <p:nvPr>
            <p:ph idx="2" type="title"/>
          </p:nvPr>
        </p:nvSpPr>
        <p:spPr>
          <a:xfrm>
            <a:off x="913775" y="31408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5" name="Google Shape;825;p22"/>
          <p:cNvSpPr txBox="1"/>
          <p:nvPr>
            <p:ph idx="1" type="subTitle"/>
          </p:nvPr>
        </p:nvSpPr>
        <p:spPr>
          <a:xfrm>
            <a:off x="913925" y="3576636"/>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6" name="Google Shape;826;p22"/>
          <p:cNvSpPr txBox="1"/>
          <p:nvPr>
            <p:ph idx="3" type="title"/>
          </p:nvPr>
        </p:nvSpPr>
        <p:spPr>
          <a:xfrm>
            <a:off x="3559500" y="31407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7" name="Google Shape;827;p22"/>
          <p:cNvSpPr txBox="1"/>
          <p:nvPr>
            <p:ph idx="4" type="subTitle"/>
          </p:nvPr>
        </p:nvSpPr>
        <p:spPr>
          <a:xfrm>
            <a:off x="3559575" y="3576636"/>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8" name="Google Shape;828;p22"/>
          <p:cNvSpPr txBox="1"/>
          <p:nvPr>
            <p:ph idx="5" type="title"/>
          </p:nvPr>
        </p:nvSpPr>
        <p:spPr>
          <a:xfrm>
            <a:off x="6191825" y="3140811"/>
            <a:ext cx="20250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9" name="Google Shape;829;p22"/>
          <p:cNvSpPr txBox="1"/>
          <p:nvPr>
            <p:ph idx="6" type="subTitle"/>
          </p:nvPr>
        </p:nvSpPr>
        <p:spPr>
          <a:xfrm>
            <a:off x="6191975" y="3576711"/>
            <a:ext cx="202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0" name="Google Shape;830;p22"/>
          <p:cNvSpPr txBox="1"/>
          <p:nvPr>
            <p:ph hasCustomPrompt="1" idx="7" type="title"/>
          </p:nvPr>
        </p:nvSpPr>
        <p:spPr>
          <a:xfrm>
            <a:off x="134240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831" name="Google Shape;831;p22"/>
          <p:cNvSpPr txBox="1"/>
          <p:nvPr>
            <p:ph hasCustomPrompt="1" idx="8" type="title"/>
          </p:nvPr>
        </p:nvSpPr>
        <p:spPr>
          <a:xfrm>
            <a:off x="398805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832" name="Google Shape;832;p22"/>
          <p:cNvSpPr txBox="1"/>
          <p:nvPr>
            <p:ph hasCustomPrompt="1" idx="9" type="title"/>
          </p:nvPr>
        </p:nvSpPr>
        <p:spPr>
          <a:xfrm>
            <a:off x="6620350" y="1892824"/>
            <a:ext cx="1167900" cy="7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3_2_2">
    <p:bg>
      <p:bgPr>
        <a:blipFill>
          <a:blip r:embed="rId2">
            <a:alphaModFix/>
          </a:blip>
          <a:stretch>
            <a:fillRect/>
          </a:stretch>
        </a:blipFill>
      </p:bgPr>
    </p:bg>
    <p:spTree>
      <p:nvGrpSpPr>
        <p:cNvPr id="833" name="Shape 833"/>
        <p:cNvGrpSpPr/>
        <p:nvPr/>
      </p:nvGrpSpPr>
      <p:grpSpPr>
        <a:xfrm>
          <a:off x="0" y="0"/>
          <a:ext cx="0" cy="0"/>
          <a:chOff x="0" y="0"/>
          <a:chExt cx="0" cy="0"/>
        </a:xfrm>
      </p:grpSpPr>
      <p:sp>
        <p:nvSpPr>
          <p:cNvPr id="834" name="Google Shape;834;p23"/>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48" name="Google Shape;848;p23"/>
          <p:cNvSpPr/>
          <p:nvPr/>
        </p:nvSpPr>
        <p:spPr>
          <a:xfrm>
            <a:off x="-167625" y="1117195"/>
            <a:ext cx="966306" cy="777101"/>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flipH="1">
            <a:off x="8290582" y="3981751"/>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8224325" y="362059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8424527" y="375656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621251" y="6820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980250" y="7807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798677" y="4450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3_2_2_1">
    <p:bg>
      <p:bgPr>
        <a:blipFill>
          <a:blip r:embed="rId2">
            <a:alphaModFix/>
          </a:blip>
          <a:stretch>
            <a:fillRect/>
          </a:stretch>
        </a:blipFill>
      </p:bgPr>
    </p:bg>
    <p:spTree>
      <p:nvGrpSpPr>
        <p:cNvPr id="855" name="Shape 855"/>
        <p:cNvGrpSpPr/>
        <p:nvPr/>
      </p:nvGrpSpPr>
      <p:grpSpPr>
        <a:xfrm>
          <a:off x="0" y="0"/>
          <a:ext cx="0" cy="0"/>
          <a:chOff x="0" y="0"/>
          <a:chExt cx="0" cy="0"/>
        </a:xfrm>
      </p:grpSpPr>
      <p:sp>
        <p:nvSpPr>
          <p:cNvPr id="856" name="Google Shape;856;p24"/>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70" name="Google Shape;870;p24"/>
          <p:cNvSpPr/>
          <p:nvPr/>
        </p:nvSpPr>
        <p:spPr>
          <a:xfrm flipH="1">
            <a:off x="8538232" y="1013676"/>
            <a:ext cx="770695" cy="61979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3_2_2_1_1">
    <p:bg>
      <p:bgPr>
        <a:blipFill>
          <a:blip r:embed="rId2">
            <a:alphaModFix/>
          </a:blip>
          <a:stretch>
            <a:fillRect/>
          </a:stretch>
        </a:blipFill>
      </p:bgPr>
    </p:bg>
    <p:spTree>
      <p:nvGrpSpPr>
        <p:cNvPr id="871" name="Shape 871"/>
        <p:cNvGrpSpPr/>
        <p:nvPr/>
      </p:nvGrpSpPr>
      <p:grpSpPr>
        <a:xfrm>
          <a:off x="0" y="0"/>
          <a:ext cx="0" cy="0"/>
          <a:chOff x="0" y="0"/>
          <a:chExt cx="0" cy="0"/>
        </a:xfrm>
      </p:grpSpPr>
      <p:sp>
        <p:nvSpPr>
          <p:cNvPr id="872" name="Google Shape;872;p25"/>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886" name="Google Shape;886;p25"/>
          <p:cNvSpPr/>
          <p:nvPr/>
        </p:nvSpPr>
        <p:spPr>
          <a:xfrm>
            <a:off x="8551300" y="47751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8539376" y="563283"/>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8224325" y="72499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8424527" y="86096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727725" y="1095807"/>
            <a:ext cx="2141314" cy="8332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3_2_2_1_1_1">
    <p:bg>
      <p:bgPr>
        <a:blipFill>
          <a:blip r:embed="rId2">
            <a:alphaModFix/>
          </a:blip>
          <a:stretch>
            <a:fillRect/>
          </a:stretch>
        </a:blipFill>
      </p:bgPr>
    </p:bg>
    <p:spTree>
      <p:nvGrpSpPr>
        <p:cNvPr id="891" name="Shape 891"/>
        <p:cNvGrpSpPr/>
        <p:nvPr/>
      </p:nvGrpSpPr>
      <p:grpSpPr>
        <a:xfrm>
          <a:off x="0" y="0"/>
          <a:ext cx="0" cy="0"/>
          <a:chOff x="0" y="0"/>
          <a:chExt cx="0" cy="0"/>
        </a:xfrm>
      </p:grpSpPr>
      <p:sp>
        <p:nvSpPr>
          <p:cNvPr id="892" name="Google Shape;892;p26"/>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06" name="Google Shape;906;p26"/>
          <p:cNvSpPr/>
          <p:nvPr/>
        </p:nvSpPr>
        <p:spPr>
          <a:xfrm>
            <a:off x="7349475" y="314757"/>
            <a:ext cx="2141314" cy="8332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621251" y="6820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8581200" y="4454428"/>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798677" y="4450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2656101" y="4393208"/>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8581200" y="42443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951077" y="5974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BLANK_1_1_1_3_2_2_1_1_1_2">
    <p:bg>
      <p:bgPr>
        <a:blipFill>
          <a:blip r:embed="rId2">
            <a:alphaModFix/>
          </a:blip>
          <a:stretch>
            <a:fillRect/>
          </a:stretch>
        </a:blipFill>
      </p:bgPr>
    </p:bg>
    <p:spTree>
      <p:nvGrpSpPr>
        <p:cNvPr id="913" name="Shape 913"/>
        <p:cNvGrpSpPr/>
        <p:nvPr/>
      </p:nvGrpSpPr>
      <p:grpSpPr>
        <a:xfrm>
          <a:off x="0" y="0"/>
          <a:ext cx="0" cy="0"/>
          <a:chOff x="0" y="0"/>
          <a:chExt cx="0" cy="0"/>
        </a:xfrm>
      </p:grpSpPr>
      <p:sp>
        <p:nvSpPr>
          <p:cNvPr id="914" name="Google Shape;914;p27"/>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28" name="Google Shape;928;p27"/>
          <p:cNvSpPr/>
          <p:nvPr/>
        </p:nvSpPr>
        <p:spPr>
          <a:xfrm>
            <a:off x="-522205" y="96033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8721405" y="79028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8184701" y="1065768"/>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452154" y="42392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536630" y="3929438"/>
            <a:ext cx="168209" cy="168210"/>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8573501" y="4426456"/>
            <a:ext cx="147896" cy="13542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1190504" y="619790"/>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3_2_2_1_1_1_1">
    <p:bg>
      <p:bgPr>
        <a:blipFill>
          <a:blip r:embed="rId2">
            <a:alphaModFix/>
          </a:blip>
          <a:stretch>
            <a:fillRect/>
          </a:stretch>
        </a:blipFill>
      </p:bgPr>
    </p:bg>
    <p:spTree>
      <p:nvGrpSpPr>
        <p:cNvPr id="935" name="Shape 935"/>
        <p:cNvGrpSpPr/>
        <p:nvPr/>
      </p:nvGrpSpPr>
      <p:grpSpPr>
        <a:xfrm>
          <a:off x="0" y="0"/>
          <a:ext cx="0" cy="0"/>
          <a:chOff x="0" y="0"/>
          <a:chExt cx="0" cy="0"/>
        </a:xfrm>
      </p:grpSpPr>
      <p:sp>
        <p:nvSpPr>
          <p:cNvPr id="936" name="Google Shape;936;p28"/>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950" name="Google Shape;950;p28"/>
          <p:cNvSpPr/>
          <p:nvPr/>
        </p:nvSpPr>
        <p:spPr>
          <a:xfrm>
            <a:off x="922501" y="24226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607450" y="25844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807652" y="27203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7704693" y="833829"/>
            <a:ext cx="183907" cy="183901"/>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8138532" y="4458337"/>
            <a:ext cx="92343" cy="71690"/>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435475" y="4000058"/>
            <a:ext cx="971015" cy="78087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8138525" y="83383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1642276" y="1088471"/>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8010200" y="3518340"/>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8210402" y="3654317"/>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txBox="1"/>
          <p:nvPr>
            <p:ph idx="2" type="title"/>
          </p:nvPr>
        </p:nvSpPr>
        <p:spPr>
          <a:xfrm>
            <a:off x="1703162" y="16828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28"/>
          <p:cNvSpPr txBox="1"/>
          <p:nvPr>
            <p:ph idx="1" type="subTitle"/>
          </p:nvPr>
        </p:nvSpPr>
        <p:spPr>
          <a:xfrm>
            <a:off x="1951622" y="20963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2" name="Google Shape;962;p28"/>
          <p:cNvSpPr txBox="1"/>
          <p:nvPr>
            <p:ph idx="3" type="title"/>
          </p:nvPr>
        </p:nvSpPr>
        <p:spPr>
          <a:xfrm>
            <a:off x="4902600" y="16828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28"/>
          <p:cNvSpPr txBox="1"/>
          <p:nvPr>
            <p:ph idx="4" type="subTitle"/>
          </p:nvPr>
        </p:nvSpPr>
        <p:spPr>
          <a:xfrm>
            <a:off x="5150936" y="20963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4" name="Google Shape;964;p28"/>
          <p:cNvSpPr txBox="1"/>
          <p:nvPr>
            <p:ph idx="5" type="title"/>
          </p:nvPr>
        </p:nvSpPr>
        <p:spPr>
          <a:xfrm>
            <a:off x="1703162" y="31162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28"/>
          <p:cNvSpPr txBox="1"/>
          <p:nvPr>
            <p:ph idx="6" type="subTitle"/>
          </p:nvPr>
        </p:nvSpPr>
        <p:spPr>
          <a:xfrm>
            <a:off x="1951622" y="35297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6" name="Google Shape;966;p28"/>
          <p:cNvSpPr txBox="1"/>
          <p:nvPr>
            <p:ph idx="7" type="title"/>
          </p:nvPr>
        </p:nvSpPr>
        <p:spPr>
          <a:xfrm>
            <a:off x="4902600" y="3116250"/>
            <a:ext cx="2538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28"/>
          <p:cNvSpPr txBox="1"/>
          <p:nvPr>
            <p:ph idx="8" type="subTitle"/>
          </p:nvPr>
        </p:nvSpPr>
        <p:spPr>
          <a:xfrm>
            <a:off x="5150936" y="3529775"/>
            <a:ext cx="2041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BLANK_1_1_1_3_2_1">
    <p:bg>
      <p:bgPr>
        <a:blipFill>
          <a:blip r:embed="rId2">
            <a:alphaModFix/>
          </a:blip>
          <a:stretch>
            <a:fillRect/>
          </a:stretch>
        </a:blipFill>
      </p:bgPr>
    </p:bg>
    <p:spTree>
      <p:nvGrpSpPr>
        <p:cNvPr id="968" name="Shape 968"/>
        <p:cNvGrpSpPr/>
        <p:nvPr/>
      </p:nvGrpSpPr>
      <p:grpSpPr>
        <a:xfrm>
          <a:off x="0" y="0"/>
          <a:ext cx="0" cy="0"/>
          <a:chOff x="0" y="0"/>
          <a:chExt cx="0" cy="0"/>
        </a:xfrm>
      </p:grpSpPr>
      <p:sp>
        <p:nvSpPr>
          <p:cNvPr id="969" name="Google Shape;969;p29"/>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txBox="1"/>
          <p:nvPr>
            <p:ph type="title"/>
          </p:nvPr>
        </p:nvSpPr>
        <p:spPr>
          <a:xfrm>
            <a:off x="3715525" y="1393450"/>
            <a:ext cx="46497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500"/>
              <a:buNone/>
              <a:defRPr>
                <a:solidFill>
                  <a:schemeClr val="lt1"/>
                </a:solidFill>
              </a:defRPr>
            </a:lvl1pPr>
            <a:lvl2pPr lvl="1" rtl="0" algn="r">
              <a:spcBef>
                <a:spcPts val="0"/>
              </a:spcBef>
              <a:spcAft>
                <a:spcPts val="0"/>
              </a:spcAft>
              <a:buClr>
                <a:schemeClr val="lt1"/>
              </a:buClr>
              <a:buSzPts val="3500"/>
              <a:buNone/>
              <a:defRPr>
                <a:solidFill>
                  <a:schemeClr val="lt1"/>
                </a:solidFill>
              </a:defRPr>
            </a:lvl2pPr>
            <a:lvl3pPr lvl="2" rtl="0" algn="r">
              <a:spcBef>
                <a:spcPts val="0"/>
              </a:spcBef>
              <a:spcAft>
                <a:spcPts val="0"/>
              </a:spcAft>
              <a:buClr>
                <a:schemeClr val="lt1"/>
              </a:buClr>
              <a:buSzPts val="3500"/>
              <a:buNone/>
              <a:defRPr>
                <a:solidFill>
                  <a:schemeClr val="lt1"/>
                </a:solidFill>
              </a:defRPr>
            </a:lvl3pPr>
            <a:lvl4pPr lvl="3" rtl="0" algn="r">
              <a:spcBef>
                <a:spcPts val="0"/>
              </a:spcBef>
              <a:spcAft>
                <a:spcPts val="0"/>
              </a:spcAft>
              <a:buClr>
                <a:schemeClr val="lt1"/>
              </a:buClr>
              <a:buSzPts val="3500"/>
              <a:buNone/>
              <a:defRPr>
                <a:solidFill>
                  <a:schemeClr val="lt1"/>
                </a:solidFill>
              </a:defRPr>
            </a:lvl4pPr>
            <a:lvl5pPr lvl="4" rtl="0" algn="r">
              <a:spcBef>
                <a:spcPts val="0"/>
              </a:spcBef>
              <a:spcAft>
                <a:spcPts val="0"/>
              </a:spcAft>
              <a:buClr>
                <a:schemeClr val="lt1"/>
              </a:buClr>
              <a:buSzPts val="3500"/>
              <a:buNone/>
              <a:defRPr>
                <a:solidFill>
                  <a:schemeClr val="lt1"/>
                </a:solidFill>
              </a:defRPr>
            </a:lvl5pPr>
            <a:lvl6pPr lvl="5" rtl="0" algn="r">
              <a:spcBef>
                <a:spcPts val="0"/>
              </a:spcBef>
              <a:spcAft>
                <a:spcPts val="0"/>
              </a:spcAft>
              <a:buClr>
                <a:schemeClr val="lt1"/>
              </a:buClr>
              <a:buSzPts val="3500"/>
              <a:buNone/>
              <a:defRPr>
                <a:solidFill>
                  <a:schemeClr val="lt1"/>
                </a:solidFill>
              </a:defRPr>
            </a:lvl6pPr>
            <a:lvl7pPr lvl="6" rtl="0" algn="r">
              <a:spcBef>
                <a:spcPts val="0"/>
              </a:spcBef>
              <a:spcAft>
                <a:spcPts val="0"/>
              </a:spcAft>
              <a:buClr>
                <a:schemeClr val="lt1"/>
              </a:buClr>
              <a:buSzPts val="3500"/>
              <a:buNone/>
              <a:defRPr>
                <a:solidFill>
                  <a:schemeClr val="lt1"/>
                </a:solidFill>
              </a:defRPr>
            </a:lvl7pPr>
            <a:lvl8pPr lvl="7" rtl="0" algn="r">
              <a:spcBef>
                <a:spcPts val="0"/>
              </a:spcBef>
              <a:spcAft>
                <a:spcPts val="0"/>
              </a:spcAft>
              <a:buClr>
                <a:schemeClr val="lt1"/>
              </a:buClr>
              <a:buSzPts val="3500"/>
              <a:buNone/>
              <a:defRPr>
                <a:solidFill>
                  <a:schemeClr val="lt1"/>
                </a:solidFill>
              </a:defRPr>
            </a:lvl8pPr>
            <a:lvl9pPr lvl="8" rtl="0" algn="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3_1">
    <p:bg>
      <p:bgPr>
        <a:blipFill>
          <a:blip r:embed="rId2">
            <a:alphaModFix/>
          </a:blip>
          <a:stretch>
            <a:fillRect/>
          </a:stretch>
        </a:blipFill>
      </p:bgPr>
    </p:bg>
    <p:spTree>
      <p:nvGrpSpPr>
        <p:cNvPr id="983" name="Shape 983"/>
        <p:cNvGrpSpPr/>
        <p:nvPr/>
      </p:nvGrpSpPr>
      <p:grpSpPr>
        <a:xfrm>
          <a:off x="0" y="0"/>
          <a:ext cx="0" cy="0"/>
          <a:chOff x="0" y="0"/>
          <a:chExt cx="0" cy="0"/>
        </a:xfrm>
      </p:grpSpPr>
      <p:sp>
        <p:nvSpPr>
          <p:cNvPr id="984" name="Google Shape;984;p30"/>
          <p:cNvSpPr/>
          <p:nvPr/>
        </p:nvSpPr>
        <p:spPr>
          <a:xfrm>
            <a:off x="5389266" y="5379180"/>
            <a:ext cx="21543" cy="5934"/>
          </a:xfrm>
          <a:custGeom>
            <a:rect b="b" l="l" r="r" t="t"/>
            <a:pathLst>
              <a:path extrusionOk="0" h="46" w="167">
                <a:moveTo>
                  <a:pt x="0" y="1"/>
                </a:moveTo>
                <a:cubicBezTo>
                  <a:pt x="0" y="1"/>
                  <a:pt x="0" y="1"/>
                  <a:pt x="0" y="2"/>
                </a:cubicBezTo>
                <a:cubicBezTo>
                  <a:pt x="0" y="2"/>
                  <a:pt x="1" y="2"/>
                  <a:pt x="1" y="2"/>
                </a:cubicBezTo>
                <a:lnTo>
                  <a:pt x="1" y="2"/>
                </a:lnTo>
                <a:cubicBezTo>
                  <a:pt x="0" y="1"/>
                  <a:pt x="0" y="1"/>
                  <a:pt x="0" y="1"/>
                </a:cubicBezTo>
                <a:close/>
                <a:moveTo>
                  <a:pt x="1" y="2"/>
                </a:moveTo>
                <a:cubicBezTo>
                  <a:pt x="1" y="3"/>
                  <a:pt x="2" y="4"/>
                  <a:pt x="3" y="5"/>
                </a:cubicBezTo>
                <a:cubicBezTo>
                  <a:pt x="52" y="25"/>
                  <a:pt x="106" y="39"/>
                  <a:pt x="161" y="45"/>
                </a:cubicBezTo>
                <a:cubicBezTo>
                  <a:pt x="167" y="45"/>
                  <a:pt x="167" y="39"/>
                  <a:pt x="161" y="34"/>
                </a:cubicBezTo>
                <a:cubicBezTo>
                  <a:pt x="109" y="17"/>
                  <a:pt x="52" y="11"/>
                  <a:pt x="1" y="2"/>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5406294" y="5375697"/>
            <a:ext cx="12642" cy="3483"/>
          </a:xfrm>
          <a:custGeom>
            <a:rect b="b" l="l" r="r" t="t"/>
            <a:pathLst>
              <a:path extrusionOk="0" h="27" w="98">
                <a:moveTo>
                  <a:pt x="54" y="1"/>
                </a:moveTo>
                <a:cubicBezTo>
                  <a:pt x="37" y="1"/>
                  <a:pt x="21" y="7"/>
                  <a:pt x="3" y="18"/>
                </a:cubicBezTo>
                <a:cubicBezTo>
                  <a:pt x="1" y="22"/>
                  <a:pt x="0" y="27"/>
                  <a:pt x="3" y="27"/>
                </a:cubicBezTo>
                <a:cubicBezTo>
                  <a:pt x="4" y="27"/>
                  <a:pt x="5" y="27"/>
                  <a:pt x="6" y="26"/>
                </a:cubicBezTo>
                <a:cubicBezTo>
                  <a:pt x="32" y="15"/>
                  <a:pt x="63" y="15"/>
                  <a:pt x="89" y="15"/>
                </a:cubicBezTo>
                <a:cubicBezTo>
                  <a:pt x="98" y="15"/>
                  <a:pt x="98" y="9"/>
                  <a:pt x="89" y="9"/>
                </a:cubicBezTo>
                <a:cubicBezTo>
                  <a:pt x="77" y="3"/>
                  <a:pt x="66" y="1"/>
                  <a:pt x="5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456989" y="5264372"/>
            <a:ext cx="41666" cy="57146"/>
          </a:xfrm>
          <a:custGeom>
            <a:rect b="b" l="l" r="r" t="t"/>
            <a:pathLst>
              <a:path extrusionOk="0" h="443" w="323">
                <a:moveTo>
                  <a:pt x="318" y="0"/>
                </a:moveTo>
                <a:cubicBezTo>
                  <a:pt x="317" y="0"/>
                  <a:pt x="317" y="1"/>
                  <a:pt x="317" y="1"/>
                </a:cubicBezTo>
                <a:cubicBezTo>
                  <a:pt x="199" y="134"/>
                  <a:pt x="101" y="292"/>
                  <a:pt x="1" y="435"/>
                </a:cubicBezTo>
                <a:cubicBezTo>
                  <a:pt x="1" y="439"/>
                  <a:pt x="4" y="442"/>
                  <a:pt x="7" y="442"/>
                </a:cubicBezTo>
                <a:cubicBezTo>
                  <a:pt x="8" y="442"/>
                  <a:pt x="9" y="442"/>
                  <a:pt x="9" y="441"/>
                </a:cubicBezTo>
                <a:cubicBezTo>
                  <a:pt x="116" y="300"/>
                  <a:pt x="236" y="157"/>
                  <a:pt x="323" y="4"/>
                </a:cubicBezTo>
                <a:cubicBezTo>
                  <a:pt x="323" y="2"/>
                  <a:pt x="320" y="0"/>
                  <a:pt x="31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5506524" y="5241024"/>
            <a:ext cx="11739" cy="12126"/>
          </a:xfrm>
          <a:custGeom>
            <a:rect b="b" l="l" r="r" t="t"/>
            <a:pathLst>
              <a:path extrusionOk="0" h="94" w="91">
                <a:moveTo>
                  <a:pt x="2" y="92"/>
                </a:moveTo>
                <a:cubicBezTo>
                  <a:pt x="1" y="92"/>
                  <a:pt x="3" y="93"/>
                  <a:pt x="5" y="93"/>
                </a:cubicBezTo>
                <a:cubicBezTo>
                  <a:pt x="3" y="92"/>
                  <a:pt x="2" y="92"/>
                  <a:pt x="2" y="92"/>
                </a:cubicBezTo>
                <a:close/>
                <a:moveTo>
                  <a:pt x="80" y="1"/>
                </a:moveTo>
                <a:cubicBezTo>
                  <a:pt x="79" y="1"/>
                  <a:pt x="78" y="1"/>
                  <a:pt x="77" y="1"/>
                </a:cubicBezTo>
                <a:cubicBezTo>
                  <a:pt x="45" y="24"/>
                  <a:pt x="25" y="62"/>
                  <a:pt x="5" y="93"/>
                </a:cubicBezTo>
                <a:cubicBezTo>
                  <a:pt x="33" y="67"/>
                  <a:pt x="71" y="44"/>
                  <a:pt x="88" y="13"/>
                </a:cubicBezTo>
                <a:cubicBezTo>
                  <a:pt x="91" y="8"/>
                  <a:pt x="87" y="1"/>
                  <a:pt x="8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6686460" y="5276369"/>
            <a:ext cx="218780" cy="6708"/>
          </a:xfrm>
          <a:custGeom>
            <a:rect b="b" l="l" r="r" t="t"/>
            <a:pathLst>
              <a:path extrusionOk="0" h="52" w="1696">
                <a:moveTo>
                  <a:pt x="861" y="1"/>
                </a:moveTo>
                <a:cubicBezTo>
                  <a:pt x="575" y="1"/>
                  <a:pt x="290" y="12"/>
                  <a:pt x="6" y="26"/>
                </a:cubicBezTo>
                <a:cubicBezTo>
                  <a:pt x="6" y="26"/>
                  <a:pt x="5" y="26"/>
                  <a:pt x="5" y="26"/>
                </a:cubicBezTo>
                <a:cubicBezTo>
                  <a:pt x="1" y="26"/>
                  <a:pt x="1" y="35"/>
                  <a:pt x="6" y="35"/>
                </a:cubicBezTo>
                <a:cubicBezTo>
                  <a:pt x="201" y="25"/>
                  <a:pt x="395" y="21"/>
                  <a:pt x="589" y="21"/>
                </a:cubicBezTo>
                <a:cubicBezTo>
                  <a:pt x="954" y="21"/>
                  <a:pt x="1319" y="35"/>
                  <a:pt x="1684" y="52"/>
                </a:cubicBezTo>
                <a:cubicBezTo>
                  <a:pt x="1696" y="52"/>
                  <a:pt x="1696" y="38"/>
                  <a:pt x="1684" y="38"/>
                </a:cubicBezTo>
                <a:cubicBezTo>
                  <a:pt x="1412" y="11"/>
                  <a:pt x="1136" y="1"/>
                  <a:pt x="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6751346" y="5231349"/>
            <a:ext cx="4128" cy="18963"/>
          </a:xfrm>
          <a:custGeom>
            <a:rect b="b" l="l" r="r" t="t"/>
            <a:pathLst>
              <a:path extrusionOk="0" h="147" w="32">
                <a:moveTo>
                  <a:pt x="2" y="0"/>
                </a:moveTo>
                <a:cubicBezTo>
                  <a:pt x="2" y="0"/>
                  <a:pt x="0" y="2"/>
                  <a:pt x="0" y="2"/>
                </a:cubicBezTo>
                <a:cubicBezTo>
                  <a:pt x="9" y="50"/>
                  <a:pt x="9" y="96"/>
                  <a:pt x="9" y="142"/>
                </a:cubicBezTo>
                <a:cubicBezTo>
                  <a:pt x="9" y="145"/>
                  <a:pt x="11" y="147"/>
                  <a:pt x="14" y="147"/>
                </a:cubicBezTo>
                <a:cubicBezTo>
                  <a:pt x="16" y="147"/>
                  <a:pt x="19" y="145"/>
                  <a:pt x="20" y="142"/>
                </a:cubicBezTo>
                <a:cubicBezTo>
                  <a:pt x="32" y="119"/>
                  <a:pt x="32" y="88"/>
                  <a:pt x="29" y="68"/>
                </a:cubicBezTo>
                <a:cubicBezTo>
                  <a:pt x="23" y="42"/>
                  <a:pt x="18" y="25"/>
                  <a:pt x="3" y="2"/>
                </a:cubicBezTo>
                <a:cubicBezTo>
                  <a:pt x="3" y="1"/>
                  <a:pt x="3" y="0"/>
                  <a:pt x="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5663901" y="5323324"/>
            <a:ext cx="21156" cy="39086"/>
          </a:xfrm>
          <a:custGeom>
            <a:rect b="b" l="l" r="r" t="t"/>
            <a:pathLst>
              <a:path extrusionOk="0" h="303" w="164">
                <a:moveTo>
                  <a:pt x="161" y="0"/>
                </a:moveTo>
                <a:cubicBezTo>
                  <a:pt x="160" y="0"/>
                  <a:pt x="159" y="0"/>
                  <a:pt x="158" y="1"/>
                </a:cubicBezTo>
                <a:cubicBezTo>
                  <a:pt x="98" y="93"/>
                  <a:pt x="46" y="194"/>
                  <a:pt x="0" y="294"/>
                </a:cubicBezTo>
                <a:cubicBezTo>
                  <a:pt x="0" y="299"/>
                  <a:pt x="1" y="302"/>
                  <a:pt x="2" y="302"/>
                </a:cubicBezTo>
                <a:cubicBezTo>
                  <a:pt x="3" y="302"/>
                  <a:pt x="5" y="301"/>
                  <a:pt x="6" y="297"/>
                </a:cubicBezTo>
                <a:cubicBezTo>
                  <a:pt x="63" y="202"/>
                  <a:pt x="121" y="105"/>
                  <a:pt x="164" y="4"/>
                </a:cubicBezTo>
                <a:cubicBezTo>
                  <a:pt x="164" y="2"/>
                  <a:pt x="162" y="0"/>
                  <a:pt x="161"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5694215" y="5285141"/>
            <a:ext cx="6450" cy="11094"/>
          </a:xfrm>
          <a:custGeom>
            <a:rect b="b" l="l" r="r" t="t"/>
            <a:pathLst>
              <a:path extrusionOk="0" h="86" w="50">
                <a:moveTo>
                  <a:pt x="44" y="0"/>
                </a:moveTo>
                <a:cubicBezTo>
                  <a:pt x="43" y="0"/>
                  <a:pt x="42" y="0"/>
                  <a:pt x="41" y="1"/>
                </a:cubicBezTo>
                <a:cubicBezTo>
                  <a:pt x="24" y="27"/>
                  <a:pt x="15" y="56"/>
                  <a:pt x="1" y="82"/>
                </a:cubicBezTo>
                <a:cubicBezTo>
                  <a:pt x="1" y="84"/>
                  <a:pt x="4" y="86"/>
                  <a:pt x="6" y="86"/>
                </a:cubicBezTo>
                <a:cubicBezTo>
                  <a:pt x="7" y="86"/>
                  <a:pt x="9" y="85"/>
                  <a:pt x="9" y="85"/>
                </a:cubicBezTo>
                <a:cubicBezTo>
                  <a:pt x="24" y="59"/>
                  <a:pt x="41" y="36"/>
                  <a:pt x="50" y="7"/>
                </a:cubicBezTo>
                <a:cubicBezTo>
                  <a:pt x="50" y="3"/>
                  <a:pt x="47" y="0"/>
                  <a:pt x="4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6268768" y="5263082"/>
            <a:ext cx="60887" cy="4515"/>
          </a:xfrm>
          <a:custGeom>
            <a:rect b="b" l="l" r="r" t="t"/>
            <a:pathLst>
              <a:path extrusionOk="0" h="35" w="472">
                <a:moveTo>
                  <a:pt x="267" y="0"/>
                </a:moveTo>
                <a:cubicBezTo>
                  <a:pt x="178" y="0"/>
                  <a:pt x="87" y="11"/>
                  <a:pt x="6" y="26"/>
                </a:cubicBezTo>
                <a:cubicBezTo>
                  <a:pt x="0" y="26"/>
                  <a:pt x="6" y="34"/>
                  <a:pt x="9" y="34"/>
                </a:cubicBezTo>
                <a:cubicBezTo>
                  <a:pt x="56" y="30"/>
                  <a:pt x="102" y="29"/>
                  <a:pt x="148" y="29"/>
                </a:cubicBezTo>
                <a:cubicBezTo>
                  <a:pt x="241" y="29"/>
                  <a:pt x="334" y="35"/>
                  <a:pt x="429" y="35"/>
                </a:cubicBezTo>
                <a:cubicBezTo>
                  <a:pt x="441" y="35"/>
                  <a:pt x="453" y="35"/>
                  <a:pt x="466" y="34"/>
                </a:cubicBezTo>
                <a:cubicBezTo>
                  <a:pt x="472" y="34"/>
                  <a:pt x="472" y="26"/>
                  <a:pt x="466" y="23"/>
                </a:cubicBezTo>
                <a:cubicBezTo>
                  <a:pt x="403" y="7"/>
                  <a:pt x="336" y="0"/>
                  <a:pt x="26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359582" y="5307457"/>
            <a:ext cx="8256" cy="19608"/>
          </a:xfrm>
          <a:custGeom>
            <a:rect b="b" l="l" r="r" t="t"/>
            <a:pathLst>
              <a:path extrusionOk="0" h="152" w="64">
                <a:moveTo>
                  <a:pt x="14" y="1"/>
                </a:moveTo>
                <a:cubicBezTo>
                  <a:pt x="11" y="1"/>
                  <a:pt x="9" y="3"/>
                  <a:pt x="9" y="6"/>
                </a:cubicBezTo>
                <a:cubicBezTo>
                  <a:pt x="0" y="55"/>
                  <a:pt x="12" y="116"/>
                  <a:pt x="52" y="150"/>
                </a:cubicBezTo>
                <a:cubicBezTo>
                  <a:pt x="53" y="151"/>
                  <a:pt x="54" y="151"/>
                  <a:pt x="55" y="151"/>
                </a:cubicBezTo>
                <a:cubicBezTo>
                  <a:pt x="59" y="151"/>
                  <a:pt x="63" y="148"/>
                  <a:pt x="63" y="141"/>
                </a:cubicBezTo>
                <a:cubicBezTo>
                  <a:pt x="43" y="95"/>
                  <a:pt x="26" y="55"/>
                  <a:pt x="23" y="6"/>
                </a:cubicBezTo>
                <a:cubicBezTo>
                  <a:pt x="22" y="3"/>
                  <a:pt x="18" y="1"/>
                  <a:pt x="14"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6371837" y="5312746"/>
            <a:ext cx="6063" cy="14706"/>
          </a:xfrm>
          <a:custGeom>
            <a:rect b="b" l="l" r="r" t="t"/>
            <a:pathLst>
              <a:path extrusionOk="0" h="114" w="47">
                <a:moveTo>
                  <a:pt x="2" y="1"/>
                </a:moveTo>
                <a:cubicBezTo>
                  <a:pt x="1" y="1"/>
                  <a:pt x="0" y="1"/>
                  <a:pt x="0" y="3"/>
                </a:cubicBezTo>
                <a:lnTo>
                  <a:pt x="12" y="69"/>
                </a:lnTo>
                <a:cubicBezTo>
                  <a:pt x="14" y="83"/>
                  <a:pt x="17" y="100"/>
                  <a:pt x="32" y="112"/>
                </a:cubicBezTo>
                <a:cubicBezTo>
                  <a:pt x="32" y="113"/>
                  <a:pt x="34" y="113"/>
                  <a:pt x="35" y="113"/>
                </a:cubicBezTo>
                <a:cubicBezTo>
                  <a:pt x="39" y="113"/>
                  <a:pt x="43" y="110"/>
                  <a:pt x="43" y="106"/>
                </a:cubicBezTo>
                <a:cubicBezTo>
                  <a:pt x="46" y="89"/>
                  <a:pt x="35" y="72"/>
                  <a:pt x="32" y="57"/>
                </a:cubicBezTo>
                <a:cubicBezTo>
                  <a:pt x="26" y="40"/>
                  <a:pt x="14" y="20"/>
                  <a:pt x="3" y="3"/>
                </a:cubicBezTo>
                <a:cubicBezTo>
                  <a:pt x="3" y="1"/>
                  <a:pt x="2" y="1"/>
                  <a:pt x="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386284" y="5299975"/>
            <a:ext cx="5676" cy="14577"/>
          </a:xfrm>
          <a:custGeom>
            <a:rect b="b" l="l" r="r" t="t"/>
            <a:pathLst>
              <a:path extrusionOk="0" h="113" w="44">
                <a:moveTo>
                  <a:pt x="5" y="0"/>
                </a:moveTo>
                <a:cubicBezTo>
                  <a:pt x="3" y="0"/>
                  <a:pt x="0" y="3"/>
                  <a:pt x="0" y="10"/>
                </a:cubicBezTo>
                <a:cubicBezTo>
                  <a:pt x="6" y="44"/>
                  <a:pt x="17" y="82"/>
                  <a:pt x="35" y="110"/>
                </a:cubicBezTo>
                <a:cubicBezTo>
                  <a:pt x="36" y="112"/>
                  <a:pt x="37" y="112"/>
                  <a:pt x="39" y="112"/>
                </a:cubicBezTo>
                <a:cubicBezTo>
                  <a:pt x="41" y="112"/>
                  <a:pt x="43" y="111"/>
                  <a:pt x="43" y="107"/>
                </a:cubicBezTo>
                <a:cubicBezTo>
                  <a:pt x="37" y="70"/>
                  <a:pt x="23" y="36"/>
                  <a:pt x="6" y="1"/>
                </a:cubicBezTo>
                <a:cubicBezTo>
                  <a:pt x="6" y="0"/>
                  <a:pt x="6" y="0"/>
                  <a:pt x="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6393637" y="5279078"/>
            <a:ext cx="10578" cy="48245"/>
          </a:xfrm>
          <a:custGeom>
            <a:rect b="b" l="l" r="r" t="t"/>
            <a:pathLst>
              <a:path extrusionOk="0" h="374" w="82">
                <a:moveTo>
                  <a:pt x="62" y="1"/>
                </a:moveTo>
                <a:cubicBezTo>
                  <a:pt x="57" y="1"/>
                  <a:pt x="52" y="2"/>
                  <a:pt x="52" y="5"/>
                </a:cubicBezTo>
                <a:cubicBezTo>
                  <a:pt x="21" y="109"/>
                  <a:pt x="1" y="272"/>
                  <a:pt x="58" y="370"/>
                </a:cubicBezTo>
                <a:cubicBezTo>
                  <a:pt x="59" y="372"/>
                  <a:pt x="61" y="373"/>
                  <a:pt x="64" y="373"/>
                </a:cubicBezTo>
                <a:cubicBezTo>
                  <a:pt x="68" y="373"/>
                  <a:pt x="73" y="370"/>
                  <a:pt x="75" y="364"/>
                </a:cubicBezTo>
                <a:cubicBezTo>
                  <a:pt x="81" y="307"/>
                  <a:pt x="64" y="247"/>
                  <a:pt x="61" y="186"/>
                </a:cubicBezTo>
                <a:cubicBezTo>
                  <a:pt x="58" y="126"/>
                  <a:pt x="64" y="65"/>
                  <a:pt x="72" y="5"/>
                </a:cubicBezTo>
                <a:cubicBezTo>
                  <a:pt x="72" y="2"/>
                  <a:pt x="67" y="1"/>
                  <a:pt x="6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8" name="Google Shape;998;p30"/>
          <p:cNvSpPr txBox="1"/>
          <p:nvPr>
            <p:ph idx="1" type="body"/>
          </p:nvPr>
        </p:nvSpPr>
        <p:spPr>
          <a:xfrm>
            <a:off x="1970900" y="1761550"/>
            <a:ext cx="52020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9" name="Google Shape;999;p30"/>
          <p:cNvSpPr/>
          <p:nvPr/>
        </p:nvSpPr>
        <p:spPr>
          <a:xfrm flipH="1">
            <a:off x="329486" y="30359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flipH="1">
            <a:off x="8465723" y="101772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0"/>
          <p:cNvGrpSpPr/>
          <p:nvPr/>
        </p:nvGrpSpPr>
        <p:grpSpPr>
          <a:xfrm flipH="1">
            <a:off x="-1967468" y="-628437"/>
            <a:ext cx="3693595" cy="3440373"/>
            <a:chOff x="5394526" y="1282098"/>
            <a:chExt cx="3348985" cy="3119388"/>
          </a:xfrm>
        </p:grpSpPr>
        <p:sp>
          <p:nvSpPr>
            <p:cNvPr id="1002" name="Google Shape;1002;p3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3" name="Google Shape;1003;p3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4" name="Google Shape;1004;p3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5" name="Google Shape;1005;p3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6" name="Google Shape;1006;p3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7" name="Google Shape;1007;p3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8" name="Google Shape;1008;p3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9" name="Google Shape;1009;p3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0" name="Google Shape;1010;p3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1" name="Google Shape;1011;p3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2" name="Google Shape;1012;p3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3" name="Google Shape;1013;p3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4" name="Google Shape;1014;p3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5" name="Google Shape;1015;p3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6" name="Google Shape;1016;p3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7" name="Google Shape;1017;p3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8" name="Google Shape;1018;p3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9" name="Google Shape;1019;p3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20" name="Google Shape;1020;p30"/>
          <p:cNvSpPr/>
          <p:nvPr/>
        </p:nvSpPr>
        <p:spPr>
          <a:xfrm flipH="1">
            <a:off x="8748604" y="873961"/>
            <a:ext cx="98750" cy="90414"/>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flipH="1">
            <a:off x="7816586" y="423440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57" name="Google Shape;157;p4"/>
          <p:cNvSpPr txBox="1"/>
          <p:nvPr>
            <p:ph idx="1" type="body"/>
          </p:nvPr>
        </p:nvSpPr>
        <p:spPr>
          <a:xfrm>
            <a:off x="915600" y="1298350"/>
            <a:ext cx="7312800" cy="3270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sz="14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
    <p:bg>
      <p:bgPr>
        <a:blipFill>
          <a:blip r:embed="rId2">
            <a:alphaModFix/>
          </a:blip>
          <a:stretch>
            <a:fillRect/>
          </a:stretch>
        </a:blipFill>
      </p:bgPr>
    </p:bg>
    <p:spTree>
      <p:nvGrpSpPr>
        <p:cNvPr id="1022" name="Shape 1022"/>
        <p:cNvGrpSpPr/>
        <p:nvPr/>
      </p:nvGrpSpPr>
      <p:grpSpPr>
        <a:xfrm>
          <a:off x="0" y="0"/>
          <a:ext cx="0" cy="0"/>
          <a:chOff x="0" y="0"/>
          <a:chExt cx="0" cy="0"/>
        </a:xfrm>
      </p:grpSpPr>
      <p:sp>
        <p:nvSpPr>
          <p:cNvPr id="1023" name="Google Shape;1023;p31"/>
          <p:cNvSpPr txBox="1"/>
          <p:nvPr>
            <p:ph hasCustomPrompt="1" type="title"/>
          </p:nvPr>
        </p:nvSpPr>
        <p:spPr>
          <a:xfrm>
            <a:off x="1600225" y="540000"/>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4" name="Google Shape;1024;p31"/>
          <p:cNvSpPr txBox="1"/>
          <p:nvPr>
            <p:ph idx="1" type="subTitle"/>
          </p:nvPr>
        </p:nvSpPr>
        <p:spPr>
          <a:xfrm>
            <a:off x="1284000" y="13222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5" name="Google Shape;1025;p31"/>
          <p:cNvSpPr txBox="1"/>
          <p:nvPr>
            <p:ph hasCustomPrompt="1" idx="2" type="title"/>
          </p:nvPr>
        </p:nvSpPr>
        <p:spPr>
          <a:xfrm>
            <a:off x="1600225" y="1996142"/>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6" name="Google Shape;1026;p31"/>
          <p:cNvSpPr txBox="1"/>
          <p:nvPr>
            <p:ph idx="3" type="subTitle"/>
          </p:nvPr>
        </p:nvSpPr>
        <p:spPr>
          <a:xfrm>
            <a:off x="1284000" y="27783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7" name="Google Shape;1027;p31"/>
          <p:cNvSpPr txBox="1"/>
          <p:nvPr>
            <p:ph hasCustomPrompt="1" idx="4" type="title"/>
          </p:nvPr>
        </p:nvSpPr>
        <p:spPr>
          <a:xfrm>
            <a:off x="1600225" y="3452297"/>
            <a:ext cx="5943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8" name="Google Shape;1028;p31"/>
          <p:cNvSpPr txBox="1"/>
          <p:nvPr>
            <p:ph idx="5" type="subTitle"/>
          </p:nvPr>
        </p:nvSpPr>
        <p:spPr>
          <a:xfrm>
            <a:off x="1284000" y="42345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9" name="Google Shape;1029;p31"/>
          <p:cNvSpPr/>
          <p:nvPr/>
        </p:nvSpPr>
        <p:spPr>
          <a:xfrm>
            <a:off x="7932901" y="15844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1"/>
          <p:cNvSpPr/>
          <p:nvPr/>
        </p:nvSpPr>
        <p:spPr>
          <a:xfrm>
            <a:off x="7617850" y="17462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1"/>
          <p:cNvSpPr/>
          <p:nvPr/>
        </p:nvSpPr>
        <p:spPr>
          <a:xfrm>
            <a:off x="7818052" y="18821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1"/>
          <p:cNvSpPr/>
          <p:nvPr/>
        </p:nvSpPr>
        <p:spPr>
          <a:xfrm>
            <a:off x="1360150" y="10422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7761987" y="408127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0" y="3225487"/>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8031650" y="540012"/>
            <a:ext cx="1562578" cy="60801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
    <p:bg>
      <p:bgPr>
        <a:blipFill>
          <a:blip r:embed="rId2">
            <a:alphaModFix/>
          </a:blip>
          <a:stretch>
            <a:fillRect/>
          </a:stretch>
        </a:blipFill>
      </p:bgPr>
    </p:bg>
    <p:spTree>
      <p:nvGrpSpPr>
        <p:cNvPr id="1036" name="Shape 1036"/>
        <p:cNvGrpSpPr/>
        <p:nvPr/>
      </p:nvGrpSpPr>
      <p:grpSpPr>
        <a:xfrm>
          <a:off x="0" y="0"/>
          <a:ext cx="0" cy="0"/>
          <a:chOff x="0" y="0"/>
          <a:chExt cx="0" cy="0"/>
        </a:xfrm>
      </p:grpSpPr>
      <p:sp>
        <p:nvSpPr>
          <p:cNvPr id="1037" name="Google Shape;1037;p32"/>
          <p:cNvSpPr txBox="1"/>
          <p:nvPr>
            <p:ph idx="1" type="body"/>
          </p:nvPr>
        </p:nvSpPr>
        <p:spPr>
          <a:xfrm>
            <a:off x="1906864" y="2294949"/>
            <a:ext cx="21528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8" name="Google Shape;1038;p32"/>
          <p:cNvSpPr txBox="1"/>
          <p:nvPr>
            <p:ph idx="2" type="body"/>
          </p:nvPr>
        </p:nvSpPr>
        <p:spPr>
          <a:xfrm>
            <a:off x="5084336" y="2294949"/>
            <a:ext cx="2152800" cy="12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9" name="Google Shape;1039;p32"/>
          <p:cNvSpPr txBox="1"/>
          <p:nvPr>
            <p:ph idx="3" type="subTitle"/>
          </p:nvPr>
        </p:nvSpPr>
        <p:spPr>
          <a:xfrm>
            <a:off x="1873264" y="1859975"/>
            <a:ext cx="22200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40" name="Google Shape;1040;p32"/>
          <p:cNvSpPr txBox="1"/>
          <p:nvPr>
            <p:ph idx="4" type="subTitle"/>
          </p:nvPr>
        </p:nvSpPr>
        <p:spPr>
          <a:xfrm>
            <a:off x="5050736" y="1859975"/>
            <a:ext cx="22200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41" name="Google Shape;1041;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bg>
      <p:bgPr>
        <a:blipFill>
          <a:blip r:embed="rId2">
            <a:alphaModFix/>
          </a:blip>
          <a:stretch>
            <a:fillRect/>
          </a:stretch>
        </a:blipFill>
      </p:bgPr>
    </p:bg>
    <p:spTree>
      <p:nvGrpSpPr>
        <p:cNvPr id="1042" name="Shape 1042"/>
        <p:cNvGrpSpPr/>
        <p:nvPr/>
      </p:nvGrpSpPr>
      <p:grpSpPr>
        <a:xfrm>
          <a:off x="0" y="0"/>
          <a:ext cx="0" cy="0"/>
          <a:chOff x="0" y="0"/>
          <a:chExt cx="0" cy="0"/>
        </a:xfrm>
      </p:grpSpPr>
      <p:sp>
        <p:nvSpPr>
          <p:cNvPr id="1043" name="Google Shape;1043;p33"/>
          <p:cNvSpPr txBox="1"/>
          <p:nvPr>
            <p:ph idx="1" type="subTitle"/>
          </p:nvPr>
        </p:nvSpPr>
        <p:spPr>
          <a:xfrm>
            <a:off x="1181425" y="34461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Creepster"/>
              <a:buNone/>
              <a:defRPr sz="2500">
                <a:latin typeface="Creepster"/>
                <a:ea typeface="Creepster"/>
                <a:cs typeface="Creepster"/>
                <a:sym typeface="Creepster"/>
              </a:defRPr>
            </a:lvl1pPr>
            <a:lvl2pPr lvl="1" rtl="0" algn="ctr">
              <a:lnSpc>
                <a:spcPct val="100000"/>
              </a:lnSpc>
              <a:spcBef>
                <a:spcPts val="0"/>
              </a:spcBef>
              <a:spcAft>
                <a:spcPts val="0"/>
              </a:spcAft>
              <a:buSzPts val="2500"/>
              <a:buFont typeface="Creepster"/>
              <a:buNone/>
              <a:defRPr sz="2500">
                <a:latin typeface="Creepster"/>
                <a:ea typeface="Creepster"/>
                <a:cs typeface="Creepster"/>
                <a:sym typeface="Creepster"/>
              </a:defRPr>
            </a:lvl2pPr>
            <a:lvl3pPr lvl="2" rtl="0" algn="ctr">
              <a:lnSpc>
                <a:spcPct val="100000"/>
              </a:lnSpc>
              <a:spcBef>
                <a:spcPts val="0"/>
              </a:spcBef>
              <a:spcAft>
                <a:spcPts val="0"/>
              </a:spcAft>
              <a:buSzPts val="2500"/>
              <a:buFont typeface="Creepster"/>
              <a:buNone/>
              <a:defRPr sz="2500">
                <a:latin typeface="Creepster"/>
                <a:ea typeface="Creepster"/>
                <a:cs typeface="Creepster"/>
                <a:sym typeface="Creepster"/>
              </a:defRPr>
            </a:lvl3pPr>
            <a:lvl4pPr lvl="3" rtl="0" algn="ctr">
              <a:lnSpc>
                <a:spcPct val="100000"/>
              </a:lnSpc>
              <a:spcBef>
                <a:spcPts val="0"/>
              </a:spcBef>
              <a:spcAft>
                <a:spcPts val="0"/>
              </a:spcAft>
              <a:buSzPts val="2500"/>
              <a:buFont typeface="Creepster"/>
              <a:buNone/>
              <a:defRPr sz="2500">
                <a:latin typeface="Creepster"/>
                <a:ea typeface="Creepster"/>
                <a:cs typeface="Creepster"/>
                <a:sym typeface="Creepster"/>
              </a:defRPr>
            </a:lvl4pPr>
            <a:lvl5pPr lvl="4" rtl="0" algn="ctr">
              <a:lnSpc>
                <a:spcPct val="100000"/>
              </a:lnSpc>
              <a:spcBef>
                <a:spcPts val="0"/>
              </a:spcBef>
              <a:spcAft>
                <a:spcPts val="0"/>
              </a:spcAft>
              <a:buSzPts val="2500"/>
              <a:buFont typeface="Creepster"/>
              <a:buNone/>
              <a:defRPr sz="2500">
                <a:latin typeface="Creepster"/>
                <a:ea typeface="Creepster"/>
                <a:cs typeface="Creepster"/>
                <a:sym typeface="Creepster"/>
              </a:defRPr>
            </a:lvl5pPr>
            <a:lvl6pPr lvl="5" rtl="0" algn="ctr">
              <a:lnSpc>
                <a:spcPct val="100000"/>
              </a:lnSpc>
              <a:spcBef>
                <a:spcPts val="0"/>
              </a:spcBef>
              <a:spcAft>
                <a:spcPts val="0"/>
              </a:spcAft>
              <a:buSzPts val="2500"/>
              <a:buFont typeface="Creepster"/>
              <a:buNone/>
              <a:defRPr sz="2500">
                <a:latin typeface="Creepster"/>
                <a:ea typeface="Creepster"/>
                <a:cs typeface="Creepster"/>
                <a:sym typeface="Creepster"/>
              </a:defRPr>
            </a:lvl6pPr>
            <a:lvl7pPr lvl="6" rtl="0" algn="ctr">
              <a:lnSpc>
                <a:spcPct val="100000"/>
              </a:lnSpc>
              <a:spcBef>
                <a:spcPts val="0"/>
              </a:spcBef>
              <a:spcAft>
                <a:spcPts val="0"/>
              </a:spcAft>
              <a:buSzPts val="2500"/>
              <a:buFont typeface="Creepster"/>
              <a:buNone/>
              <a:defRPr sz="2500">
                <a:latin typeface="Creepster"/>
                <a:ea typeface="Creepster"/>
                <a:cs typeface="Creepster"/>
                <a:sym typeface="Creepster"/>
              </a:defRPr>
            </a:lvl7pPr>
            <a:lvl8pPr lvl="7" rtl="0" algn="ctr">
              <a:lnSpc>
                <a:spcPct val="100000"/>
              </a:lnSpc>
              <a:spcBef>
                <a:spcPts val="0"/>
              </a:spcBef>
              <a:spcAft>
                <a:spcPts val="0"/>
              </a:spcAft>
              <a:buSzPts val="2500"/>
              <a:buFont typeface="Creepster"/>
              <a:buNone/>
              <a:defRPr sz="2500">
                <a:latin typeface="Creepster"/>
                <a:ea typeface="Creepster"/>
                <a:cs typeface="Creepster"/>
                <a:sym typeface="Creepster"/>
              </a:defRPr>
            </a:lvl8pPr>
            <a:lvl9pPr lvl="8" rtl="0" algn="ctr">
              <a:lnSpc>
                <a:spcPct val="100000"/>
              </a:lnSpc>
              <a:spcBef>
                <a:spcPts val="0"/>
              </a:spcBef>
              <a:spcAft>
                <a:spcPts val="0"/>
              </a:spcAft>
              <a:buSzPts val="2500"/>
              <a:buFont typeface="Creepster"/>
              <a:buNone/>
              <a:defRPr sz="2500">
                <a:latin typeface="Creepster"/>
                <a:ea typeface="Creepster"/>
                <a:cs typeface="Creepster"/>
                <a:sym typeface="Creepster"/>
              </a:defRPr>
            </a:lvl9pPr>
          </a:lstStyle>
          <a:p/>
        </p:txBody>
      </p:sp>
      <p:sp>
        <p:nvSpPr>
          <p:cNvPr id="1044" name="Google Shape;1044;p33"/>
          <p:cNvSpPr txBox="1"/>
          <p:nvPr>
            <p:ph idx="2" type="subTitle"/>
          </p:nvPr>
        </p:nvSpPr>
        <p:spPr>
          <a:xfrm>
            <a:off x="4836300" y="34461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Creepster"/>
              <a:buNone/>
              <a:defRPr sz="2500">
                <a:latin typeface="Creepster"/>
                <a:ea typeface="Creepster"/>
                <a:cs typeface="Creepster"/>
                <a:sym typeface="Creepster"/>
              </a:defRPr>
            </a:lvl1pPr>
            <a:lvl2pPr lvl="1" rtl="0" algn="ctr">
              <a:lnSpc>
                <a:spcPct val="100000"/>
              </a:lnSpc>
              <a:spcBef>
                <a:spcPts val="0"/>
              </a:spcBef>
              <a:spcAft>
                <a:spcPts val="0"/>
              </a:spcAft>
              <a:buSzPts val="2500"/>
              <a:buFont typeface="Creepster"/>
              <a:buNone/>
              <a:defRPr sz="2500">
                <a:latin typeface="Creepster"/>
                <a:ea typeface="Creepster"/>
                <a:cs typeface="Creepster"/>
                <a:sym typeface="Creepster"/>
              </a:defRPr>
            </a:lvl2pPr>
            <a:lvl3pPr lvl="2" rtl="0" algn="ctr">
              <a:lnSpc>
                <a:spcPct val="100000"/>
              </a:lnSpc>
              <a:spcBef>
                <a:spcPts val="0"/>
              </a:spcBef>
              <a:spcAft>
                <a:spcPts val="0"/>
              </a:spcAft>
              <a:buSzPts val="2500"/>
              <a:buFont typeface="Creepster"/>
              <a:buNone/>
              <a:defRPr sz="2500">
                <a:latin typeface="Creepster"/>
                <a:ea typeface="Creepster"/>
                <a:cs typeface="Creepster"/>
                <a:sym typeface="Creepster"/>
              </a:defRPr>
            </a:lvl3pPr>
            <a:lvl4pPr lvl="3" rtl="0" algn="ctr">
              <a:lnSpc>
                <a:spcPct val="100000"/>
              </a:lnSpc>
              <a:spcBef>
                <a:spcPts val="0"/>
              </a:spcBef>
              <a:spcAft>
                <a:spcPts val="0"/>
              </a:spcAft>
              <a:buSzPts val="2500"/>
              <a:buFont typeface="Creepster"/>
              <a:buNone/>
              <a:defRPr sz="2500">
                <a:latin typeface="Creepster"/>
                <a:ea typeface="Creepster"/>
                <a:cs typeface="Creepster"/>
                <a:sym typeface="Creepster"/>
              </a:defRPr>
            </a:lvl4pPr>
            <a:lvl5pPr lvl="4" rtl="0" algn="ctr">
              <a:lnSpc>
                <a:spcPct val="100000"/>
              </a:lnSpc>
              <a:spcBef>
                <a:spcPts val="0"/>
              </a:spcBef>
              <a:spcAft>
                <a:spcPts val="0"/>
              </a:spcAft>
              <a:buSzPts val="2500"/>
              <a:buFont typeface="Creepster"/>
              <a:buNone/>
              <a:defRPr sz="2500">
                <a:latin typeface="Creepster"/>
                <a:ea typeface="Creepster"/>
                <a:cs typeface="Creepster"/>
                <a:sym typeface="Creepster"/>
              </a:defRPr>
            </a:lvl5pPr>
            <a:lvl6pPr lvl="5" rtl="0" algn="ctr">
              <a:lnSpc>
                <a:spcPct val="100000"/>
              </a:lnSpc>
              <a:spcBef>
                <a:spcPts val="0"/>
              </a:spcBef>
              <a:spcAft>
                <a:spcPts val="0"/>
              </a:spcAft>
              <a:buSzPts val="2500"/>
              <a:buFont typeface="Creepster"/>
              <a:buNone/>
              <a:defRPr sz="2500">
                <a:latin typeface="Creepster"/>
                <a:ea typeface="Creepster"/>
                <a:cs typeface="Creepster"/>
                <a:sym typeface="Creepster"/>
              </a:defRPr>
            </a:lvl6pPr>
            <a:lvl7pPr lvl="6" rtl="0" algn="ctr">
              <a:lnSpc>
                <a:spcPct val="100000"/>
              </a:lnSpc>
              <a:spcBef>
                <a:spcPts val="0"/>
              </a:spcBef>
              <a:spcAft>
                <a:spcPts val="0"/>
              </a:spcAft>
              <a:buSzPts val="2500"/>
              <a:buFont typeface="Creepster"/>
              <a:buNone/>
              <a:defRPr sz="2500">
                <a:latin typeface="Creepster"/>
                <a:ea typeface="Creepster"/>
                <a:cs typeface="Creepster"/>
                <a:sym typeface="Creepster"/>
              </a:defRPr>
            </a:lvl7pPr>
            <a:lvl8pPr lvl="7" rtl="0" algn="ctr">
              <a:lnSpc>
                <a:spcPct val="100000"/>
              </a:lnSpc>
              <a:spcBef>
                <a:spcPts val="0"/>
              </a:spcBef>
              <a:spcAft>
                <a:spcPts val="0"/>
              </a:spcAft>
              <a:buSzPts val="2500"/>
              <a:buFont typeface="Creepster"/>
              <a:buNone/>
              <a:defRPr sz="2500">
                <a:latin typeface="Creepster"/>
                <a:ea typeface="Creepster"/>
                <a:cs typeface="Creepster"/>
                <a:sym typeface="Creepster"/>
              </a:defRPr>
            </a:lvl8pPr>
            <a:lvl9pPr lvl="8" rtl="0" algn="ctr">
              <a:lnSpc>
                <a:spcPct val="100000"/>
              </a:lnSpc>
              <a:spcBef>
                <a:spcPts val="0"/>
              </a:spcBef>
              <a:spcAft>
                <a:spcPts val="0"/>
              </a:spcAft>
              <a:buSzPts val="2500"/>
              <a:buFont typeface="Creepster"/>
              <a:buNone/>
              <a:defRPr sz="2500">
                <a:latin typeface="Creepster"/>
                <a:ea typeface="Creepster"/>
                <a:cs typeface="Creepster"/>
                <a:sym typeface="Creepster"/>
              </a:defRPr>
            </a:lvl9pPr>
          </a:lstStyle>
          <a:p/>
        </p:txBody>
      </p:sp>
      <p:sp>
        <p:nvSpPr>
          <p:cNvPr id="1045" name="Google Shape;1045;p33"/>
          <p:cNvSpPr txBox="1"/>
          <p:nvPr>
            <p:ph idx="3" type="subTitle"/>
          </p:nvPr>
        </p:nvSpPr>
        <p:spPr>
          <a:xfrm>
            <a:off x="1181425" y="3900883"/>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33"/>
          <p:cNvSpPr txBox="1"/>
          <p:nvPr>
            <p:ph idx="4" type="subTitle"/>
          </p:nvPr>
        </p:nvSpPr>
        <p:spPr>
          <a:xfrm>
            <a:off x="4836300" y="3900883"/>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7" name="Google Shape;1047;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33"/>
          <p:cNvSpPr/>
          <p:nvPr/>
        </p:nvSpPr>
        <p:spPr>
          <a:xfrm>
            <a:off x="8351075" y="56136"/>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229554" y="48692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8567443" y="223438"/>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8163770" y="76853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410679" y="33504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8873575" y="1451736"/>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8511068" y="3320388"/>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
    <p:bg>
      <p:bgPr>
        <a:blipFill>
          <a:blip r:embed="rId2">
            <a:alphaModFix/>
          </a:blip>
          <a:stretch>
            <a:fillRect/>
          </a:stretch>
        </a:blipFill>
      </p:bgPr>
    </p:bg>
    <p:spTree>
      <p:nvGrpSpPr>
        <p:cNvPr id="1055" name="Shape 1055"/>
        <p:cNvGrpSpPr/>
        <p:nvPr/>
      </p:nvGrpSpPr>
      <p:grpSpPr>
        <a:xfrm>
          <a:off x="0" y="0"/>
          <a:ext cx="0" cy="0"/>
          <a:chOff x="0" y="0"/>
          <a:chExt cx="0" cy="0"/>
        </a:xfrm>
      </p:grpSpPr>
      <p:sp>
        <p:nvSpPr>
          <p:cNvPr id="1056" name="Google Shape;1056;p34"/>
          <p:cNvSpPr txBox="1"/>
          <p:nvPr>
            <p:ph idx="1" type="body"/>
          </p:nvPr>
        </p:nvSpPr>
        <p:spPr>
          <a:xfrm>
            <a:off x="952775" y="2052614"/>
            <a:ext cx="4057800" cy="786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57" name="Google Shape;1057;p34"/>
          <p:cNvSpPr txBox="1"/>
          <p:nvPr>
            <p:ph idx="2" type="subTitle"/>
          </p:nvPr>
        </p:nvSpPr>
        <p:spPr>
          <a:xfrm>
            <a:off x="952775" y="1631375"/>
            <a:ext cx="3124200" cy="2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58" name="Google Shape;1058;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9" name="Google Shape;1059;p34"/>
          <p:cNvSpPr txBox="1"/>
          <p:nvPr>
            <p:ph idx="3" type="body"/>
          </p:nvPr>
        </p:nvSpPr>
        <p:spPr>
          <a:xfrm>
            <a:off x="952775" y="3447489"/>
            <a:ext cx="4057800" cy="786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60" name="Google Shape;1060;p34"/>
          <p:cNvSpPr txBox="1"/>
          <p:nvPr>
            <p:ph idx="4" type="subTitle"/>
          </p:nvPr>
        </p:nvSpPr>
        <p:spPr>
          <a:xfrm>
            <a:off x="952775" y="3026250"/>
            <a:ext cx="3124200" cy="2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spcBef>
                <a:spcPts val="0"/>
              </a:spcBef>
              <a:spcAft>
                <a:spcPts val="0"/>
              </a:spcAft>
              <a:buSzPts val="2400"/>
              <a:buFont typeface="Creepster"/>
              <a:buNone/>
              <a:defRPr sz="2400">
                <a:latin typeface="Creepster"/>
                <a:ea typeface="Creepster"/>
                <a:cs typeface="Creepster"/>
                <a:sym typeface="Creepster"/>
              </a:defRPr>
            </a:lvl2pPr>
            <a:lvl3pPr lvl="2" rtl="0">
              <a:spcBef>
                <a:spcPts val="1600"/>
              </a:spcBef>
              <a:spcAft>
                <a:spcPts val="0"/>
              </a:spcAft>
              <a:buSzPts val="2400"/>
              <a:buFont typeface="Creepster"/>
              <a:buNone/>
              <a:defRPr sz="2400">
                <a:latin typeface="Creepster"/>
                <a:ea typeface="Creepster"/>
                <a:cs typeface="Creepster"/>
                <a:sym typeface="Creepster"/>
              </a:defRPr>
            </a:lvl3pPr>
            <a:lvl4pPr lvl="3" rtl="0">
              <a:spcBef>
                <a:spcPts val="1600"/>
              </a:spcBef>
              <a:spcAft>
                <a:spcPts val="0"/>
              </a:spcAft>
              <a:buSzPts val="2400"/>
              <a:buFont typeface="Creepster"/>
              <a:buNone/>
              <a:defRPr sz="2400">
                <a:latin typeface="Creepster"/>
                <a:ea typeface="Creepster"/>
                <a:cs typeface="Creepster"/>
                <a:sym typeface="Creepster"/>
              </a:defRPr>
            </a:lvl4pPr>
            <a:lvl5pPr lvl="4" rtl="0">
              <a:spcBef>
                <a:spcPts val="1600"/>
              </a:spcBef>
              <a:spcAft>
                <a:spcPts val="0"/>
              </a:spcAft>
              <a:buSzPts val="2400"/>
              <a:buFont typeface="Creepster"/>
              <a:buNone/>
              <a:defRPr sz="2400">
                <a:latin typeface="Creepster"/>
                <a:ea typeface="Creepster"/>
                <a:cs typeface="Creepster"/>
                <a:sym typeface="Creepster"/>
              </a:defRPr>
            </a:lvl5pPr>
            <a:lvl6pPr lvl="5" rtl="0">
              <a:spcBef>
                <a:spcPts val="1600"/>
              </a:spcBef>
              <a:spcAft>
                <a:spcPts val="0"/>
              </a:spcAft>
              <a:buSzPts val="2400"/>
              <a:buFont typeface="Creepster"/>
              <a:buNone/>
              <a:defRPr sz="2400">
                <a:latin typeface="Creepster"/>
                <a:ea typeface="Creepster"/>
                <a:cs typeface="Creepster"/>
                <a:sym typeface="Creepster"/>
              </a:defRPr>
            </a:lvl6pPr>
            <a:lvl7pPr lvl="6" rtl="0">
              <a:spcBef>
                <a:spcPts val="1600"/>
              </a:spcBef>
              <a:spcAft>
                <a:spcPts val="0"/>
              </a:spcAft>
              <a:buSzPts val="2400"/>
              <a:buFont typeface="Creepster"/>
              <a:buNone/>
              <a:defRPr sz="2400">
                <a:latin typeface="Creepster"/>
                <a:ea typeface="Creepster"/>
                <a:cs typeface="Creepster"/>
                <a:sym typeface="Creepster"/>
              </a:defRPr>
            </a:lvl7pPr>
            <a:lvl8pPr lvl="7" rtl="0">
              <a:spcBef>
                <a:spcPts val="1600"/>
              </a:spcBef>
              <a:spcAft>
                <a:spcPts val="0"/>
              </a:spcAft>
              <a:buSzPts val="2400"/>
              <a:buFont typeface="Creepster"/>
              <a:buNone/>
              <a:defRPr sz="2400">
                <a:latin typeface="Creepster"/>
                <a:ea typeface="Creepster"/>
                <a:cs typeface="Creepster"/>
                <a:sym typeface="Creepster"/>
              </a:defRPr>
            </a:lvl8pPr>
            <a:lvl9pPr lvl="8" rtl="0">
              <a:spcBef>
                <a:spcPts val="1600"/>
              </a:spcBef>
              <a:spcAft>
                <a:spcPts val="1600"/>
              </a:spcAft>
              <a:buSzPts val="2400"/>
              <a:buFont typeface="Creepster"/>
              <a:buNone/>
              <a:defRPr sz="2400">
                <a:latin typeface="Creepster"/>
                <a:ea typeface="Creepster"/>
                <a:cs typeface="Creepster"/>
                <a:sym typeface="Creepster"/>
              </a:defRPr>
            </a:lvl9pPr>
          </a:lstStyle>
          <a:p/>
        </p:txBody>
      </p:sp>
      <p:sp>
        <p:nvSpPr>
          <p:cNvPr id="1061" name="Google Shape;1061;p34"/>
          <p:cNvSpPr/>
          <p:nvPr/>
        </p:nvSpPr>
        <p:spPr>
          <a:xfrm>
            <a:off x="7932901" y="15844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7617850" y="174620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7818052" y="1882179"/>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8511650" y="657345"/>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6466587" y="3090670"/>
            <a:ext cx="161697" cy="148056"/>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4"/>
          <p:cNvGrpSpPr/>
          <p:nvPr/>
        </p:nvGrpSpPr>
        <p:grpSpPr>
          <a:xfrm>
            <a:off x="7132506" y="924451"/>
            <a:ext cx="3693595" cy="3440373"/>
            <a:chOff x="5394526" y="1282098"/>
            <a:chExt cx="3348985" cy="3119388"/>
          </a:xfrm>
        </p:grpSpPr>
        <p:sp>
          <p:nvSpPr>
            <p:cNvPr id="1067" name="Google Shape;1067;p34"/>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8" name="Google Shape;1068;p34"/>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9" name="Google Shape;1069;p34"/>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0" name="Google Shape;1070;p34"/>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1" name="Google Shape;1071;p34"/>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2" name="Google Shape;1072;p34"/>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3" name="Google Shape;1073;p34"/>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4" name="Google Shape;1074;p34"/>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5" name="Google Shape;1075;p34"/>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6" name="Google Shape;1076;p34"/>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7" name="Google Shape;1077;p34"/>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8" name="Google Shape;1078;p34"/>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9" name="Google Shape;1079;p34"/>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0" name="Google Shape;1080;p34"/>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1" name="Google Shape;1081;p34"/>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2" name="Google Shape;1082;p34"/>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3" name="Google Shape;1083;p34"/>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4" name="Google Shape;1084;p34"/>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85" name="Google Shape;1085;p34"/>
          <p:cNvSpPr/>
          <p:nvPr/>
        </p:nvSpPr>
        <p:spPr>
          <a:xfrm>
            <a:off x="6377129" y="2995911"/>
            <a:ext cx="98750" cy="90414"/>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534057" y="423440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bg>
      <p:bgPr>
        <a:blipFill>
          <a:blip r:embed="rId2">
            <a:alphaModFix/>
          </a:blip>
          <a:stretch>
            <a:fillRect/>
          </a:stretch>
        </a:blipFill>
      </p:bgPr>
    </p:bg>
    <p:spTree>
      <p:nvGrpSpPr>
        <p:cNvPr id="1087" name="Shape 1087"/>
        <p:cNvGrpSpPr/>
        <p:nvPr/>
      </p:nvGrpSpPr>
      <p:grpSpPr>
        <a:xfrm>
          <a:off x="0" y="0"/>
          <a:ext cx="0" cy="0"/>
          <a:chOff x="0" y="0"/>
          <a:chExt cx="0" cy="0"/>
        </a:xfrm>
      </p:grpSpPr>
      <p:sp>
        <p:nvSpPr>
          <p:cNvPr id="1088" name="Google Shape;1088;p35"/>
          <p:cNvSpPr txBox="1"/>
          <p:nvPr>
            <p:ph type="title"/>
          </p:nvPr>
        </p:nvSpPr>
        <p:spPr>
          <a:xfrm>
            <a:off x="649175" y="3140145"/>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9" name="Google Shape;1089;p35"/>
          <p:cNvSpPr txBox="1"/>
          <p:nvPr>
            <p:ph idx="1" type="subTitle"/>
          </p:nvPr>
        </p:nvSpPr>
        <p:spPr>
          <a:xfrm>
            <a:off x="795350" y="3575983"/>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0" name="Google Shape;1090;p35"/>
          <p:cNvSpPr txBox="1"/>
          <p:nvPr>
            <p:ph idx="2" type="title"/>
          </p:nvPr>
        </p:nvSpPr>
        <p:spPr>
          <a:xfrm>
            <a:off x="3294900" y="3140051"/>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1" name="Google Shape;1091;p35"/>
          <p:cNvSpPr txBox="1"/>
          <p:nvPr>
            <p:ph idx="3" type="subTitle"/>
          </p:nvPr>
        </p:nvSpPr>
        <p:spPr>
          <a:xfrm>
            <a:off x="3441075" y="3575983"/>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2" name="Google Shape;1092;p35"/>
          <p:cNvSpPr txBox="1"/>
          <p:nvPr>
            <p:ph idx="4" type="title"/>
          </p:nvPr>
        </p:nvSpPr>
        <p:spPr>
          <a:xfrm>
            <a:off x="5927201" y="3140145"/>
            <a:ext cx="25542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3" name="Google Shape;1093;p35"/>
          <p:cNvSpPr txBox="1"/>
          <p:nvPr>
            <p:ph idx="5" type="subTitle"/>
          </p:nvPr>
        </p:nvSpPr>
        <p:spPr>
          <a:xfrm>
            <a:off x="6073375" y="3576060"/>
            <a:ext cx="2262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4" name="Google Shape;1094;p35"/>
          <p:cNvSpPr txBox="1"/>
          <p:nvPr>
            <p:ph idx="6"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095" name="Google Shape;1095;p35"/>
          <p:cNvSpPr/>
          <p:nvPr/>
        </p:nvSpPr>
        <p:spPr>
          <a:xfrm>
            <a:off x="314029" y="32144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534005" y="220888"/>
            <a:ext cx="1464587" cy="346301"/>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237829" y="338055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649175" y="1119211"/>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865543" y="1286513"/>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8207625" y="1244952"/>
            <a:ext cx="123535" cy="95512"/>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8363922" y="1340465"/>
            <a:ext cx="71176" cy="71787"/>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8481404" y="866926"/>
            <a:ext cx="588870" cy="47354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1103" name="Shape 1103"/>
        <p:cNvGrpSpPr/>
        <p:nvPr/>
      </p:nvGrpSpPr>
      <p:grpSpPr>
        <a:xfrm>
          <a:off x="0" y="0"/>
          <a:ext cx="0" cy="0"/>
          <a:chOff x="0" y="0"/>
          <a:chExt cx="0" cy="0"/>
        </a:xfrm>
      </p:grpSpPr>
      <p:sp>
        <p:nvSpPr>
          <p:cNvPr id="1104" name="Google Shape;1104;p36"/>
          <p:cNvSpPr txBox="1"/>
          <p:nvPr>
            <p:ph type="ctrTitle"/>
          </p:nvPr>
        </p:nvSpPr>
        <p:spPr>
          <a:xfrm>
            <a:off x="2429950" y="66982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5" name="Google Shape;1105;p36"/>
          <p:cNvSpPr txBox="1"/>
          <p:nvPr>
            <p:ph idx="1" type="subTitle"/>
          </p:nvPr>
        </p:nvSpPr>
        <p:spPr>
          <a:xfrm>
            <a:off x="2425075" y="1683949"/>
            <a:ext cx="4293900" cy="12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6" name="Google Shape;1106;p36"/>
          <p:cNvSpPr txBox="1"/>
          <p:nvPr/>
        </p:nvSpPr>
        <p:spPr>
          <a:xfrm>
            <a:off x="2795250" y="3400750"/>
            <a:ext cx="3553800" cy="713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50">
                <a:solidFill>
                  <a:schemeClr val="lt1"/>
                </a:solidFill>
                <a:latin typeface="Montserrat Light"/>
                <a:ea typeface="Montserrat Light"/>
                <a:cs typeface="Montserrat Light"/>
                <a:sym typeface="Montserrat Light"/>
              </a:rPr>
              <a:t>CREDITS: This presentation template was created by </a:t>
            </a:r>
            <a:r>
              <a:rPr b="1" lang="en" sz="95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Slidesgo</a:t>
            </a:r>
            <a:r>
              <a:rPr lang="en" sz="950">
                <a:solidFill>
                  <a:schemeClr val="lt1"/>
                </a:solidFill>
                <a:latin typeface="Montserrat Light"/>
                <a:ea typeface="Montserrat Light"/>
                <a:cs typeface="Montserrat Light"/>
                <a:sym typeface="Montserrat Light"/>
              </a:rPr>
              <a:t>, including icons by </a:t>
            </a:r>
            <a:r>
              <a:rPr b="1" lang="en" sz="95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Flaticon</a:t>
            </a:r>
            <a:r>
              <a:rPr lang="en" sz="950">
                <a:solidFill>
                  <a:schemeClr val="lt1"/>
                </a:solidFill>
                <a:latin typeface="Montserrat Light"/>
                <a:ea typeface="Montserrat Light"/>
                <a:cs typeface="Montserrat Light"/>
                <a:sym typeface="Montserrat Light"/>
              </a:rPr>
              <a:t>, and infographics &amp; images by </a:t>
            </a:r>
            <a:r>
              <a:rPr b="1" lang="en" sz="950">
                <a:solidFill>
                  <a:schemeClr val="lt1"/>
                </a:solidFill>
                <a:uFill>
                  <a:noFill/>
                </a:uFill>
                <a:latin typeface="Montserrat"/>
                <a:ea typeface="Montserrat"/>
                <a:cs typeface="Montserrat"/>
                <a:sym typeface="Montserrat"/>
                <a:hlinkClick r:id="rId5">
                  <a:extLst>
                    <a:ext uri="{A12FA001-AC4F-418D-AE19-62706E023703}">
                      <ahyp:hlinkClr val="tx"/>
                    </a:ext>
                  </a:extLst>
                </a:hlinkClick>
              </a:rPr>
              <a:t>Freepik</a:t>
            </a:r>
            <a:endParaRPr b="1" sz="950">
              <a:solidFill>
                <a:schemeClr val="lt1"/>
              </a:solidFill>
              <a:latin typeface="Montserrat"/>
              <a:ea typeface="Montserrat"/>
              <a:cs typeface="Montserrat"/>
              <a:sym typeface="Montserrat"/>
            </a:endParaRPr>
          </a:p>
        </p:txBody>
      </p:sp>
      <p:sp>
        <p:nvSpPr>
          <p:cNvPr id="1107" name="Google Shape;1107;p36"/>
          <p:cNvSpPr/>
          <p:nvPr/>
        </p:nvSpPr>
        <p:spPr>
          <a:xfrm>
            <a:off x="110532" y="2215013"/>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rot="4769777">
            <a:off x="7162333" y="-863713"/>
            <a:ext cx="3355996" cy="320409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1374309" y="173775"/>
            <a:ext cx="231865" cy="1820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1606159" y="355777"/>
            <a:ext cx="133591" cy="136793"/>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267750" y="422246"/>
            <a:ext cx="1569383" cy="37673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8743354" y="28051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8885029" y="26802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6793125" y="8820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blipFill>
          <a:blip r:embed="rId2">
            <a:alphaModFix/>
          </a:blip>
          <a:stretch>
            <a:fillRect/>
          </a:stretch>
        </a:blipFill>
      </p:bgPr>
    </p:bg>
    <p:spTree>
      <p:nvGrpSpPr>
        <p:cNvPr id="1115" name="Shape 1115"/>
        <p:cNvGrpSpPr/>
        <p:nvPr/>
      </p:nvGrpSpPr>
      <p:grpSpPr>
        <a:xfrm>
          <a:off x="0" y="0"/>
          <a:ext cx="0" cy="0"/>
          <a:chOff x="0" y="0"/>
          <a:chExt cx="0" cy="0"/>
        </a:xfrm>
      </p:grpSpPr>
      <p:sp>
        <p:nvSpPr>
          <p:cNvPr id="1116" name="Google Shape;1116;p37"/>
          <p:cNvSpPr/>
          <p:nvPr/>
        </p:nvSpPr>
        <p:spPr>
          <a:xfrm rot="4769777">
            <a:off x="-1174367" y="-475213"/>
            <a:ext cx="3355996" cy="320409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387697" y="3490600"/>
            <a:ext cx="231865" cy="1820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905709" y="3301802"/>
            <a:ext cx="133591" cy="136793"/>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281062" y="4212896"/>
            <a:ext cx="1569383" cy="37673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8544204" y="45837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8685879" y="4458877"/>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7369950" y="6073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1655632" y="1157462"/>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1124" name="Shape 1124"/>
        <p:cNvGrpSpPr/>
        <p:nvPr/>
      </p:nvGrpSpPr>
      <p:grpSpPr>
        <a:xfrm>
          <a:off x="0" y="0"/>
          <a:ext cx="0" cy="0"/>
          <a:chOff x="0" y="0"/>
          <a:chExt cx="0" cy="0"/>
        </a:xfrm>
      </p:grpSpPr>
      <p:sp>
        <p:nvSpPr>
          <p:cNvPr id="1125" name="Google Shape;1125;p38"/>
          <p:cNvSpPr/>
          <p:nvPr/>
        </p:nvSpPr>
        <p:spPr>
          <a:xfrm rot="4769801">
            <a:off x="3008371" y="624671"/>
            <a:ext cx="59569" cy="56035"/>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rot="4769801">
            <a:off x="2425087" y="-2775798"/>
            <a:ext cx="4164471" cy="3975971"/>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rot="4769801">
            <a:off x="5655288" y="877010"/>
            <a:ext cx="117724" cy="184563"/>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rot="4769801">
            <a:off x="6603016" y="847275"/>
            <a:ext cx="26251" cy="64617"/>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rot="4769801">
            <a:off x="6657454" y="897992"/>
            <a:ext cx="15145" cy="6462"/>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rot="4769801">
            <a:off x="4911189" y="1265889"/>
            <a:ext cx="61285" cy="47352"/>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7979482" y="376188"/>
            <a:ext cx="1549083" cy="1245727"/>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425700" y="3736121"/>
            <a:ext cx="2176382" cy="84682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6463120" y="4582938"/>
            <a:ext cx="1464586" cy="346300"/>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8198725" y="44844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8503373" y="46186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8263023" y="48110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555904" y="401202"/>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618598" y="5958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332273" y="42448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5"/>
          <p:cNvSpPr txBox="1"/>
          <p:nvPr>
            <p:ph idx="1" type="subTitle"/>
          </p:nvPr>
        </p:nvSpPr>
        <p:spPr>
          <a:xfrm>
            <a:off x="1181425" y="2303125"/>
            <a:ext cx="2907600" cy="526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algn="ctr">
              <a:lnSpc>
                <a:spcPct val="100000"/>
              </a:lnSpc>
              <a:spcBef>
                <a:spcPts val="0"/>
              </a:spcBef>
              <a:spcAft>
                <a:spcPts val="0"/>
              </a:spcAft>
              <a:buSzPts val="2400"/>
              <a:buFont typeface="Creepster"/>
              <a:buNone/>
              <a:defRPr sz="2400">
                <a:latin typeface="Creepster"/>
                <a:ea typeface="Creepster"/>
                <a:cs typeface="Creepster"/>
                <a:sym typeface="Creepster"/>
              </a:defRPr>
            </a:lvl2pPr>
            <a:lvl3pPr lvl="2" algn="ctr">
              <a:lnSpc>
                <a:spcPct val="100000"/>
              </a:lnSpc>
              <a:spcBef>
                <a:spcPts val="0"/>
              </a:spcBef>
              <a:spcAft>
                <a:spcPts val="0"/>
              </a:spcAft>
              <a:buSzPts val="2400"/>
              <a:buFont typeface="Creepster"/>
              <a:buNone/>
              <a:defRPr sz="2400">
                <a:latin typeface="Creepster"/>
                <a:ea typeface="Creepster"/>
                <a:cs typeface="Creepster"/>
                <a:sym typeface="Creepster"/>
              </a:defRPr>
            </a:lvl3pPr>
            <a:lvl4pPr lvl="3" algn="ctr">
              <a:lnSpc>
                <a:spcPct val="100000"/>
              </a:lnSpc>
              <a:spcBef>
                <a:spcPts val="0"/>
              </a:spcBef>
              <a:spcAft>
                <a:spcPts val="0"/>
              </a:spcAft>
              <a:buSzPts val="2400"/>
              <a:buFont typeface="Creepster"/>
              <a:buNone/>
              <a:defRPr sz="2400">
                <a:latin typeface="Creepster"/>
                <a:ea typeface="Creepster"/>
                <a:cs typeface="Creepster"/>
                <a:sym typeface="Creepster"/>
              </a:defRPr>
            </a:lvl4pPr>
            <a:lvl5pPr lvl="4" algn="ctr">
              <a:lnSpc>
                <a:spcPct val="100000"/>
              </a:lnSpc>
              <a:spcBef>
                <a:spcPts val="0"/>
              </a:spcBef>
              <a:spcAft>
                <a:spcPts val="0"/>
              </a:spcAft>
              <a:buSzPts val="2400"/>
              <a:buFont typeface="Creepster"/>
              <a:buNone/>
              <a:defRPr sz="2400">
                <a:latin typeface="Creepster"/>
                <a:ea typeface="Creepster"/>
                <a:cs typeface="Creepster"/>
                <a:sym typeface="Creepster"/>
              </a:defRPr>
            </a:lvl5pPr>
            <a:lvl6pPr lvl="5" algn="ctr">
              <a:lnSpc>
                <a:spcPct val="100000"/>
              </a:lnSpc>
              <a:spcBef>
                <a:spcPts val="0"/>
              </a:spcBef>
              <a:spcAft>
                <a:spcPts val="0"/>
              </a:spcAft>
              <a:buSzPts val="2400"/>
              <a:buFont typeface="Creepster"/>
              <a:buNone/>
              <a:defRPr sz="2400">
                <a:latin typeface="Creepster"/>
                <a:ea typeface="Creepster"/>
                <a:cs typeface="Creepster"/>
                <a:sym typeface="Creepster"/>
              </a:defRPr>
            </a:lvl6pPr>
            <a:lvl7pPr lvl="6" algn="ctr">
              <a:lnSpc>
                <a:spcPct val="100000"/>
              </a:lnSpc>
              <a:spcBef>
                <a:spcPts val="0"/>
              </a:spcBef>
              <a:spcAft>
                <a:spcPts val="0"/>
              </a:spcAft>
              <a:buSzPts val="2400"/>
              <a:buFont typeface="Creepster"/>
              <a:buNone/>
              <a:defRPr sz="2400">
                <a:latin typeface="Creepster"/>
                <a:ea typeface="Creepster"/>
                <a:cs typeface="Creepster"/>
                <a:sym typeface="Creepster"/>
              </a:defRPr>
            </a:lvl7pPr>
            <a:lvl8pPr lvl="7" algn="ctr">
              <a:lnSpc>
                <a:spcPct val="100000"/>
              </a:lnSpc>
              <a:spcBef>
                <a:spcPts val="0"/>
              </a:spcBef>
              <a:spcAft>
                <a:spcPts val="0"/>
              </a:spcAft>
              <a:buSzPts val="2400"/>
              <a:buFont typeface="Creepster"/>
              <a:buNone/>
              <a:defRPr sz="2400">
                <a:latin typeface="Creepster"/>
                <a:ea typeface="Creepster"/>
                <a:cs typeface="Creepster"/>
                <a:sym typeface="Creepster"/>
              </a:defRPr>
            </a:lvl8pPr>
            <a:lvl9pPr lvl="8" algn="ctr">
              <a:lnSpc>
                <a:spcPct val="100000"/>
              </a:lnSpc>
              <a:spcBef>
                <a:spcPts val="0"/>
              </a:spcBef>
              <a:spcAft>
                <a:spcPts val="0"/>
              </a:spcAft>
              <a:buSzPts val="2400"/>
              <a:buFont typeface="Creepster"/>
              <a:buNone/>
              <a:defRPr sz="2400">
                <a:latin typeface="Creepster"/>
                <a:ea typeface="Creepster"/>
                <a:cs typeface="Creepster"/>
                <a:sym typeface="Creepster"/>
              </a:defRPr>
            </a:lvl9pPr>
          </a:lstStyle>
          <a:p/>
        </p:txBody>
      </p:sp>
      <p:sp>
        <p:nvSpPr>
          <p:cNvPr id="160" name="Google Shape;160;p5"/>
          <p:cNvSpPr txBox="1"/>
          <p:nvPr>
            <p:ph idx="2" type="subTitle"/>
          </p:nvPr>
        </p:nvSpPr>
        <p:spPr>
          <a:xfrm>
            <a:off x="4836300" y="2303125"/>
            <a:ext cx="29076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reepster"/>
              <a:buNone/>
              <a:defRPr sz="2400">
                <a:latin typeface="Creepster"/>
                <a:ea typeface="Creepster"/>
                <a:cs typeface="Creepster"/>
                <a:sym typeface="Creepster"/>
              </a:defRPr>
            </a:lvl1pPr>
            <a:lvl2pPr lvl="1" rtl="0" algn="ctr">
              <a:lnSpc>
                <a:spcPct val="100000"/>
              </a:lnSpc>
              <a:spcBef>
                <a:spcPts val="0"/>
              </a:spcBef>
              <a:spcAft>
                <a:spcPts val="0"/>
              </a:spcAft>
              <a:buSzPts val="2400"/>
              <a:buFont typeface="Creepster"/>
              <a:buNone/>
              <a:defRPr sz="2400">
                <a:latin typeface="Creepster"/>
                <a:ea typeface="Creepster"/>
                <a:cs typeface="Creepster"/>
                <a:sym typeface="Creepster"/>
              </a:defRPr>
            </a:lvl2pPr>
            <a:lvl3pPr lvl="2" rtl="0" algn="ctr">
              <a:lnSpc>
                <a:spcPct val="100000"/>
              </a:lnSpc>
              <a:spcBef>
                <a:spcPts val="0"/>
              </a:spcBef>
              <a:spcAft>
                <a:spcPts val="0"/>
              </a:spcAft>
              <a:buSzPts val="2400"/>
              <a:buFont typeface="Creepster"/>
              <a:buNone/>
              <a:defRPr sz="2400">
                <a:latin typeface="Creepster"/>
                <a:ea typeface="Creepster"/>
                <a:cs typeface="Creepster"/>
                <a:sym typeface="Creepster"/>
              </a:defRPr>
            </a:lvl3pPr>
            <a:lvl4pPr lvl="3" rtl="0" algn="ctr">
              <a:lnSpc>
                <a:spcPct val="100000"/>
              </a:lnSpc>
              <a:spcBef>
                <a:spcPts val="0"/>
              </a:spcBef>
              <a:spcAft>
                <a:spcPts val="0"/>
              </a:spcAft>
              <a:buSzPts val="2400"/>
              <a:buFont typeface="Creepster"/>
              <a:buNone/>
              <a:defRPr sz="2400">
                <a:latin typeface="Creepster"/>
                <a:ea typeface="Creepster"/>
                <a:cs typeface="Creepster"/>
                <a:sym typeface="Creepster"/>
              </a:defRPr>
            </a:lvl4pPr>
            <a:lvl5pPr lvl="4" rtl="0" algn="ctr">
              <a:lnSpc>
                <a:spcPct val="100000"/>
              </a:lnSpc>
              <a:spcBef>
                <a:spcPts val="0"/>
              </a:spcBef>
              <a:spcAft>
                <a:spcPts val="0"/>
              </a:spcAft>
              <a:buSzPts val="2400"/>
              <a:buFont typeface="Creepster"/>
              <a:buNone/>
              <a:defRPr sz="2400">
                <a:latin typeface="Creepster"/>
                <a:ea typeface="Creepster"/>
                <a:cs typeface="Creepster"/>
                <a:sym typeface="Creepster"/>
              </a:defRPr>
            </a:lvl5pPr>
            <a:lvl6pPr lvl="5" rtl="0" algn="ctr">
              <a:lnSpc>
                <a:spcPct val="100000"/>
              </a:lnSpc>
              <a:spcBef>
                <a:spcPts val="0"/>
              </a:spcBef>
              <a:spcAft>
                <a:spcPts val="0"/>
              </a:spcAft>
              <a:buSzPts val="2400"/>
              <a:buFont typeface="Creepster"/>
              <a:buNone/>
              <a:defRPr sz="2400">
                <a:latin typeface="Creepster"/>
                <a:ea typeface="Creepster"/>
                <a:cs typeface="Creepster"/>
                <a:sym typeface="Creepster"/>
              </a:defRPr>
            </a:lvl6pPr>
            <a:lvl7pPr lvl="6" rtl="0" algn="ctr">
              <a:lnSpc>
                <a:spcPct val="100000"/>
              </a:lnSpc>
              <a:spcBef>
                <a:spcPts val="0"/>
              </a:spcBef>
              <a:spcAft>
                <a:spcPts val="0"/>
              </a:spcAft>
              <a:buSzPts val="2400"/>
              <a:buFont typeface="Creepster"/>
              <a:buNone/>
              <a:defRPr sz="2400">
                <a:latin typeface="Creepster"/>
                <a:ea typeface="Creepster"/>
                <a:cs typeface="Creepster"/>
                <a:sym typeface="Creepster"/>
              </a:defRPr>
            </a:lvl7pPr>
            <a:lvl8pPr lvl="7" rtl="0" algn="ctr">
              <a:lnSpc>
                <a:spcPct val="100000"/>
              </a:lnSpc>
              <a:spcBef>
                <a:spcPts val="0"/>
              </a:spcBef>
              <a:spcAft>
                <a:spcPts val="0"/>
              </a:spcAft>
              <a:buSzPts val="2400"/>
              <a:buFont typeface="Creepster"/>
              <a:buNone/>
              <a:defRPr sz="2400">
                <a:latin typeface="Creepster"/>
                <a:ea typeface="Creepster"/>
                <a:cs typeface="Creepster"/>
                <a:sym typeface="Creepster"/>
              </a:defRPr>
            </a:lvl8pPr>
            <a:lvl9pPr lvl="8" rtl="0" algn="ctr">
              <a:lnSpc>
                <a:spcPct val="100000"/>
              </a:lnSpc>
              <a:spcBef>
                <a:spcPts val="0"/>
              </a:spcBef>
              <a:spcAft>
                <a:spcPts val="0"/>
              </a:spcAft>
              <a:buSzPts val="2400"/>
              <a:buFont typeface="Creepster"/>
              <a:buNone/>
              <a:defRPr sz="2400">
                <a:latin typeface="Creepster"/>
                <a:ea typeface="Creepster"/>
                <a:cs typeface="Creepster"/>
                <a:sym typeface="Creepster"/>
              </a:defRPr>
            </a:lvl9pPr>
          </a:lstStyle>
          <a:p/>
        </p:txBody>
      </p:sp>
      <p:sp>
        <p:nvSpPr>
          <p:cNvPr id="161" name="Google Shape;161;p5"/>
          <p:cNvSpPr txBox="1"/>
          <p:nvPr>
            <p:ph idx="3" type="subTitle"/>
          </p:nvPr>
        </p:nvSpPr>
        <p:spPr>
          <a:xfrm>
            <a:off x="1181425" y="2757883"/>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5"/>
          <p:cNvSpPr txBox="1"/>
          <p:nvPr>
            <p:ph idx="4" type="subTitle"/>
          </p:nvPr>
        </p:nvSpPr>
        <p:spPr>
          <a:xfrm>
            <a:off x="4836300" y="2757883"/>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4" name="Google Shape;164;p5"/>
          <p:cNvSpPr/>
          <p:nvPr/>
        </p:nvSpPr>
        <p:spPr>
          <a:xfrm>
            <a:off x="-671470" y="3912437"/>
            <a:ext cx="2907618" cy="687504"/>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328075" y="4599949"/>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5649348" y="40804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8171804" y="68471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32223"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720006" y="891975"/>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8681173" y="268058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8768948" y="25513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544448" y="4470705"/>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720000" y="1538092"/>
            <a:ext cx="529976" cy="426199"/>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7310187" y="947837"/>
            <a:ext cx="2612264" cy="1016465"/>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78" name="Shape 178"/>
        <p:cNvGrpSpPr/>
        <p:nvPr/>
      </p:nvGrpSpPr>
      <p:grpSpPr>
        <a:xfrm>
          <a:off x="0" y="0"/>
          <a:ext cx="0" cy="0"/>
          <a:chOff x="0" y="0"/>
          <a:chExt cx="0" cy="0"/>
        </a:xfrm>
      </p:grpSpPr>
      <p:sp>
        <p:nvSpPr>
          <p:cNvPr id="179" name="Google Shape;179;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7"/>
          <p:cNvSpPr txBox="1"/>
          <p:nvPr>
            <p:ph idx="1" type="body"/>
          </p:nvPr>
        </p:nvSpPr>
        <p:spPr>
          <a:xfrm>
            <a:off x="720000" y="1152475"/>
            <a:ext cx="39255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81" name="Google Shape;181;p7"/>
          <p:cNvSpPr/>
          <p:nvPr/>
        </p:nvSpPr>
        <p:spPr>
          <a:xfrm>
            <a:off x="7017457" y="725475"/>
            <a:ext cx="1178" cy="5367"/>
          </a:xfrm>
          <a:custGeom>
            <a:rect b="b" l="l" r="r" t="t"/>
            <a:pathLst>
              <a:path extrusionOk="0" h="41" w="9">
                <a:moveTo>
                  <a:pt x="0" y="0"/>
                </a:moveTo>
                <a:lnTo>
                  <a:pt x="0" y="0"/>
                </a:lnTo>
                <a:cubicBezTo>
                  <a:pt x="3" y="15"/>
                  <a:pt x="6" y="26"/>
                  <a:pt x="9" y="41"/>
                </a:cubicBezTo>
                <a:cubicBezTo>
                  <a:pt x="9" y="26"/>
                  <a:pt x="3" y="15"/>
                  <a:pt x="0" y="0"/>
                </a:cubicBezTo>
                <a:close/>
              </a:path>
            </a:pathLst>
          </a:custGeom>
          <a:solidFill>
            <a:srgbClr val="851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7"/>
          <p:cNvGrpSpPr/>
          <p:nvPr/>
        </p:nvGrpSpPr>
        <p:grpSpPr>
          <a:xfrm>
            <a:off x="7693479" y="-659798"/>
            <a:ext cx="2450452" cy="2282456"/>
            <a:chOff x="5394526" y="1282098"/>
            <a:chExt cx="3348985" cy="3119388"/>
          </a:xfrm>
        </p:grpSpPr>
        <p:sp>
          <p:nvSpPr>
            <p:cNvPr id="183" name="Google Shape;183;p7"/>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7"/>
          <p:cNvSpPr/>
          <p:nvPr/>
        </p:nvSpPr>
        <p:spPr>
          <a:xfrm>
            <a:off x="8585175" y="1972674"/>
            <a:ext cx="216381" cy="167300"/>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890806" y="483250"/>
            <a:ext cx="124670" cy="125744"/>
          </a:xfrm>
          <a:custGeom>
            <a:rect b="b" l="l" r="r" t="t"/>
            <a:pathLst>
              <a:path extrusionOk="0" h="351" w="348">
                <a:moveTo>
                  <a:pt x="176" y="0"/>
                </a:moveTo>
                <a:cubicBezTo>
                  <a:pt x="150" y="0"/>
                  <a:pt x="130" y="3"/>
                  <a:pt x="107" y="15"/>
                </a:cubicBezTo>
                <a:cubicBezTo>
                  <a:pt x="86" y="20"/>
                  <a:pt x="66" y="32"/>
                  <a:pt x="49" y="49"/>
                </a:cubicBezTo>
                <a:cubicBezTo>
                  <a:pt x="32" y="64"/>
                  <a:pt x="20" y="87"/>
                  <a:pt x="15" y="107"/>
                </a:cubicBezTo>
                <a:cubicBezTo>
                  <a:pt x="3" y="130"/>
                  <a:pt x="0" y="150"/>
                  <a:pt x="0" y="176"/>
                </a:cubicBezTo>
                <a:cubicBezTo>
                  <a:pt x="3" y="190"/>
                  <a:pt x="3" y="207"/>
                  <a:pt x="6" y="222"/>
                </a:cubicBezTo>
                <a:cubicBezTo>
                  <a:pt x="15" y="250"/>
                  <a:pt x="29" y="276"/>
                  <a:pt x="49" y="299"/>
                </a:cubicBezTo>
                <a:cubicBezTo>
                  <a:pt x="61" y="308"/>
                  <a:pt x="75" y="316"/>
                  <a:pt x="86" y="328"/>
                </a:cubicBezTo>
                <a:cubicBezTo>
                  <a:pt x="115" y="342"/>
                  <a:pt x="144" y="351"/>
                  <a:pt x="173" y="351"/>
                </a:cubicBezTo>
                <a:cubicBezTo>
                  <a:pt x="196" y="351"/>
                  <a:pt x="219" y="348"/>
                  <a:pt x="239" y="337"/>
                </a:cubicBezTo>
                <a:cubicBezTo>
                  <a:pt x="262" y="331"/>
                  <a:pt x="279" y="319"/>
                  <a:pt x="296" y="302"/>
                </a:cubicBezTo>
                <a:cubicBezTo>
                  <a:pt x="316" y="288"/>
                  <a:pt x="325" y="265"/>
                  <a:pt x="334" y="245"/>
                </a:cubicBezTo>
                <a:cubicBezTo>
                  <a:pt x="345" y="222"/>
                  <a:pt x="348" y="201"/>
                  <a:pt x="348" y="176"/>
                </a:cubicBezTo>
                <a:cubicBezTo>
                  <a:pt x="348" y="161"/>
                  <a:pt x="345" y="147"/>
                  <a:pt x="345" y="130"/>
                </a:cubicBezTo>
                <a:cubicBezTo>
                  <a:pt x="336" y="101"/>
                  <a:pt x="322" y="75"/>
                  <a:pt x="302" y="55"/>
                </a:cubicBezTo>
                <a:cubicBezTo>
                  <a:pt x="290" y="43"/>
                  <a:pt x="276" y="35"/>
                  <a:pt x="265" y="26"/>
                </a:cubicBezTo>
                <a:cubicBezTo>
                  <a:pt x="236" y="12"/>
                  <a:pt x="207"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5443804" y="478965"/>
            <a:ext cx="84461" cy="65573"/>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5506498" y="673630"/>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8889823" y="210681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5220173" y="502242"/>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649473" y="2299267"/>
            <a:ext cx="87771" cy="87770"/>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8318707" y="549150"/>
            <a:ext cx="418716" cy="336716"/>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4589700" y="2449091"/>
            <a:ext cx="630474" cy="245322"/>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8318695" y="3683963"/>
            <a:ext cx="1464587" cy="346300"/>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11" name="Shape 211"/>
        <p:cNvGrpSpPr/>
        <p:nvPr/>
      </p:nvGrpSpPr>
      <p:grpSpPr>
        <a:xfrm>
          <a:off x="0" y="0"/>
          <a:ext cx="0" cy="0"/>
          <a:chOff x="0" y="0"/>
          <a:chExt cx="0" cy="0"/>
        </a:xfrm>
      </p:grpSpPr>
      <p:grpSp>
        <p:nvGrpSpPr>
          <p:cNvPr id="212" name="Google Shape;212;p8"/>
          <p:cNvGrpSpPr/>
          <p:nvPr/>
        </p:nvGrpSpPr>
        <p:grpSpPr>
          <a:xfrm>
            <a:off x="1388101" y="-584053"/>
            <a:ext cx="6553294" cy="6104019"/>
            <a:chOff x="5394526" y="1282098"/>
            <a:chExt cx="3348985" cy="3119388"/>
          </a:xfrm>
        </p:grpSpPr>
        <p:sp>
          <p:nvSpPr>
            <p:cNvPr id="213" name="Google Shape;213;p8"/>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8"/>
          <p:cNvSpPr/>
          <p:nvPr/>
        </p:nvSpPr>
        <p:spPr>
          <a:xfrm>
            <a:off x="2501203" y="803269"/>
            <a:ext cx="154841" cy="119719"/>
          </a:xfrm>
          <a:custGeom>
            <a:rect b="b" l="l" r="r" t="t"/>
            <a:pathLst>
              <a:path extrusionOk="0" h="467" w="604">
                <a:moveTo>
                  <a:pt x="302" y="1"/>
                </a:moveTo>
                <a:cubicBezTo>
                  <a:pt x="3" y="1"/>
                  <a:pt x="0" y="466"/>
                  <a:pt x="302" y="466"/>
                </a:cubicBezTo>
                <a:cubicBezTo>
                  <a:pt x="604" y="466"/>
                  <a:pt x="604" y="1"/>
                  <a:pt x="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470368" y="74046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419265" y="92299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7497430" y="456712"/>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1894326" y="393901"/>
            <a:ext cx="62808" cy="62808"/>
          </a:xfrm>
          <a:custGeom>
            <a:rect b="b" l="l" r="r" t="t"/>
            <a:pathLst>
              <a:path extrusionOk="0" h="245" w="245">
                <a:moveTo>
                  <a:pt x="121" y="1"/>
                </a:moveTo>
                <a:cubicBezTo>
                  <a:pt x="104" y="1"/>
                  <a:pt x="90" y="6"/>
                  <a:pt x="75" y="12"/>
                </a:cubicBezTo>
                <a:cubicBezTo>
                  <a:pt x="61" y="15"/>
                  <a:pt x="47" y="26"/>
                  <a:pt x="35" y="38"/>
                </a:cubicBezTo>
                <a:cubicBezTo>
                  <a:pt x="27" y="49"/>
                  <a:pt x="15" y="64"/>
                  <a:pt x="12" y="78"/>
                </a:cubicBezTo>
                <a:cubicBezTo>
                  <a:pt x="4" y="92"/>
                  <a:pt x="1" y="107"/>
                  <a:pt x="1" y="124"/>
                </a:cubicBezTo>
                <a:cubicBezTo>
                  <a:pt x="1" y="136"/>
                  <a:pt x="4" y="144"/>
                  <a:pt x="4" y="156"/>
                </a:cubicBezTo>
                <a:cubicBezTo>
                  <a:pt x="12" y="179"/>
                  <a:pt x="21" y="196"/>
                  <a:pt x="35" y="210"/>
                </a:cubicBezTo>
                <a:cubicBezTo>
                  <a:pt x="44" y="216"/>
                  <a:pt x="55" y="225"/>
                  <a:pt x="61" y="228"/>
                </a:cubicBezTo>
                <a:cubicBezTo>
                  <a:pt x="78" y="239"/>
                  <a:pt x="101" y="245"/>
                  <a:pt x="121" y="245"/>
                </a:cubicBezTo>
                <a:cubicBezTo>
                  <a:pt x="141" y="245"/>
                  <a:pt x="156" y="242"/>
                  <a:pt x="170" y="236"/>
                </a:cubicBezTo>
                <a:cubicBezTo>
                  <a:pt x="185" y="230"/>
                  <a:pt x="199" y="222"/>
                  <a:pt x="208" y="210"/>
                </a:cubicBezTo>
                <a:cubicBezTo>
                  <a:pt x="219" y="199"/>
                  <a:pt x="231" y="184"/>
                  <a:pt x="233" y="170"/>
                </a:cubicBezTo>
                <a:cubicBezTo>
                  <a:pt x="242" y="156"/>
                  <a:pt x="245" y="141"/>
                  <a:pt x="245" y="124"/>
                </a:cubicBezTo>
                <a:cubicBezTo>
                  <a:pt x="242" y="113"/>
                  <a:pt x="242" y="101"/>
                  <a:pt x="242" y="92"/>
                </a:cubicBezTo>
                <a:cubicBezTo>
                  <a:pt x="233" y="69"/>
                  <a:pt x="222" y="52"/>
                  <a:pt x="208" y="38"/>
                </a:cubicBezTo>
                <a:cubicBezTo>
                  <a:pt x="202" y="29"/>
                  <a:pt x="190" y="24"/>
                  <a:pt x="185" y="21"/>
                </a:cubicBezTo>
                <a:cubicBezTo>
                  <a:pt x="164" y="9"/>
                  <a:pt x="144" y="1"/>
                  <a:pt x="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1615183" y="3568636"/>
            <a:ext cx="1397696" cy="112398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616385" y="4157690"/>
            <a:ext cx="1668583" cy="649237"/>
          </a:xfrm>
          <a:custGeom>
            <a:rect b="b" l="l" r="r" t="t"/>
            <a:pathLst>
              <a:path extrusionOk="0" h="2772" w="7124">
                <a:moveTo>
                  <a:pt x="4855" y="1"/>
                </a:moveTo>
                <a:cubicBezTo>
                  <a:pt x="4079" y="1"/>
                  <a:pt x="3479" y="640"/>
                  <a:pt x="3322" y="1386"/>
                </a:cubicBezTo>
                <a:cubicBezTo>
                  <a:pt x="3164" y="1294"/>
                  <a:pt x="2997" y="1216"/>
                  <a:pt x="2799" y="1205"/>
                </a:cubicBezTo>
                <a:cubicBezTo>
                  <a:pt x="2774" y="1203"/>
                  <a:pt x="2748" y="1202"/>
                  <a:pt x="2723" y="1202"/>
                </a:cubicBezTo>
                <a:cubicBezTo>
                  <a:pt x="2414" y="1202"/>
                  <a:pt x="2119" y="1316"/>
                  <a:pt x="1885" y="1521"/>
                </a:cubicBezTo>
                <a:cubicBezTo>
                  <a:pt x="1761" y="1630"/>
                  <a:pt x="1658" y="1753"/>
                  <a:pt x="1569" y="1891"/>
                </a:cubicBezTo>
                <a:cubicBezTo>
                  <a:pt x="1466" y="2041"/>
                  <a:pt x="1371" y="2328"/>
                  <a:pt x="1187" y="2394"/>
                </a:cubicBezTo>
                <a:cubicBezTo>
                  <a:pt x="1152" y="2407"/>
                  <a:pt x="1110" y="2411"/>
                  <a:pt x="1067" y="2411"/>
                </a:cubicBezTo>
                <a:cubicBezTo>
                  <a:pt x="1015" y="2411"/>
                  <a:pt x="962" y="2406"/>
                  <a:pt x="917" y="2406"/>
                </a:cubicBezTo>
                <a:cubicBezTo>
                  <a:pt x="816" y="2406"/>
                  <a:pt x="721" y="2411"/>
                  <a:pt x="621" y="2420"/>
                </a:cubicBezTo>
                <a:cubicBezTo>
                  <a:pt x="454" y="2429"/>
                  <a:pt x="308" y="2420"/>
                  <a:pt x="155" y="2463"/>
                </a:cubicBezTo>
                <a:lnTo>
                  <a:pt x="127" y="2463"/>
                </a:lnTo>
                <a:cubicBezTo>
                  <a:pt x="92" y="2463"/>
                  <a:pt x="66" y="2480"/>
                  <a:pt x="49" y="2500"/>
                </a:cubicBezTo>
                <a:cubicBezTo>
                  <a:pt x="0" y="2529"/>
                  <a:pt x="12" y="2595"/>
                  <a:pt x="49" y="2627"/>
                </a:cubicBezTo>
                <a:cubicBezTo>
                  <a:pt x="63" y="2644"/>
                  <a:pt x="83" y="2656"/>
                  <a:pt x="109" y="2664"/>
                </a:cubicBezTo>
                <a:cubicBezTo>
                  <a:pt x="226" y="2723"/>
                  <a:pt x="367" y="2746"/>
                  <a:pt x="511" y="2746"/>
                </a:cubicBezTo>
                <a:cubicBezTo>
                  <a:pt x="648" y="2746"/>
                  <a:pt x="788" y="2725"/>
                  <a:pt x="911" y="2693"/>
                </a:cubicBezTo>
                <a:cubicBezTo>
                  <a:pt x="1816" y="2722"/>
                  <a:pt x="2721" y="2750"/>
                  <a:pt x="3626" y="2756"/>
                </a:cubicBezTo>
                <a:cubicBezTo>
                  <a:pt x="4212" y="2765"/>
                  <a:pt x="4793" y="2768"/>
                  <a:pt x="5379" y="2770"/>
                </a:cubicBezTo>
                <a:cubicBezTo>
                  <a:pt x="5518" y="2770"/>
                  <a:pt x="5658" y="2771"/>
                  <a:pt x="5797" y="2771"/>
                </a:cubicBezTo>
                <a:cubicBezTo>
                  <a:pt x="5936" y="2771"/>
                  <a:pt x="6076" y="2770"/>
                  <a:pt x="6215" y="2768"/>
                </a:cubicBezTo>
                <a:cubicBezTo>
                  <a:pt x="6511" y="2759"/>
                  <a:pt x="6787" y="2713"/>
                  <a:pt x="7077" y="2658"/>
                </a:cubicBezTo>
                <a:cubicBezTo>
                  <a:pt x="7094" y="2656"/>
                  <a:pt x="7109" y="2650"/>
                  <a:pt x="7123" y="2638"/>
                </a:cubicBezTo>
                <a:cubicBezTo>
                  <a:pt x="7106" y="2578"/>
                  <a:pt x="7086" y="2535"/>
                  <a:pt x="7057" y="2498"/>
                </a:cubicBezTo>
                <a:cubicBezTo>
                  <a:pt x="6913" y="2337"/>
                  <a:pt x="6597" y="2354"/>
                  <a:pt x="6485" y="2156"/>
                </a:cubicBezTo>
                <a:cubicBezTo>
                  <a:pt x="6402" y="2012"/>
                  <a:pt x="6419" y="1808"/>
                  <a:pt x="6396" y="1647"/>
                </a:cubicBezTo>
                <a:cubicBezTo>
                  <a:pt x="6356" y="1391"/>
                  <a:pt x="6298" y="1144"/>
                  <a:pt x="6195" y="906"/>
                </a:cubicBezTo>
                <a:cubicBezTo>
                  <a:pt x="5997" y="460"/>
                  <a:pt x="5612" y="116"/>
                  <a:pt x="5126" y="27"/>
                </a:cubicBezTo>
                <a:cubicBezTo>
                  <a:pt x="5034" y="9"/>
                  <a:pt x="4943" y="1"/>
                  <a:pt x="4855"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404607" y="979219"/>
            <a:ext cx="2096593" cy="495748"/>
          </a:xfrm>
          <a:custGeom>
            <a:rect b="b" l="l" r="r" t="t"/>
            <a:pathLst>
              <a:path extrusionOk="0" h="3913" w="16549">
                <a:moveTo>
                  <a:pt x="9328" y="0"/>
                </a:moveTo>
                <a:cubicBezTo>
                  <a:pt x="8655" y="0"/>
                  <a:pt x="7999" y="564"/>
                  <a:pt x="7670" y="1117"/>
                </a:cubicBezTo>
                <a:cubicBezTo>
                  <a:pt x="7544" y="1330"/>
                  <a:pt x="7443" y="1562"/>
                  <a:pt x="7380" y="1804"/>
                </a:cubicBezTo>
                <a:cubicBezTo>
                  <a:pt x="7360" y="1864"/>
                  <a:pt x="7346" y="1927"/>
                  <a:pt x="7331" y="1991"/>
                </a:cubicBezTo>
                <a:cubicBezTo>
                  <a:pt x="7271" y="1861"/>
                  <a:pt x="7202" y="1735"/>
                  <a:pt x="7113" y="1626"/>
                </a:cubicBezTo>
                <a:cubicBezTo>
                  <a:pt x="6912" y="1361"/>
                  <a:pt x="6650" y="1169"/>
                  <a:pt x="6337" y="1065"/>
                </a:cubicBezTo>
                <a:cubicBezTo>
                  <a:pt x="6183" y="1014"/>
                  <a:pt x="6018" y="987"/>
                  <a:pt x="5854" y="987"/>
                </a:cubicBezTo>
                <a:cubicBezTo>
                  <a:pt x="5694" y="987"/>
                  <a:pt x="5535" y="1013"/>
                  <a:pt x="5386" y="1068"/>
                </a:cubicBezTo>
                <a:cubicBezTo>
                  <a:pt x="5076" y="1180"/>
                  <a:pt x="4831" y="1399"/>
                  <a:pt x="4665" y="1674"/>
                </a:cubicBezTo>
                <a:cubicBezTo>
                  <a:pt x="4507" y="1933"/>
                  <a:pt x="4395" y="2235"/>
                  <a:pt x="4323" y="2536"/>
                </a:cubicBezTo>
                <a:cubicBezTo>
                  <a:pt x="3920" y="2271"/>
                  <a:pt x="3455" y="2020"/>
                  <a:pt x="2977" y="2020"/>
                </a:cubicBezTo>
                <a:cubicBezTo>
                  <a:pt x="2824" y="2020"/>
                  <a:pt x="2670" y="2046"/>
                  <a:pt x="2516" y="2105"/>
                </a:cubicBezTo>
                <a:cubicBezTo>
                  <a:pt x="2202" y="2229"/>
                  <a:pt x="1998" y="2473"/>
                  <a:pt x="1812" y="2740"/>
                </a:cubicBezTo>
                <a:cubicBezTo>
                  <a:pt x="1622" y="3013"/>
                  <a:pt x="1432" y="3266"/>
                  <a:pt x="1134" y="3430"/>
                </a:cubicBezTo>
                <a:cubicBezTo>
                  <a:pt x="978" y="3513"/>
                  <a:pt x="809" y="3568"/>
                  <a:pt x="636" y="3600"/>
                </a:cubicBezTo>
                <a:lnTo>
                  <a:pt x="206" y="3600"/>
                </a:lnTo>
                <a:cubicBezTo>
                  <a:pt x="174" y="3600"/>
                  <a:pt x="145" y="3608"/>
                  <a:pt x="125" y="3623"/>
                </a:cubicBezTo>
                <a:cubicBezTo>
                  <a:pt x="105" y="3623"/>
                  <a:pt x="88" y="3617"/>
                  <a:pt x="70" y="3617"/>
                </a:cubicBezTo>
                <a:cubicBezTo>
                  <a:pt x="69" y="3617"/>
                  <a:pt x="67" y="3617"/>
                  <a:pt x="65" y="3617"/>
                </a:cubicBezTo>
                <a:cubicBezTo>
                  <a:pt x="4" y="3617"/>
                  <a:pt x="0" y="3709"/>
                  <a:pt x="56" y="3726"/>
                </a:cubicBezTo>
                <a:lnTo>
                  <a:pt x="59" y="3726"/>
                </a:lnTo>
                <a:cubicBezTo>
                  <a:pt x="24" y="3726"/>
                  <a:pt x="24" y="3781"/>
                  <a:pt x="59" y="3783"/>
                </a:cubicBezTo>
                <a:cubicBezTo>
                  <a:pt x="70" y="3852"/>
                  <a:pt x="119" y="3913"/>
                  <a:pt x="206" y="3913"/>
                </a:cubicBezTo>
                <a:lnTo>
                  <a:pt x="1102" y="3913"/>
                </a:lnTo>
                <a:cubicBezTo>
                  <a:pt x="1188" y="3913"/>
                  <a:pt x="1274" y="3910"/>
                  <a:pt x="1361" y="3910"/>
                </a:cubicBezTo>
                <a:cubicBezTo>
                  <a:pt x="3093" y="3901"/>
                  <a:pt x="4829" y="3887"/>
                  <a:pt x="6561" y="3881"/>
                </a:cubicBezTo>
                <a:lnTo>
                  <a:pt x="12897" y="3858"/>
                </a:lnTo>
                <a:cubicBezTo>
                  <a:pt x="14083" y="3855"/>
                  <a:pt x="15276" y="3847"/>
                  <a:pt x="16465" y="3841"/>
                </a:cubicBezTo>
                <a:cubicBezTo>
                  <a:pt x="16520" y="3841"/>
                  <a:pt x="16549" y="3798"/>
                  <a:pt x="16549" y="3755"/>
                </a:cubicBezTo>
                <a:cubicBezTo>
                  <a:pt x="16546" y="3714"/>
                  <a:pt x="16517" y="3677"/>
                  <a:pt x="16462" y="3677"/>
                </a:cubicBezTo>
                <a:lnTo>
                  <a:pt x="16207" y="3677"/>
                </a:lnTo>
                <a:cubicBezTo>
                  <a:pt x="16201" y="3654"/>
                  <a:pt x="16181" y="3634"/>
                  <a:pt x="16158" y="3628"/>
                </a:cubicBezTo>
                <a:cubicBezTo>
                  <a:pt x="16016" y="3613"/>
                  <a:pt x="15881" y="3605"/>
                  <a:pt x="15744" y="3605"/>
                </a:cubicBezTo>
                <a:cubicBezTo>
                  <a:pt x="15696" y="3605"/>
                  <a:pt x="15647" y="3606"/>
                  <a:pt x="15598" y="3608"/>
                </a:cubicBezTo>
                <a:cubicBezTo>
                  <a:pt x="15549" y="3610"/>
                  <a:pt x="15500" y="3610"/>
                  <a:pt x="15452" y="3610"/>
                </a:cubicBezTo>
                <a:cubicBezTo>
                  <a:pt x="15306" y="3610"/>
                  <a:pt x="15162" y="3604"/>
                  <a:pt x="15017" y="3591"/>
                </a:cubicBezTo>
                <a:cubicBezTo>
                  <a:pt x="14830" y="3571"/>
                  <a:pt x="14644" y="3542"/>
                  <a:pt x="14463" y="3499"/>
                </a:cubicBezTo>
                <a:cubicBezTo>
                  <a:pt x="14282" y="3456"/>
                  <a:pt x="14121" y="3381"/>
                  <a:pt x="13960" y="3295"/>
                </a:cubicBezTo>
                <a:cubicBezTo>
                  <a:pt x="13796" y="3212"/>
                  <a:pt x="13658" y="3074"/>
                  <a:pt x="13523" y="2950"/>
                </a:cubicBezTo>
                <a:cubicBezTo>
                  <a:pt x="13374" y="2809"/>
                  <a:pt x="13236" y="2657"/>
                  <a:pt x="13092" y="2505"/>
                </a:cubicBezTo>
                <a:cubicBezTo>
                  <a:pt x="12831" y="2235"/>
                  <a:pt x="12509" y="1962"/>
                  <a:pt x="12121" y="1913"/>
                </a:cubicBezTo>
                <a:cubicBezTo>
                  <a:pt x="12087" y="1909"/>
                  <a:pt x="12053" y="1907"/>
                  <a:pt x="12019" y="1907"/>
                </a:cubicBezTo>
                <a:cubicBezTo>
                  <a:pt x="11824" y="1907"/>
                  <a:pt x="11631" y="1975"/>
                  <a:pt x="11492" y="2100"/>
                </a:cubicBezTo>
                <a:cubicBezTo>
                  <a:pt x="11399" y="1917"/>
                  <a:pt x="11211" y="1778"/>
                  <a:pt x="11001" y="1778"/>
                </a:cubicBezTo>
                <a:cubicBezTo>
                  <a:pt x="10984" y="1778"/>
                  <a:pt x="10966" y="1779"/>
                  <a:pt x="10949" y="1781"/>
                </a:cubicBezTo>
                <a:cubicBezTo>
                  <a:pt x="10891" y="1786"/>
                  <a:pt x="10842" y="1801"/>
                  <a:pt x="10791" y="1824"/>
                </a:cubicBezTo>
                <a:cubicBezTo>
                  <a:pt x="10773" y="1594"/>
                  <a:pt x="10722" y="1367"/>
                  <a:pt x="10647" y="1146"/>
                </a:cubicBezTo>
                <a:cubicBezTo>
                  <a:pt x="10506" y="752"/>
                  <a:pt x="10273" y="356"/>
                  <a:pt x="9897" y="149"/>
                </a:cubicBezTo>
                <a:cubicBezTo>
                  <a:pt x="9711" y="45"/>
                  <a:pt x="9519" y="0"/>
                  <a:pt x="932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240" name="Shape 240"/>
        <p:cNvGrpSpPr/>
        <p:nvPr/>
      </p:nvGrpSpPr>
      <p:grpSpPr>
        <a:xfrm>
          <a:off x="0" y="0"/>
          <a:ext cx="0" cy="0"/>
          <a:chOff x="0" y="0"/>
          <a:chExt cx="0" cy="0"/>
        </a:xfrm>
      </p:grpSpPr>
      <p:grpSp>
        <p:nvGrpSpPr>
          <p:cNvPr id="241" name="Google Shape;241;p9"/>
          <p:cNvGrpSpPr/>
          <p:nvPr/>
        </p:nvGrpSpPr>
        <p:grpSpPr>
          <a:xfrm>
            <a:off x="-358356" y="285941"/>
            <a:ext cx="2371859" cy="5797250"/>
            <a:chOff x="-190650" y="1449157"/>
            <a:chExt cx="1340336" cy="3276023"/>
          </a:xfrm>
        </p:grpSpPr>
        <p:sp>
          <p:nvSpPr>
            <p:cNvPr id="242" name="Google Shape;242;p9"/>
            <p:cNvSpPr/>
            <p:nvPr/>
          </p:nvSpPr>
          <p:spPr>
            <a:xfrm>
              <a:off x="709336" y="2669821"/>
              <a:ext cx="41595" cy="66227"/>
            </a:xfrm>
            <a:custGeom>
              <a:rect b="b" l="l" r="r" t="t"/>
              <a:pathLst>
                <a:path extrusionOk="0" h="285" w="179">
                  <a:moveTo>
                    <a:pt x="101" y="0"/>
                  </a:moveTo>
                  <a:cubicBezTo>
                    <a:pt x="87" y="0"/>
                    <a:pt x="76" y="0"/>
                    <a:pt x="61" y="9"/>
                  </a:cubicBezTo>
                  <a:cubicBezTo>
                    <a:pt x="55" y="12"/>
                    <a:pt x="47" y="15"/>
                    <a:pt x="44" y="18"/>
                  </a:cubicBezTo>
                  <a:cubicBezTo>
                    <a:pt x="35" y="26"/>
                    <a:pt x="30" y="32"/>
                    <a:pt x="27" y="44"/>
                  </a:cubicBezTo>
                  <a:cubicBezTo>
                    <a:pt x="21" y="46"/>
                    <a:pt x="18" y="55"/>
                    <a:pt x="15" y="58"/>
                  </a:cubicBezTo>
                  <a:cubicBezTo>
                    <a:pt x="7" y="69"/>
                    <a:pt x="7" y="81"/>
                    <a:pt x="4" y="90"/>
                  </a:cubicBezTo>
                  <a:cubicBezTo>
                    <a:pt x="1" y="110"/>
                    <a:pt x="1" y="127"/>
                    <a:pt x="1" y="144"/>
                  </a:cubicBezTo>
                  <a:lnTo>
                    <a:pt x="1" y="176"/>
                  </a:lnTo>
                  <a:cubicBezTo>
                    <a:pt x="1" y="184"/>
                    <a:pt x="1" y="187"/>
                    <a:pt x="4" y="196"/>
                  </a:cubicBezTo>
                  <a:cubicBezTo>
                    <a:pt x="4" y="202"/>
                    <a:pt x="4" y="213"/>
                    <a:pt x="7" y="222"/>
                  </a:cubicBezTo>
                  <a:cubicBezTo>
                    <a:pt x="7" y="225"/>
                    <a:pt x="12" y="227"/>
                    <a:pt x="15" y="230"/>
                  </a:cubicBezTo>
                  <a:cubicBezTo>
                    <a:pt x="15" y="233"/>
                    <a:pt x="15" y="239"/>
                    <a:pt x="18" y="245"/>
                  </a:cubicBezTo>
                  <a:cubicBezTo>
                    <a:pt x="21" y="259"/>
                    <a:pt x="30" y="273"/>
                    <a:pt x="44" y="285"/>
                  </a:cubicBezTo>
                  <a:cubicBezTo>
                    <a:pt x="50" y="284"/>
                    <a:pt x="55" y="284"/>
                    <a:pt x="60" y="284"/>
                  </a:cubicBezTo>
                  <a:cubicBezTo>
                    <a:pt x="66" y="284"/>
                    <a:pt x="71" y="284"/>
                    <a:pt x="78" y="282"/>
                  </a:cubicBezTo>
                  <a:cubicBezTo>
                    <a:pt x="93" y="279"/>
                    <a:pt x="104" y="273"/>
                    <a:pt x="116" y="265"/>
                  </a:cubicBezTo>
                  <a:cubicBezTo>
                    <a:pt x="119" y="259"/>
                    <a:pt x="122" y="253"/>
                    <a:pt x="127" y="245"/>
                  </a:cubicBezTo>
                  <a:lnTo>
                    <a:pt x="130" y="242"/>
                  </a:lnTo>
                  <a:cubicBezTo>
                    <a:pt x="136" y="236"/>
                    <a:pt x="145" y="227"/>
                    <a:pt x="147" y="216"/>
                  </a:cubicBezTo>
                  <a:cubicBezTo>
                    <a:pt x="150" y="213"/>
                    <a:pt x="150" y="207"/>
                    <a:pt x="156" y="202"/>
                  </a:cubicBezTo>
                  <a:cubicBezTo>
                    <a:pt x="162" y="187"/>
                    <a:pt x="170" y="170"/>
                    <a:pt x="173" y="153"/>
                  </a:cubicBezTo>
                  <a:cubicBezTo>
                    <a:pt x="173" y="150"/>
                    <a:pt x="176" y="141"/>
                    <a:pt x="176" y="138"/>
                  </a:cubicBezTo>
                  <a:cubicBezTo>
                    <a:pt x="179" y="127"/>
                    <a:pt x="179" y="113"/>
                    <a:pt x="179" y="101"/>
                  </a:cubicBezTo>
                  <a:cubicBezTo>
                    <a:pt x="179" y="87"/>
                    <a:pt x="179" y="81"/>
                    <a:pt x="176" y="67"/>
                  </a:cubicBezTo>
                  <a:cubicBezTo>
                    <a:pt x="176" y="61"/>
                    <a:pt x="173" y="55"/>
                    <a:pt x="173" y="52"/>
                  </a:cubicBezTo>
                  <a:cubicBezTo>
                    <a:pt x="170" y="44"/>
                    <a:pt x="165" y="38"/>
                    <a:pt x="162" y="32"/>
                  </a:cubicBezTo>
                  <a:lnTo>
                    <a:pt x="147" y="18"/>
                  </a:lnTo>
                  <a:cubicBezTo>
                    <a:pt x="133" y="9"/>
                    <a:pt x="119" y="0"/>
                    <a:pt x="10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776260" y="1449157"/>
              <a:ext cx="373427" cy="145932"/>
            </a:xfrm>
            <a:custGeom>
              <a:rect b="b" l="l" r="r" t="t"/>
              <a:pathLst>
                <a:path extrusionOk="0" h="628" w="1607">
                  <a:moveTo>
                    <a:pt x="1092" y="1"/>
                  </a:moveTo>
                  <a:cubicBezTo>
                    <a:pt x="918" y="1"/>
                    <a:pt x="786" y="145"/>
                    <a:pt x="750" y="311"/>
                  </a:cubicBezTo>
                  <a:cubicBezTo>
                    <a:pt x="713" y="291"/>
                    <a:pt x="678" y="274"/>
                    <a:pt x="632" y="274"/>
                  </a:cubicBezTo>
                  <a:cubicBezTo>
                    <a:pt x="625" y="274"/>
                    <a:pt x="618" y="273"/>
                    <a:pt x="611" y="273"/>
                  </a:cubicBezTo>
                  <a:cubicBezTo>
                    <a:pt x="542" y="273"/>
                    <a:pt x="478" y="299"/>
                    <a:pt x="425" y="346"/>
                  </a:cubicBezTo>
                  <a:cubicBezTo>
                    <a:pt x="397" y="369"/>
                    <a:pt x="377" y="398"/>
                    <a:pt x="354" y="426"/>
                  </a:cubicBezTo>
                  <a:cubicBezTo>
                    <a:pt x="334" y="461"/>
                    <a:pt x="311" y="524"/>
                    <a:pt x="270" y="538"/>
                  </a:cubicBezTo>
                  <a:cubicBezTo>
                    <a:pt x="262" y="542"/>
                    <a:pt x="253" y="543"/>
                    <a:pt x="243" y="543"/>
                  </a:cubicBezTo>
                  <a:cubicBezTo>
                    <a:pt x="231" y="543"/>
                    <a:pt x="219" y="541"/>
                    <a:pt x="207" y="541"/>
                  </a:cubicBezTo>
                  <a:cubicBezTo>
                    <a:pt x="187" y="541"/>
                    <a:pt x="164" y="544"/>
                    <a:pt x="141" y="544"/>
                  </a:cubicBezTo>
                  <a:cubicBezTo>
                    <a:pt x="104" y="550"/>
                    <a:pt x="69" y="544"/>
                    <a:pt x="35" y="556"/>
                  </a:cubicBezTo>
                  <a:lnTo>
                    <a:pt x="29" y="556"/>
                  </a:lnTo>
                  <a:cubicBezTo>
                    <a:pt x="20" y="556"/>
                    <a:pt x="15" y="559"/>
                    <a:pt x="12" y="567"/>
                  </a:cubicBezTo>
                  <a:cubicBezTo>
                    <a:pt x="0" y="573"/>
                    <a:pt x="3" y="587"/>
                    <a:pt x="12" y="596"/>
                  </a:cubicBezTo>
                  <a:cubicBezTo>
                    <a:pt x="15" y="599"/>
                    <a:pt x="17" y="602"/>
                    <a:pt x="26" y="602"/>
                  </a:cubicBezTo>
                  <a:cubicBezTo>
                    <a:pt x="52" y="616"/>
                    <a:pt x="85" y="621"/>
                    <a:pt x="119" y="621"/>
                  </a:cubicBezTo>
                  <a:cubicBezTo>
                    <a:pt x="148" y="621"/>
                    <a:pt x="178" y="617"/>
                    <a:pt x="204" y="610"/>
                  </a:cubicBezTo>
                  <a:cubicBezTo>
                    <a:pt x="405" y="616"/>
                    <a:pt x="609" y="625"/>
                    <a:pt x="816" y="625"/>
                  </a:cubicBezTo>
                  <a:cubicBezTo>
                    <a:pt x="946" y="625"/>
                    <a:pt x="1078" y="628"/>
                    <a:pt x="1207" y="628"/>
                  </a:cubicBezTo>
                  <a:lnTo>
                    <a:pt x="1394" y="628"/>
                  </a:lnTo>
                  <a:cubicBezTo>
                    <a:pt x="1457" y="628"/>
                    <a:pt x="1523" y="616"/>
                    <a:pt x="1586" y="602"/>
                  </a:cubicBezTo>
                  <a:cubicBezTo>
                    <a:pt x="1592" y="602"/>
                    <a:pt x="1595" y="599"/>
                    <a:pt x="1598" y="599"/>
                  </a:cubicBezTo>
                  <a:cubicBezTo>
                    <a:pt x="1606" y="579"/>
                    <a:pt x="1601" y="567"/>
                    <a:pt x="1595" y="561"/>
                  </a:cubicBezTo>
                  <a:cubicBezTo>
                    <a:pt x="1563" y="524"/>
                    <a:pt x="1491" y="527"/>
                    <a:pt x="1466" y="484"/>
                  </a:cubicBezTo>
                  <a:cubicBezTo>
                    <a:pt x="1448" y="452"/>
                    <a:pt x="1451" y="406"/>
                    <a:pt x="1443" y="369"/>
                  </a:cubicBezTo>
                  <a:cubicBezTo>
                    <a:pt x="1437" y="311"/>
                    <a:pt x="1422" y="260"/>
                    <a:pt x="1397" y="205"/>
                  </a:cubicBezTo>
                  <a:cubicBezTo>
                    <a:pt x="1354" y="105"/>
                    <a:pt x="1267" y="30"/>
                    <a:pt x="1155" y="7"/>
                  </a:cubicBezTo>
                  <a:cubicBezTo>
                    <a:pt x="1134" y="3"/>
                    <a:pt x="1112" y="1"/>
                    <a:pt x="109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625216" y="1521426"/>
              <a:ext cx="19055" cy="15569"/>
            </a:xfrm>
            <a:custGeom>
              <a:rect b="b" l="l" r="r" t="t"/>
              <a:pathLst>
                <a:path extrusionOk="0" h="67" w="82">
                  <a:moveTo>
                    <a:pt x="47" y="0"/>
                  </a:moveTo>
                  <a:cubicBezTo>
                    <a:pt x="38" y="0"/>
                    <a:pt x="35" y="0"/>
                    <a:pt x="30" y="6"/>
                  </a:cubicBezTo>
                  <a:cubicBezTo>
                    <a:pt x="21" y="9"/>
                    <a:pt x="18" y="12"/>
                    <a:pt x="9" y="15"/>
                  </a:cubicBezTo>
                  <a:cubicBezTo>
                    <a:pt x="7" y="18"/>
                    <a:pt x="4" y="18"/>
                    <a:pt x="4" y="23"/>
                  </a:cubicBezTo>
                  <a:cubicBezTo>
                    <a:pt x="1" y="26"/>
                    <a:pt x="1" y="29"/>
                    <a:pt x="1" y="35"/>
                  </a:cubicBezTo>
                  <a:cubicBezTo>
                    <a:pt x="1" y="38"/>
                    <a:pt x="1" y="41"/>
                    <a:pt x="4" y="44"/>
                  </a:cubicBezTo>
                  <a:cubicBezTo>
                    <a:pt x="7" y="46"/>
                    <a:pt x="7" y="52"/>
                    <a:pt x="9" y="52"/>
                  </a:cubicBezTo>
                  <a:cubicBezTo>
                    <a:pt x="18" y="55"/>
                    <a:pt x="21" y="58"/>
                    <a:pt x="30" y="64"/>
                  </a:cubicBezTo>
                  <a:cubicBezTo>
                    <a:pt x="35" y="67"/>
                    <a:pt x="38" y="67"/>
                    <a:pt x="47" y="67"/>
                  </a:cubicBezTo>
                  <a:cubicBezTo>
                    <a:pt x="53" y="67"/>
                    <a:pt x="58" y="67"/>
                    <a:pt x="64" y="64"/>
                  </a:cubicBezTo>
                  <a:cubicBezTo>
                    <a:pt x="76" y="55"/>
                    <a:pt x="81" y="44"/>
                    <a:pt x="81" y="29"/>
                  </a:cubicBezTo>
                  <a:cubicBezTo>
                    <a:pt x="81" y="23"/>
                    <a:pt x="76" y="12"/>
                    <a:pt x="64" y="6"/>
                  </a:cubicBezTo>
                  <a:cubicBezTo>
                    <a:pt x="58" y="0"/>
                    <a:pt x="53" y="0"/>
                    <a:pt x="4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392377" y="2821329"/>
              <a:ext cx="36251" cy="432217"/>
            </a:xfrm>
            <a:custGeom>
              <a:rect b="b" l="l" r="r" t="t"/>
              <a:pathLst>
                <a:path extrusionOk="0" h="1860" w="156">
                  <a:moveTo>
                    <a:pt x="155" y="1"/>
                  </a:moveTo>
                  <a:cubicBezTo>
                    <a:pt x="155" y="1"/>
                    <a:pt x="155" y="1"/>
                    <a:pt x="155" y="1"/>
                  </a:cubicBezTo>
                  <a:lnTo>
                    <a:pt x="155" y="1"/>
                  </a:lnTo>
                  <a:cubicBezTo>
                    <a:pt x="156" y="1"/>
                    <a:pt x="156" y="1"/>
                    <a:pt x="155" y="1"/>
                  </a:cubicBezTo>
                  <a:close/>
                  <a:moveTo>
                    <a:pt x="155" y="1"/>
                  </a:moveTo>
                  <a:cubicBezTo>
                    <a:pt x="153" y="1"/>
                    <a:pt x="144" y="2"/>
                    <a:pt x="144" y="6"/>
                  </a:cubicBezTo>
                  <a:cubicBezTo>
                    <a:pt x="121" y="248"/>
                    <a:pt x="106" y="489"/>
                    <a:pt x="86" y="728"/>
                  </a:cubicBezTo>
                  <a:cubicBezTo>
                    <a:pt x="75" y="845"/>
                    <a:pt x="69" y="966"/>
                    <a:pt x="58" y="1084"/>
                  </a:cubicBezTo>
                  <a:cubicBezTo>
                    <a:pt x="46" y="1202"/>
                    <a:pt x="32" y="1320"/>
                    <a:pt x="26" y="1440"/>
                  </a:cubicBezTo>
                  <a:cubicBezTo>
                    <a:pt x="20" y="1509"/>
                    <a:pt x="20" y="1575"/>
                    <a:pt x="17" y="1644"/>
                  </a:cubicBezTo>
                  <a:cubicBezTo>
                    <a:pt x="14" y="1713"/>
                    <a:pt x="6" y="1782"/>
                    <a:pt x="0" y="1848"/>
                  </a:cubicBezTo>
                  <a:cubicBezTo>
                    <a:pt x="0" y="1855"/>
                    <a:pt x="5" y="1859"/>
                    <a:pt x="10" y="1859"/>
                  </a:cubicBezTo>
                  <a:cubicBezTo>
                    <a:pt x="15" y="1859"/>
                    <a:pt x="20" y="1855"/>
                    <a:pt x="20" y="1848"/>
                  </a:cubicBezTo>
                  <a:cubicBezTo>
                    <a:pt x="26" y="1788"/>
                    <a:pt x="26" y="1728"/>
                    <a:pt x="32" y="1667"/>
                  </a:cubicBezTo>
                  <a:cubicBezTo>
                    <a:pt x="40" y="1604"/>
                    <a:pt x="43" y="1547"/>
                    <a:pt x="55" y="1486"/>
                  </a:cubicBezTo>
                  <a:cubicBezTo>
                    <a:pt x="69" y="1368"/>
                    <a:pt x="72" y="1245"/>
                    <a:pt x="78" y="1124"/>
                  </a:cubicBezTo>
                  <a:cubicBezTo>
                    <a:pt x="89" y="886"/>
                    <a:pt x="112" y="650"/>
                    <a:pt x="126" y="409"/>
                  </a:cubicBezTo>
                  <a:cubicBezTo>
                    <a:pt x="135" y="274"/>
                    <a:pt x="147" y="136"/>
                    <a:pt x="15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465808" y="2483689"/>
              <a:ext cx="163824" cy="179626"/>
            </a:xfrm>
            <a:custGeom>
              <a:rect b="b" l="l" r="r" t="t"/>
              <a:pathLst>
                <a:path extrusionOk="0" h="773" w="705">
                  <a:moveTo>
                    <a:pt x="677" y="1"/>
                  </a:moveTo>
                  <a:cubicBezTo>
                    <a:pt x="671" y="1"/>
                    <a:pt x="665" y="4"/>
                    <a:pt x="667" y="11"/>
                  </a:cubicBezTo>
                  <a:cubicBezTo>
                    <a:pt x="675" y="92"/>
                    <a:pt x="678" y="169"/>
                    <a:pt x="678" y="247"/>
                  </a:cubicBezTo>
                  <a:cubicBezTo>
                    <a:pt x="678" y="284"/>
                    <a:pt x="675" y="325"/>
                    <a:pt x="672" y="365"/>
                  </a:cubicBezTo>
                  <a:cubicBezTo>
                    <a:pt x="667" y="399"/>
                    <a:pt x="667" y="437"/>
                    <a:pt x="652" y="468"/>
                  </a:cubicBezTo>
                  <a:cubicBezTo>
                    <a:pt x="638" y="506"/>
                    <a:pt x="609" y="520"/>
                    <a:pt x="578" y="537"/>
                  </a:cubicBezTo>
                  <a:cubicBezTo>
                    <a:pt x="543" y="552"/>
                    <a:pt x="506" y="569"/>
                    <a:pt x="474" y="583"/>
                  </a:cubicBezTo>
                  <a:cubicBezTo>
                    <a:pt x="402" y="612"/>
                    <a:pt x="333" y="638"/>
                    <a:pt x="262" y="666"/>
                  </a:cubicBezTo>
                  <a:cubicBezTo>
                    <a:pt x="178" y="698"/>
                    <a:pt x="89" y="724"/>
                    <a:pt x="6" y="758"/>
                  </a:cubicBezTo>
                  <a:cubicBezTo>
                    <a:pt x="0" y="761"/>
                    <a:pt x="3" y="773"/>
                    <a:pt x="12" y="773"/>
                  </a:cubicBezTo>
                  <a:cubicBezTo>
                    <a:pt x="92" y="758"/>
                    <a:pt x="170" y="727"/>
                    <a:pt x="250" y="707"/>
                  </a:cubicBezTo>
                  <a:cubicBezTo>
                    <a:pt x="331" y="681"/>
                    <a:pt x="408" y="652"/>
                    <a:pt x="486" y="618"/>
                  </a:cubicBezTo>
                  <a:cubicBezTo>
                    <a:pt x="546" y="595"/>
                    <a:pt x="624" y="572"/>
                    <a:pt x="664" y="514"/>
                  </a:cubicBezTo>
                  <a:cubicBezTo>
                    <a:pt x="681" y="488"/>
                    <a:pt x="690" y="457"/>
                    <a:pt x="693" y="425"/>
                  </a:cubicBezTo>
                  <a:cubicBezTo>
                    <a:pt x="695" y="385"/>
                    <a:pt x="701" y="342"/>
                    <a:pt x="701" y="302"/>
                  </a:cubicBezTo>
                  <a:cubicBezTo>
                    <a:pt x="704" y="204"/>
                    <a:pt x="701" y="106"/>
                    <a:pt x="690" y="11"/>
                  </a:cubicBezTo>
                  <a:cubicBezTo>
                    <a:pt x="690" y="4"/>
                    <a:pt x="683" y="1"/>
                    <a:pt x="67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688655" y="2380979"/>
              <a:ext cx="15569" cy="100851"/>
            </a:xfrm>
            <a:custGeom>
              <a:rect b="b" l="l" r="r" t="t"/>
              <a:pathLst>
                <a:path extrusionOk="0" h="434" w="67">
                  <a:moveTo>
                    <a:pt x="14" y="1"/>
                  </a:moveTo>
                  <a:cubicBezTo>
                    <a:pt x="11" y="1"/>
                    <a:pt x="8" y="2"/>
                    <a:pt x="7" y="5"/>
                  </a:cubicBezTo>
                  <a:cubicBezTo>
                    <a:pt x="1" y="37"/>
                    <a:pt x="7" y="74"/>
                    <a:pt x="9" y="106"/>
                  </a:cubicBezTo>
                  <a:lnTo>
                    <a:pt x="21" y="215"/>
                  </a:lnTo>
                  <a:lnTo>
                    <a:pt x="32" y="321"/>
                  </a:lnTo>
                  <a:cubicBezTo>
                    <a:pt x="35" y="350"/>
                    <a:pt x="44" y="390"/>
                    <a:pt x="32" y="413"/>
                  </a:cubicBezTo>
                  <a:cubicBezTo>
                    <a:pt x="26" y="426"/>
                    <a:pt x="37" y="434"/>
                    <a:pt x="45" y="434"/>
                  </a:cubicBezTo>
                  <a:cubicBezTo>
                    <a:pt x="48" y="434"/>
                    <a:pt x="51" y="433"/>
                    <a:pt x="53" y="430"/>
                  </a:cubicBezTo>
                  <a:cubicBezTo>
                    <a:pt x="67" y="404"/>
                    <a:pt x="61" y="373"/>
                    <a:pt x="58" y="344"/>
                  </a:cubicBezTo>
                  <a:cubicBezTo>
                    <a:pt x="53" y="304"/>
                    <a:pt x="50" y="267"/>
                    <a:pt x="47" y="229"/>
                  </a:cubicBezTo>
                  <a:cubicBezTo>
                    <a:pt x="41" y="189"/>
                    <a:pt x="38" y="152"/>
                    <a:pt x="35" y="114"/>
                  </a:cubicBezTo>
                  <a:cubicBezTo>
                    <a:pt x="32" y="77"/>
                    <a:pt x="32" y="37"/>
                    <a:pt x="21" y="5"/>
                  </a:cubicBezTo>
                  <a:cubicBezTo>
                    <a:pt x="19" y="2"/>
                    <a:pt x="17" y="1"/>
                    <a:pt x="1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605929" y="2295930"/>
              <a:ext cx="10224" cy="58094"/>
            </a:xfrm>
            <a:custGeom>
              <a:rect b="b" l="l" r="r" t="t"/>
              <a:pathLst>
                <a:path extrusionOk="0" h="250" w="44">
                  <a:moveTo>
                    <a:pt x="7" y="1"/>
                  </a:moveTo>
                  <a:cubicBezTo>
                    <a:pt x="4" y="1"/>
                    <a:pt x="1" y="3"/>
                    <a:pt x="1" y="6"/>
                  </a:cubicBezTo>
                  <a:cubicBezTo>
                    <a:pt x="1" y="44"/>
                    <a:pt x="6" y="87"/>
                    <a:pt x="12" y="127"/>
                  </a:cubicBezTo>
                  <a:lnTo>
                    <a:pt x="18" y="187"/>
                  </a:lnTo>
                  <a:cubicBezTo>
                    <a:pt x="18" y="199"/>
                    <a:pt x="21" y="210"/>
                    <a:pt x="21" y="216"/>
                  </a:cubicBezTo>
                  <a:cubicBezTo>
                    <a:pt x="21" y="227"/>
                    <a:pt x="21" y="236"/>
                    <a:pt x="29" y="245"/>
                  </a:cubicBezTo>
                  <a:cubicBezTo>
                    <a:pt x="30" y="248"/>
                    <a:pt x="33" y="250"/>
                    <a:pt x="35" y="250"/>
                  </a:cubicBezTo>
                  <a:cubicBezTo>
                    <a:pt x="38" y="250"/>
                    <a:pt x="42" y="247"/>
                    <a:pt x="44" y="242"/>
                  </a:cubicBezTo>
                  <a:cubicBezTo>
                    <a:pt x="44" y="236"/>
                    <a:pt x="44" y="227"/>
                    <a:pt x="41" y="216"/>
                  </a:cubicBezTo>
                  <a:cubicBezTo>
                    <a:pt x="41" y="207"/>
                    <a:pt x="35" y="199"/>
                    <a:pt x="35" y="187"/>
                  </a:cubicBezTo>
                  <a:cubicBezTo>
                    <a:pt x="32" y="167"/>
                    <a:pt x="29" y="144"/>
                    <a:pt x="29" y="124"/>
                  </a:cubicBezTo>
                  <a:cubicBezTo>
                    <a:pt x="26" y="84"/>
                    <a:pt x="21" y="41"/>
                    <a:pt x="12" y="6"/>
                  </a:cubicBezTo>
                  <a:cubicBezTo>
                    <a:pt x="12" y="2"/>
                    <a:pt x="10" y="1"/>
                    <a:pt x="7"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450471" y="1962937"/>
              <a:ext cx="163592" cy="342288"/>
            </a:xfrm>
            <a:custGeom>
              <a:rect b="b" l="l" r="r" t="t"/>
              <a:pathLst>
                <a:path extrusionOk="0" h="1473" w="704">
                  <a:moveTo>
                    <a:pt x="687" y="0"/>
                  </a:moveTo>
                  <a:cubicBezTo>
                    <a:pt x="685" y="0"/>
                    <a:pt x="683" y="1"/>
                    <a:pt x="681" y="3"/>
                  </a:cubicBezTo>
                  <a:cubicBezTo>
                    <a:pt x="670" y="5"/>
                    <a:pt x="670" y="17"/>
                    <a:pt x="658" y="23"/>
                  </a:cubicBezTo>
                  <a:cubicBezTo>
                    <a:pt x="647" y="26"/>
                    <a:pt x="632" y="26"/>
                    <a:pt x="624" y="26"/>
                  </a:cubicBezTo>
                  <a:cubicBezTo>
                    <a:pt x="604" y="24"/>
                    <a:pt x="586" y="19"/>
                    <a:pt x="566" y="19"/>
                  </a:cubicBezTo>
                  <a:cubicBezTo>
                    <a:pt x="557" y="19"/>
                    <a:pt x="547" y="20"/>
                    <a:pt x="537" y="23"/>
                  </a:cubicBezTo>
                  <a:cubicBezTo>
                    <a:pt x="511" y="26"/>
                    <a:pt x="486" y="40"/>
                    <a:pt x="466" y="54"/>
                  </a:cubicBezTo>
                  <a:cubicBezTo>
                    <a:pt x="445" y="69"/>
                    <a:pt x="425" y="83"/>
                    <a:pt x="411" y="103"/>
                  </a:cubicBezTo>
                  <a:cubicBezTo>
                    <a:pt x="399" y="103"/>
                    <a:pt x="388" y="112"/>
                    <a:pt x="399" y="126"/>
                  </a:cubicBezTo>
                  <a:cubicBezTo>
                    <a:pt x="440" y="175"/>
                    <a:pt x="451" y="261"/>
                    <a:pt x="428" y="319"/>
                  </a:cubicBezTo>
                  <a:cubicBezTo>
                    <a:pt x="402" y="382"/>
                    <a:pt x="339" y="434"/>
                    <a:pt x="293" y="480"/>
                  </a:cubicBezTo>
                  <a:cubicBezTo>
                    <a:pt x="239" y="528"/>
                    <a:pt x="184" y="580"/>
                    <a:pt x="135" y="632"/>
                  </a:cubicBezTo>
                  <a:cubicBezTo>
                    <a:pt x="92" y="678"/>
                    <a:pt x="49" y="724"/>
                    <a:pt x="23" y="784"/>
                  </a:cubicBezTo>
                  <a:cubicBezTo>
                    <a:pt x="23" y="787"/>
                    <a:pt x="23" y="793"/>
                    <a:pt x="26" y="793"/>
                  </a:cubicBezTo>
                  <a:cubicBezTo>
                    <a:pt x="14" y="842"/>
                    <a:pt x="14" y="896"/>
                    <a:pt x="14" y="945"/>
                  </a:cubicBezTo>
                  <a:cubicBezTo>
                    <a:pt x="12" y="1002"/>
                    <a:pt x="12" y="1060"/>
                    <a:pt x="9" y="1117"/>
                  </a:cubicBezTo>
                  <a:cubicBezTo>
                    <a:pt x="6" y="1232"/>
                    <a:pt x="0" y="1344"/>
                    <a:pt x="0" y="1459"/>
                  </a:cubicBezTo>
                  <a:cubicBezTo>
                    <a:pt x="0" y="1468"/>
                    <a:pt x="7" y="1472"/>
                    <a:pt x="13" y="1472"/>
                  </a:cubicBezTo>
                  <a:cubicBezTo>
                    <a:pt x="19" y="1472"/>
                    <a:pt x="26" y="1468"/>
                    <a:pt x="26" y="1459"/>
                  </a:cubicBezTo>
                  <a:cubicBezTo>
                    <a:pt x="26" y="1347"/>
                    <a:pt x="29" y="1235"/>
                    <a:pt x="37" y="1120"/>
                  </a:cubicBezTo>
                  <a:cubicBezTo>
                    <a:pt x="40" y="1069"/>
                    <a:pt x="40" y="1014"/>
                    <a:pt x="43" y="956"/>
                  </a:cubicBezTo>
                  <a:cubicBezTo>
                    <a:pt x="43" y="928"/>
                    <a:pt x="49" y="899"/>
                    <a:pt x="49" y="873"/>
                  </a:cubicBezTo>
                  <a:cubicBezTo>
                    <a:pt x="49" y="844"/>
                    <a:pt x="52" y="816"/>
                    <a:pt x="49" y="784"/>
                  </a:cubicBezTo>
                  <a:lnTo>
                    <a:pt x="49" y="781"/>
                  </a:lnTo>
                  <a:cubicBezTo>
                    <a:pt x="86" y="724"/>
                    <a:pt x="135" y="672"/>
                    <a:pt x="184" y="623"/>
                  </a:cubicBezTo>
                  <a:cubicBezTo>
                    <a:pt x="241" y="566"/>
                    <a:pt x="302" y="511"/>
                    <a:pt x="359" y="454"/>
                  </a:cubicBezTo>
                  <a:cubicBezTo>
                    <a:pt x="408" y="408"/>
                    <a:pt x="457" y="356"/>
                    <a:pt x="468" y="290"/>
                  </a:cubicBezTo>
                  <a:cubicBezTo>
                    <a:pt x="471" y="261"/>
                    <a:pt x="471" y="227"/>
                    <a:pt x="466" y="198"/>
                  </a:cubicBezTo>
                  <a:cubicBezTo>
                    <a:pt x="457" y="169"/>
                    <a:pt x="445" y="146"/>
                    <a:pt x="431" y="120"/>
                  </a:cubicBezTo>
                  <a:cubicBezTo>
                    <a:pt x="454" y="109"/>
                    <a:pt x="471" y="92"/>
                    <a:pt x="494" y="77"/>
                  </a:cubicBezTo>
                  <a:cubicBezTo>
                    <a:pt x="517" y="63"/>
                    <a:pt x="543" y="51"/>
                    <a:pt x="572" y="51"/>
                  </a:cubicBezTo>
                  <a:cubicBezTo>
                    <a:pt x="593" y="51"/>
                    <a:pt x="614" y="57"/>
                    <a:pt x="633" y="57"/>
                  </a:cubicBezTo>
                  <a:cubicBezTo>
                    <a:pt x="641" y="57"/>
                    <a:pt x="648" y="57"/>
                    <a:pt x="655" y="54"/>
                  </a:cubicBezTo>
                  <a:cubicBezTo>
                    <a:pt x="672" y="49"/>
                    <a:pt x="704" y="31"/>
                    <a:pt x="698" y="8"/>
                  </a:cubicBezTo>
                  <a:cubicBezTo>
                    <a:pt x="696" y="4"/>
                    <a:pt x="691" y="0"/>
                    <a:pt x="687"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275493" y="2602665"/>
              <a:ext cx="6739" cy="303017"/>
            </a:xfrm>
            <a:custGeom>
              <a:rect b="b" l="l" r="r" t="t"/>
              <a:pathLst>
                <a:path extrusionOk="0" h="1304" w="29">
                  <a:moveTo>
                    <a:pt x="16" y="0"/>
                  </a:moveTo>
                  <a:cubicBezTo>
                    <a:pt x="14" y="0"/>
                    <a:pt x="12" y="3"/>
                    <a:pt x="12" y="8"/>
                  </a:cubicBezTo>
                  <a:cubicBezTo>
                    <a:pt x="6" y="45"/>
                    <a:pt x="6" y="85"/>
                    <a:pt x="6" y="126"/>
                  </a:cubicBezTo>
                  <a:lnTo>
                    <a:pt x="6" y="252"/>
                  </a:lnTo>
                  <a:lnTo>
                    <a:pt x="6" y="502"/>
                  </a:lnTo>
                  <a:cubicBezTo>
                    <a:pt x="6" y="672"/>
                    <a:pt x="3" y="835"/>
                    <a:pt x="6" y="1005"/>
                  </a:cubicBezTo>
                  <a:lnTo>
                    <a:pt x="6" y="1149"/>
                  </a:lnTo>
                  <a:cubicBezTo>
                    <a:pt x="6" y="1195"/>
                    <a:pt x="0" y="1246"/>
                    <a:pt x="0" y="1292"/>
                  </a:cubicBezTo>
                  <a:cubicBezTo>
                    <a:pt x="0" y="1299"/>
                    <a:pt x="5" y="1303"/>
                    <a:pt x="10" y="1303"/>
                  </a:cubicBezTo>
                  <a:cubicBezTo>
                    <a:pt x="15" y="1303"/>
                    <a:pt x="20" y="1299"/>
                    <a:pt x="20" y="1292"/>
                  </a:cubicBezTo>
                  <a:cubicBezTo>
                    <a:pt x="20" y="1249"/>
                    <a:pt x="15" y="1209"/>
                    <a:pt x="15" y="1166"/>
                  </a:cubicBezTo>
                  <a:lnTo>
                    <a:pt x="15" y="1042"/>
                  </a:lnTo>
                  <a:cubicBezTo>
                    <a:pt x="17" y="959"/>
                    <a:pt x="20" y="876"/>
                    <a:pt x="20" y="792"/>
                  </a:cubicBezTo>
                  <a:cubicBezTo>
                    <a:pt x="20" y="626"/>
                    <a:pt x="20" y="459"/>
                    <a:pt x="26" y="289"/>
                  </a:cubicBezTo>
                  <a:lnTo>
                    <a:pt x="26" y="152"/>
                  </a:lnTo>
                  <a:cubicBezTo>
                    <a:pt x="26" y="103"/>
                    <a:pt x="29" y="54"/>
                    <a:pt x="20" y="8"/>
                  </a:cubicBezTo>
                  <a:cubicBezTo>
                    <a:pt x="20" y="3"/>
                    <a:pt x="18" y="0"/>
                    <a:pt x="16"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461160" y="3284684"/>
              <a:ext cx="59488" cy="83190"/>
            </a:xfrm>
            <a:custGeom>
              <a:rect b="b" l="l" r="r" t="t"/>
              <a:pathLst>
                <a:path extrusionOk="0" h="358" w="256">
                  <a:moveTo>
                    <a:pt x="213" y="0"/>
                  </a:moveTo>
                  <a:cubicBezTo>
                    <a:pt x="208" y="0"/>
                    <a:pt x="205" y="5"/>
                    <a:pt x="207" y="9"/>
                  </a:cubicBezTo>
                  <a:cubicBezTo>
                    <a:pt x="213" y="24"/>
                    <a:pt x="221" y="41"/>
                    <a:pt x="224" y="61"/>
                  </a:cubicBezTo>
                  <a:cubicBezTo>
                    <a:pt x="227" y="78"/>
                    <a:pt x="230" y="93"/>
                    <a:pt x="230" y="110"/>
                  </a:cubicBezTo>
                  <a:cubicBezTo>
                    <a:pt x="230" y="147"/>
                    <a:pt x="213" y="182"/>
                    <a:pt x="190" y="205"/>
                  </a:cubicBezTo>
                  <a:cubicBezTo>
                    <a:pt x="158" y="228"/>
                    <a:pt x="124" y="248"/>
                    <a:pt x="92" y="268"/>
                  </a:cubicBezTo>
                  <a:cubicBezTo>
                    <a:pt x="78" y="279"/>
                    <a:pt x="60" y="291"/>
                    <a:pt x="46" y="305"/>
                  </a:cubicBezTo>
                  <a:cubicBezTo>
                    <a:pt x="32" y="314"/>
                    <a:pt x="12" y="328"/>
                    <a:pt x="6" y="348"/>
                  </a:cubicBezTo>
                  <a:cubicBezTo>
                    <a:pt x="0" y="354"/>
                    <a:pt x="9" y="357"/>
                    <a:pt x="14" y="357"/>
                  </a:cubicBezTo>
                  <a:cubicBezTo>
                    <a:pt x="34" y="351"/>
                    <a:pt x="49" y="328"/>
                    <a:pt x="63" y="314"/>
                  </a:cubicBezTo>
                  <a:cubicBezTo>
                    <a:pt x="80" y="300"/>
                    <a:pt x="98" y="282"/>
                    <a:pt x="118" y="268"/>
                  </a:cubicBezTo>
                  <a:cubicBezTo>
                    <a:pt x="135" y="256"/>
                    <a:pt x="152" y="248"/>
                    <a:pt x="170" y="234"/>
                  </a:cubicBezTo>
                  <a:cubicBezTo>
                    <a:pt x="184" y="222"/>
                    <a:pt x="207" y="211"/>
                    <a:pt x="218" y="199"/>
                  </a:cubicBezTo>
                  <a:cubicBezTo>
                    <a:pt x="241" y="176"/>
                    <a:pt x="253" y="136"/>
                    <a:pt x="253" y="104"/>
                  </a:cubicBezTo>
                  <a:cubicBezTo>
                    <a:pt x="256" y="84"/>
                    <a:pt x="253" y="70"/>
                    <a:pt x="247" y="52"/>
                  </a:cubicBezTo>
                  <a:cubicBezTo>
                    <a:pt x="238" y="35"/>
                    <a:pt x="227" y="21"/>
                    <a:pt x="218" y="4"/>
                  </a:cubicBezTo>
                  <a:cubicBezTo>
                    <a:pt x="217" y="1"/>
                    <a:pt x="215" y="0"/>
                    <a:pt x="21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465808" y="1658759"/>
              <a:ext cx="16731" cy="90394"/>
            </a:xfrm>
            <a:custGeom>
              <a:rect b="b" l="l" r="r" t="t"/>
              <a:pathLst>
                <a:path extrusionOk="0" h="389" w="72">
                  <a:moveTo>
                    <a:pt x="55" y="1"/>
                  </a:moveTo>
                  <a:cubicBezTo>
                    <a:pt x="52" y="1"/>
                    <a:pt x="49" y="3"/>
                    <a:pt x="49" y="7"/>
                  </a:cubicBezTo>
                  <a:cubicBezTo>
                    <a:pt x="55" y="70"/>
                    <a:pt x="49" y="136"/>
                    <a:pt x="46" y="200"/>
                  </a:cubicBezTo>
                  <a:cubicBezTo>
                    <a:pt x="46" y="234"/>
                    <a:pt x="43" y="263"/>
                    <a:pt x="43" y="294"/>
                  </a:cubicBezTo>
                  <a:cubicBezTo>
                    <a:pt x="43" y="310"/>
                    <a:pt x="46" y="371"/>
                    <a:pt x="20" y="371"/>
                  </a:cubicBezTo>
                  <a:cubicBezTo>
                    <a:pt x="18" y="371"/>
                    <a:pt x="15" y="370"/>
                    <a:pt x="12" y="369"/>
                  </a:cubicBezTo>
                  <a:cubicBezTo>
                    <a:pt x="11" y="369"/>
                    <a:pt x="10" y="369"/>
                    <a:pt x="9" y="369"/>
                  </a:cubicBezTo>
                  <a:cubicBezTo>
                    <a:pt x="2" y="369"/>
                    <a:pt x="0" y="378"/>
                    <a:pt x="3" y="381"/>
                  </a:cubicBezTo>
                  <a:cubicBezTo>
                    <a:pt x="9" y="386"/>
                    <a:pt x="15" y="388"/>
                    <a:pt x="21" y="388"/>
                  </a:cubicBezTo>
                  <a:cubicBezTo>
                    <a:pt x="34" y="388"/>
                    <a:pt x="47" y="378"/>
                    <a:pt x="55" y="366"/>
                  </a:cubicBezTo>
                  <a:cubicBezTo>
                    <a:pt x="60" y="352"/>
                    <a:pt x="60" y="338"/>
                    <a:pt x="60" y="317"/>
                  </a:cubicBezTo>
                  <a:cubicBezTo>
                    <a:pt x="60" y="297"/>
                    <a:pt x="63" y="274"/>
                    <a:pt x="63" y="254"/>
                  </a:cubicBezTo>
                  <a:cubicBezTo>
                    <a:pt x="69" y="177"/>
                    <a:pt x="72" y="93"/>
                    <a:pt x="60" y="7"/>
                  </a:cubicBezTo>
                  <a:cubicBezTo>
                    <a:pt x="60" y="3"/>
                    <a:pt x="58" y="1"/>
                    <a:pt x="55"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79522" y="1711276"/>
              <a:ext cx="122229" cy="146396"/>
            </a:xfrm>
            <a:custGeom>
              <a:rect b="b" l="l" r="r" t="t"/>
              <a:pathLst>
                <a:path extrusionOk="0" h="630" w="526">
                  <a:moveTo>
                    <a:pt x="452" y="1"/>
                  </a:moveTo>
                  <a:cubicBezTo>
                    <a:pt x="448" y="1"/>
                    <a:pt x="445" y="3"/>
                    <a:pt x="445" y="8"/>
                  </a:cubicBezTo>
                  <a:cubicBezTo>
                    <a:pt x="445" y="43"/>
                    <a:pt x="453" y="83"/>
                    <a:pt x="459" y="123"/>
                  </a:cubicBezTo>
                  <a:cubicBezTo>
                    <a:pt x="468" y="160"/>
                    <a:pt x="471" y="201"/>
                    <a:pt x="474" y="238"/>
                  </a:cubicBezTo>
                  <a:lnTo>
                    <a:pt x="485" y="356"/>
                  </a:lnTo>
                  <a:cubicBezTo>
                    <a:pt x="488" y="387"/>
                    <a:pt x="485" y="419"/>
                    <a:pt x="453" y="433"/>
                  </a:cubicBezTo>
                  <a:cubicBezTo>
                    <a:pt x="416" y="453"/>
                    <a:pt x="382" y="462"/>
                    <a:pt x="341" y="476"/>
                  </a:cubicBezTo>
                  <a:cubicBezTo>
                    <a:pt x="304" y="491"/>
                    <a:pt x="270" y="505"/>
                    <a:pt x="232" y="525"/>
                  </a:cubicBezTo>
                  <a:cubicBezTo>
                    <a:pt x="198" y="540"/>
                    <a:pt x="158" y="554"/>
                    <a:pt x="117" y="568"/>
                  </a:cubicBezTo>
                  <a:cubicBezTo>
                    <a:pt x="83" y="583"/>
                    <a:pt x="43" y="591"/>
                    <a:pt x="11" y="611"/>
                  </a:cubicBezTo>
                  <a:cubicBezTo>
                    <a:pt x="1" y="617"/>
                    <a:pt x="4" y="629"/>
                    <a:pt x="14" y="629"/>
                  </a:cubicBezTo>
                  <a:cubicBezTo>
                    <a:pt x="15" y="629"/>
                    <a:pt x="16" y="629"/>
                    <a:pt x="17" y="629"/>
                  </a:cubicBezTo>
                  <a:cubicBezTo>
                    <a:pt x="60" y="617"/>
                    <a:pt x="100" y="597"/>
                    <a:pt x="143" y="583"/>
                  </a:cubicBezTo>
                  <a:cubicBezTo>
                    <a:pt x="186" y="568"/>
                    <a:pt x="226" y="548"/>
                    <a:pt x="270" y="534"/>
                  </a:cubicBezTo>
                  <a:cubicBezTo>
                    <a:pt x="313" y="520"/>
                    <a:pt x="353" y="505"/>
                    <a:pt x="396" y="488"/>
                  </a:cubicBezTo>
                  <a:cubicBezTo>
                    <a:pt x="428" y="476"/>
                    <a:pt x="471" y="468"/>
                    <a:pt x="497" y="445"/>
                  </a:cubicBezTo>
                  <a:cubicBezTo>
                    <a:pt x="520" y="425"/>
                    <a:pt x="525" y="396"/>
                    <a:pt x="520" y="362"/>
                  </a:cubicBezTo>
                  <a:cubicBezTo>
                    <a:pt x="514" y="327"/>
                    <a:pt x="511" y="284"/>
                    <a:pt x="505" y="244"/>
                  </a:cubicBezTo>
                  <a:cubicBezTo>
                    <a:pt x="502" y="201"/>
                    <a:pt x="497" y="160"/>
                    <a:pt x="488" y="123"/>
                  </a:cubicBezTo>
                  <a:cubicBezTo>
                    <a:pt x="482" y="83"/>
                    <a:pt x="474" y="40"/>
                    <a:pt x="456" y="2"/>
                  </a:cubicBezTo>
                  <a:cubicBezTo>
                    <a:pt x="455" y="1"/>
                    <a:pt x="453" y="1"/>
                    <a:pt x="45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94473" y="1990822"/>
              <a:ext cx="17660" cy="172190"/>
            </a:xfrm>
            <a:custGeom>
              <a:rect b="b" l="l" r="r" t="t"/>
              <a:pathLst>
                <a:path extrusionOk="0" h="741" w="76">
                  <a:moveTo>
                    <a:pt x="6" y="1"/>
                  </a:moveTo>
                  <a:cubicBezTo>
                    <a:pt x="3" y="1"/>
                    <a:pt x="1" y="4"/>
                    <a:pt x="1" y="6"/>
                  </a:cubicBezTo>
                  <a:cubicBezTo>
                    <a:pt x="24" y="61"/>
                    <a:pt x="29" y="127"/>
                    <a:pt x="35" y="187"/>
                  </a:cubicBezTo>
                  <a:cubicBezTo>
                    <a:pt x="44" y="250"/>
                    <a:pt x="47" y="314"/>
                    <a:pt x="49" y="377"/>
                  </a:cubicBezTo>
                  <a:cubicBezTo>
                    <a:pt x="52" y="437"/>
                    <a:pt x="52" y="503"/>
                    <a:pt x="52" y="564"/>
                  </a:cubicBezTo>
                  <a:lnTo>
                    <a:pt x="52" y="655"/>
                  </a:lnTo>
                  <a:lnTo>
                    <a:pt x="52" y="701"/>
                  </a:lnTo>
                  <a:cubicBezTo>
                    <a:pt x="52" y="716"/>
                    <a:pt x="49" y="724"/>
                    <a:pt x="58" y="739"/>
                  </a:cubicBezTo>
                  <a:cubicBezTo>
                    <a:pt x="59" y="740"/>
                    <a:pt x="61" y="741"/>
                    <a:pt x="62" y="741"/>
                  </a:cubicBezTo>
                  <a:cubicBezTo>
                    <a:pt x="64" y="741"/>
                    <a:pt x="65" y="740"/>
                    <a:pt x="67" y="739"/>
                  </a:cubicBezTo>
                  <a:cubicBezTo>
                    <a:pt x="75" y="727"/>
                    <a:pt x="75" y="713"/>
                    <a:pt x="75" y="701"/>
                  </a:cubicBezTo>
                  <a:lnTo>
                    <a:pt x="75" y="655"/>
                  </a:lnTo>
                  <a:cubicBezTo>
                    <a:pt x="72" y="621"/>
                    <a:pt x="72" y="589"/>
                    <a:pt x="72" y="558"/>
                  </a:cubicBezTo>
                  <a:cubicBezTo>
                    <a:pt x="72" y="489"/>
                    <a:pt x="72" y="423"/>
                    <a:pt x="67" y="360"/>
                  </a:cubicBezTo>
                  <a:cubicBezTo>
                    <a:pt x="64" y="293"/>
                    <a:pt x="61" y="230"/>
                    <a:pt x="52" y="164"/>
                  </a:cubicBezTo>
                  <a:cubicBezTo>
                    <a:pt x="47" y="107"/>
                    <a:pt x="38" y="55"/>
                    <a:pt x="9" y="3"/>
                  </a:cubicBezTo>
                  <a:cubicBezTo>
                    <a:pt x="8" y="1"/>
                    <a:pt x="7"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190650" y="1519799"/>
              <a:ext cx="1268768" cy="3205381"/>
            </a:xfrm>
            <a:custGeom>
              <a:rect b="b" l="l" r="r" t="t"/>
              <a:pathLst>
                <a:path extrusionOk="0" h="13794" w="5460">
                  <a:moveTo>
                    <a:pt x="2085" y="7758"/>
                  </a:moveTo>
                  <a:cubicBezTo>
                    <a:pt x="2085" y="7759"/>
                    <a:pt x="2085" y="7760"/>
                    <a:pt x="2084" y="7762"/>
                  </a:cubicBezTo>
                  <a:cubicBezTo>
                    <a:pt x="2083" y="7767"/>
                    <a:pt x="2083" y="7769"/>
                    <a:pt x="2083" y="7769"/>
                  </a:cubicBezTo>
                  <a:cubicBezTo>
                    <a:pt x="2083" y="7769"/>
                    <a:pt x="2084" y="7765"/>
                    <a:pt x="2085" y="7758"/>
                  </a:cubicBezTo>
                  <a:close/>
                  <a:moveTo>
                    <a:pt x="2512" y="2984"/>
                  </a:moveTo>
                  <a:lnTo>
                    <a:pt x="2492" y="3243"/>
                  </a:lnTo>
                  <a:cubicBezTo>
                    <a:pt x="2472" y="3648"/>
                    <a:pt x="2440" y="4053"/>
                    <a:pt x="2409" y="4458"/>
                  </a:cubicBezTo>
                  <a:cubicBezTo>
                    <a:pt x="2363" y="5070"/>
                    <a:pt x="2311" y="5676"/>
                    <a:pt x="2265" y="6286"/>
                  </a:cubicBezTo>
                  <a:cubicBezTo>
                    <a:pt x="2236" y="6286"/>
                    <a:pt x="2210" y="6291"/>
                    <a:pt x="2184" y="6309"/>
                  </a:cubicBezTo>
                  <a:cubicBezTo>
                    <a:pt x="2133" y="6343"/>
                    <a:pt x="2133" y="6398"/>
                    <a:pt x="2124" y="6455"/>
                  </a:cubicBezTo>
                  <a:cubicBezTo>
                    <a:pt x="2121" y="6495"/>
                    <a:pt x="2113" y="6536"/>
                    <a:pt x="2110" y="6570"/>
                  </a:cubicBezTo>
                  <a:cubicBezTo>
                    <a:pt x="2107" y="6587"/>
                    <a:pt x="2107" y="6607"/>
                    <a:pt x="2104" y="6625"/>
                  </a:cubicBezTo>
                  <a:cubicBezTo>
                    <a:pt x="2084" y="6625"/>
                    <a:pt x="2064" y="6622"/>
                    <a:pt x="2046" y="6616"/>
                  </a:cubicBezTo>
                  <a:cubicBezTo>
                    <a:pt x="2038" y="6303"/>
                    <a:pt x="2032" y="5992"/>
                    <a:pt x="2026" y="5682"/>
                  </a:cubicBezTo>
                  <a:cubicBezTo>
                    <a:pt x="2023" y="5349"/>
                    <a:pt x="2012" y="5016"/>
                    <a:pt x="2009" y="4677"/>
                  </a:cubicBezTo>
                  <a:cubicBezTo>
                    <a:pt x="2009" y="4636"/>
                    <a:pt x="1978" y="4616"/>
                    <a:pt x="1946" y="4616"/>
                  </a:cubicBezTo>
                  <a:cubicBezTo>
                    <a:pt x="1914" y="4616"/>
                    <a:pt x="1883" y="4636"/>
                    <a:pt x="1883" y="4677"/>
                  </a:cubicBezTo>
                  <a:cubicBezTo>
                    <a:pt x="1880" y="4829"/>
                    <a:pt x="1877" y="4981"/>
                    <a:pt x="1874" y="5133"/>
                  </a:cubicBezTo>
                  <a:cubicBezTo>
                    <a:pt x="1848" y="5145"/>
                    <a:pt x="1819" y="5145"/>
                    <a:pt x="1794" y="5145"/>
                  </a:cubicBezTo>
                  <a:cubicBezTo>
                    <a:pt x="1759" y="5142"/>
                    <a:pt x="1730" y="5122"/>
                    <a:pt x="1693" y="5116"/>
                  </a:cubicBezTo>
                  <a:cubicBezTo>
                    <a:pt x="1692" y="5116"/>
                    <a:pt x="1690" y="5116"/>
                    <a:pt x="1689" y="5116"/>
                  </a:cubicBezTo>
                  <a:cubicBezTo>
                    <a:pt x="1676" y="5116"/>
                    <a:pt x="1665" y="5127"/>
                    <a:pt x="1667" y="5142"/>
                  </a:cubicBezTo>
                  <a:cubicBezTo>
                    <a:pt x="1676" y="5188"/>
                    <a:pt x="1733" y="5222"/>
                    <a:pt x="1776" y="5231"/>
                  </a:cubicBezTo>
                  <a:cubicBezTo>
                    <a:pt x="1791" y="5233"/>
                    <a:pt x="1804" y="5233"/>
                    <a:pt x="1818" y="5233"/>
                  </a:cubicBezTo>
                  <a:cubicBezTo>
                    <a:pt x="1832" y="5233"/>
                    <a:pt x="1845" y="5233"/>
                    <a:pt x="1860" y="5231"/>
                  </a:cubicBezTo>
                  <a:cubicBezTo>
                    <a:pt x="1863" y="5231"/>
                    <a:pt x="1865" y="5231"/>
                    <a:pt x="1868" y="5228"/>
                  </a:cubicBezTo>
                  <a:lnTo>
                    <a:pt x="1868" y="5237"/>
                  </a:lnTo>
                  <a:cubicBezTo>
                    <a:pt x="1865" y="5386"/>
                    <a:pt x="1865" y="5533"/>
                    <a:pt x="1865" y="5679"/>
                  </a:cubicBezTo>
                  <a:cubicBezTo>
                    <a:pt x="1868" y="6013"/>
                    <a:pt x="1874" y="6346"/>
                    <a:pt x="1883" y="6685"/>
                  </a:cubicBezTo>
                  <a:cubicBezTo>
                    <a:pt x="1883" y="6731"/>
                    <a:pt x="1920" y="6760"/>
                    <a:pt x="1963" y="6765"/>
                  </a:cubicBezTo>
                  <a:cubicBezTo>
                    <a:pt x="2003" y="6768"/>
                    <a:pt x="2041" y="6771"/>
                    <a:pt x="2081" y="6771"/>
                  </a:cubicBezTo>
                  <a:cubicBezTo>
                    <a:pt x="2069" y="6857"/>
                    <a:pt x="2064" y="6946"/>
                    <a:pt x="2052" y="7033"/>
                  </a:cubicBezTo>
                  <a:cubicBezTo>
                    <a:pt x="2046" y="7087"/>
                    <a:pt x="2095" y="7127"/>
                    <a:pt x="2138" y="7148"/>
                  </a:cubicBezTo>
                  <a:cubicBezTo>
                    <a:pt x="2153" y="7156"/>
                    <a:pt x="2170" y="7159"/>
                    <a:pt x="2184" y="7162"/>
                  </a:cubicBezTo>
                  <a:cubicBezTo>
                    <a:pt x="2170" y="7300"/>
                    <a:pt x="2156" y="7432"/>
                    <a:pt x="2133" y="7564"/>
                  </a:cubicBezTo>
                  <a:cubicBezTo>
                    <a:pt x="2124" y="7607"/>
                    <a:pt x="2110" y="7650"/>
                    <a:pt x="2098" y="7693"/>
                  </a:cubicBezTo>
                  <a:cubicBezTo>
                    <a:pt x="2095" y="7702"/>
                    <a:pt x="2092" y="7708"/>
                    <a:pt x="2092" y="7719"/>
                  </a:cubicBezTo>
                  <a:cubicBezTo>
                    <a:pt x="2091" y="7726"/>
                    <a:pt x="2088" y="7746"/>
                    <a:pt x="2085" y="7758"/>
                  </a:cubicBezTo>
                  <a:lnTo>
                    <a:pt x="2085" y="7758"/>
                  </a:lnTo>
                  <a:cubicBezTo>
                    <a:pt x="2085" y="7758"/>
                    <a:pt x="2086" y="7758"/>
                    <a:pt x="2086" y="7758"/>
                  </a:cubicBezTo>
                  <a:lnTo>
                    <a:pt x="2086" y="7758"/>
                  </a:lnTo>
                  <a:cubicBezTo>
                    <a:pt x="2087" y="7758"/>
                    <a:pt x="2082" y="7780"/>
                    <a:pt x="2081" y="7780"/>
                  </a:cubicBezTo>
                  <a:cubicBezTo>
                    <a:pt x="2081" y="7780"/>
                    <a:pt x="2081" y="7780"/>
                    <a:pt x="2081" y="7780"/>
                  </a:cubicBezTo>
                  <a:cubicBezTo>
                    <a:pt x="2078" y="7791"/>
                    <a:pt x="2078" y="7803"/>
                    <a:pt x="2075" y="7808"/>
                  </a:cubicBezTo>
                  <a:lnTo>
                    <a:pt x="2075" y="7814"/>
                  </a:lnTo>
                  <a:cubicBezTo>
                    <a:pt x="1963" y="7892"/>
                    <a:pt x="1848" y="7972"/>
                    <a:pt x="1733" y="8047"/>
                  </a:cubicBezTo>
                  <a:cubicBezTo>
                    <a:pt x="1676" y="8087"/>
                    <a:pt x="1618" y="8122"/>
                    <a:pt x="1558" y="8159"/>
                  </a:cubicBezTo>
                  <a:cubicBezTo>
                    <a:pt x="1547" y="8010"/>
                    <a:pt x="1535" y="7866"/>
                    <a:pt x="1524" y="7719"/>
                  </a:cubicBezTo>
                  <a:cubicBezTo>
                    <a:pt x="1520" y="7641"/>
                    <a:pt x="1459" y="7591"/>
                    <a:pt x="1393" y="7591"/>
                  </a:cubicBezTo>
                  <a:cubicBezTo>
                    <a:pt x="1362" y="7591"/>
                    <a:pt x="1330" y="7602"/>
                    <a:pt x="1302" y="7627"/>
                  </a:cubicBezTo>
                  <a:lnTo>
                    <a:pt x="1299" y="7630"/>
                  </a:lnTo>
                  <a:cubicBezTo>
                    <a:pt x="1302" y="7400"/>
                    <a:pt x="1294" y="7171"/>
                    <a:pt x="1291" y="6941"/>
                  </a:cubicBezTo>
                  <a:cubicBezTo>
                    <a:pt x="1288" y="6662"/>
                    <a:pt x="1285" y="6392"/>
                    <a:pt x="1276" y="6113"/>
                  </a:cubicBezTo>
                  <a:cubicBezTo>
                    <a:pt x="1265" y="5633"/>
                    <a:pt x="1251" y="5151"/>
                    <a:pt x="1233" y="4668"/>
                  </a:cubicBezTo>
                  <a:lnTo>
                    <a:pt x="1265" y="4613"/>
                  </a:lnTo>
                  <a:cubicBezTo>
                    <a:pt x="1334" y="4498"/>
                    <a:pt x="1417" y="4389"/>
                    <a:pt x="1495" y="4283"/>
                  </a:cubicBezTo>
                  <a:cubicBezTo>
                    <a:pt x="1578" y="4171"/>
                    <a:pt x="1661" y="4059"/>
                    <a:pt x="1745" y="3952"/>
                  </a:cubicBezTo>
                  <a:cubicBezTo>
                    <a:pt x="1992" y="3625"/>
                    <a:pt x="2248" y="3297"/>
                    <a:pt x="2512" y="2984"/>
                  </a:cubicBezTo>
                  <a:close/>
                  <a:moveTo>
                    <a:pt x="831" y="10935"/>
                  </a:moveTo>
                  <a:lnTo>
                    <a:pt x="831" y="10935"/>
                  </a:lnTo>
                  <a:cubicBezTo>
                    <a:pt x="857" y="10940"/>
                    <a:pt x="883" y="10952"/>
                    <a:pt x="906" y="10960"/>
                  </a:cubicBezTo>
                  <a:cubicBezTo>
                    <a:pt x="1021" y="10992"/>
                    <a:pt x="1133" y="11035"/>
                    <a:pt x="1242" y="11081"/>
                  </a:cubicBezTo>
                  <a:cubicBezTo>
                    <a:pt x="1248" y="11136"/>
                    <a:pt x="1251" y="11193"/>
                    <a:pt x="1259" y="11248"/>
                  </a:cubicBezTo>
                  <a:cubicBezTo>
                    <a:pt x="1118" y="11170"/>
                    <a:pt x="978" y="11095"/>
                    <a:pt x="840" y="11024"/>
                  </a:cubicBezTo>
                  <a:cubicBezTo>
                    <a:pt x="834" y="10995"/>
                    <a:pt x="834" y="10963"/>
                    <a:pt x="831" y="10935"/>
                  </a:cubicBezTo>
                  <a:close/>
                  <a:moveTo>
                    <a:pt x="496" y="0"/>
                  </a:moveTo>
                  <a:cubicBezTo>
                    <a:pt x="419" y="0"/>
                    <a:pt x="371" y="103"/>
                    <a:pt x="417" y="160"/>
                  </a:cubicBezTo>
                  <a:cubicBezTo>
                    <a:pt x="386" y="194"/>
                    <a:pt x="366" y="249"/>
                    <a:pt x="345" y="292"/>
                  </a:cubicBezTo>
                  <a:cubicBezTo>
                    <a:pt x="308" y="381"/>
                    <a:pt x="271" y="476"/>
                    <a:pt x="245" y="568"/>
                  </a:cubicBezTo>
                  <a:cubicBezTo>
                    <a:pt x="139" y="944"/>
                    <a:pt x="113" y="1352"/>
                    <a:pt x="81" y="1743"/>
                  </a:cubicBezTo>
                  <a:cubicBezTo>
                    <a:pt x="12" y="2568"/>
                    <a:pt x="1" y="3398"/>
                    <a:pt x="27" y="4225"/>
                  </a:cubicBezTo>
                  <a:cubicBezTo>
                    <a:pt x="52" y="5053"/>
                    <a:pt x="113" y="5883"/>
                    <a:pt x="185" y="6714"/>
                  </a:cubicBezTo>
                  <a:cubicBezTo>
                    <a:pt x="256" y="7538"/>
                    <a:pt x="343" y="8366"/>
                    <a:pt x="417" y="9190"/>
                  </a:cubicBezTo>
                  <a:cubicBezTo>
                    <a:pt x="458" y="9607"/>
                    <a:pt x="495" y="10024"/>
                    <a:pt x="524" y="10440"/>
                  </a:cubicBezTo>
                  <a:cubicBezTo>
                    <a:pt x="527" y="10495"/>
                    <a:pt x="529" y="10547"/>
                    <a:pt x="532" y="10598"/>
                  </a:cubicBezTo>
                  <a:cubicBezTo>
                    <a:pt x="458" y="10518"/>
                    <a:pt x="409" y="10417"/>
                    <a:pt x="354" y="10323"/>
                  </a:cubicBezTo>
                  <a:cubicBezTo>
                    <a:pt x="349" y="10314"/>
                    <a:pt x="342" y="10310"/>
                    <a:pt x="334" y="10310"/>
                  </a:cubicBezTo>
                  <a:cubicBezTo>
                    <a:pt x="318" y="10310"/>
                    <a:pt x="302" y="10324"/>
                    <a:pt x="308" y="10340"/>
                  </a:cubicBezTo>
                  <a:cubicBezTo>
                    <a:pt x="345" y="10478"/>
                    <a:pt x="400" y="10610"/>
                    <a:pt x="498" y="10719"/>
                  </a:cubicBezTo>
                  <a:cubicBezTo>
                    <a:pt x="512" y="10736"/>
                    <a:pt x="529" y="10751"/>
                    <a:pt x="547" y="10765"/>
                  </a:cubicBezTo>
                  <a:cubicBezTo>
                    <a:pt x="555" y="10863"/>
                    <a:pt x="561" y="10955"/>
                    <a:pt x="567" y="11052"/>
                  </a:cubicBezTo>
                  <a:cubicBezTo>
                    <a:pt x="570" y="11130"/>
                    <a:pt x="584" y="11184"/>
                    <a:pt x="656" y="11228"/>
                  </a:cubicBezTo>
                  <a:cubicBezTo>
                    <a:pt x="702" y="11253"/>
                    <a:pt x="748" y="11274"/>
                    <a:pt x="791" y="11299"/>
                  </a:cubicBezTo>
                  <a:cubicBezTo>
                    <a:pt x="886" y="11345"/>
                    <a:pt x="975" y="11397"/>
                    <a:pt x="1070" y="11443"/>
                  </a:cubicBezTo>
                  <a:cubicBezTo>
                    <a:pt x="1162" y="11489"/>
                    <a:pt x="1256" y="11538"/>
                    <a:pt x="1345" y="11584"/>
                  </a:cubicBezTo>
                  <a:cubicBezTo>
                    <a:pt x="1364" y="11593"/>
                    <a:pt x="1385" y="11598"/>
                    <a:pt x="1408" y="11598"/>
                  </a:cubicBezTo>
                  <a:cubicBezTo>
                    <a:pt x="1480" y="11598"/>
                    <a:pt x="1558" y="11550"/>
                    <a:pt x="1547" y="11469"/>
                  </a:cubicBezTo>
                  <a:lnTo>
                    <a:pt x="1515" y="11187"/>
                  </a:lnTo>
                  <a:lnTo>
                    <a:pt x="1515" y="11187"/>
                  </a:lnTo>
                  <a:cubicBezTo>
                    <a:pt x="1624" y="11242"/>
                    <a:pt x="1736" y="11302"/>
                    <a:pt x="1840" y="11366"/>
                  </a:cubicBezTo>
                  <a:cubicBezTo>
                    <a:pt x="1980" y="11446"/>
                    <a:pt x="2092" y="11552"/>
                    <a:pt x="2182" y="11684"/>
                  </a:cubicBezTo>
                  <a:cubicBezTo>
                    <a:pt x="2262" y="11802"/>
                    <a:pt x="2311" y="11940"/>
                    <a:pt x="2348" y="12078"/>
                  </a:cubicBezTo>
                  <a:cubicBezTo>
                    <a:pt x="2380" y="12219"/>
                    <a:pt x="2411" y="12363"/>
                    <a:pt x="2434" y="12503"/>
                  </a:cubicBezTo>
                  <a:cubicBezTo>
                    <a:pt x="2457" y="12647"/>
                    <a:pt x="2495" y="12788"/>
                    <a:pt x="2526" y="12926"/>
                  </a:cubicBezTo>
                  <a:cubicBezTo>
                    <a:pt x="2598" y="13227"/>
                    <a:pt x="2681" y="13564"/>
                    <a:pt x="2914" y="13779"/>
                  </a:cubicBezTo>
                  <a:cubicBezTo>
                    <a:pt x="2926" y="13789"/>
                    <a:pt x="2939" y="13794"/>
                    <a:pt x="2951" y="13794"/>
                  </a:cubicBezTo>
                  <a:cubicBezTo>
                    <a:pt x="2992" y="13794"/>
                    <a:pt x="3026" y="13743"/>
                    <a:pt x="2986" y="13707"/>
                  </a:cubicBezTo>
                  <a:cubicBezTo>
                    <a:pt x="2782" y="13506"/>
                    <a:pt x="2667" y="13242"/>
                    <a:pt x="2621" y="12963"/>
                  </a:cubicBezTo>
                  <a:cubicBezTo>
                    <a:pt x="2572" y="12679"/>
                    <a:pt x="2584" y="12380"/>
                    <a:pt x="2492" y="12107"/>
                  </a:cubicBezTo>
                  <a:cubicBezTo>
                    <a:pt x="2443" y="11975"/>
                    <a:pt x="2386" y="11848"/>
                    <a:pt x="2311" y="11730"/>
                  </a:cubicBezTo>
                  <a:cubicBezTo>
                    <a:pt x="2233" y="11610"/>
                    <a:pt x="2133" y="11509"/>
                    <a:pt x="2012" y="11426"/>
                  </a:cubicBezTo>
                  <a:cubicBezTo>
                    <a:pt x="1851" y="11311"/>
                    <a:pt x="1679" y="11210"/>
                    <a:pt x="1503" y="11113"/>
                  </a:cubicBezTo>
                  <a:cubicBezTo>
                    <a:pt x="1472" y="10811"/>
                    <a:pt x="1443" y="10512"/>
                    <a:pt x="1420" y="10210"/>
                  </a:cubicBezTo>
                  <a:cubicBezTo>
                    <a:pt x="1391" y="9843"/>
                    <a:pt x="1363" y="9469"/>
                    <a:pt x="1348" y="9096"/>
                  </a:cubicBezTo>
                  <a:cubicBezTo>
                    <a:pt x="1420" y="9090"/>
                    <a:pt x="1495" y="9070"/>
                    <a:pt x="1561" y="9032"/>
                  </a:cubicBezTo>
                  <a:cubicBezTo>
                    <a:pt x="1601" y="9012"/>
                    <a:pt x="1630" y="8961"/>
                    <a:pt x="1624" y="8917"/>
                  </a:cubicBezTo>
                  <a:lnTo>
                    <a:pt x="1615" y="8788"/>
                  </a:lnTo>
                  <a:cubicBezTo>
                    <a:pt x="1621" y="8785"/>
                    <a:pt x="1633" y="8782"/>
                    <a:pt x="1638" y="8780"/>
                  </a:cubicBezTo>
                  <a:cubicBezTo>
                    <a:pt x="1693" y="8754"/>
                    <a:pt x="1739" y="8725"/>
                    <a:pt x="1788" y="8688"/>
                  </a:cubicBezTo>
                  <a:cubicBezTo>
                    <a:pt x="1865" y="8627"/>
                    <a:pt x="1926" y="8550"/>
                    <a:pt x="1995" y="8478"/>
                  </a:cubicBezTo>
                  <a:cubicBezTo>
                    <a:pt x="2041" y="8429"/>
                    <a:pt x="2092" y="8383"/>
                    <a:pt x="2138" y="8337"/>
                  </a:cubicBezTo>
                  <a:cubicBezTo>
                    <a:pt x="2162" y="8359"/>
                    <a:pt x="2192" y="8375"/>
                    <a:pt x="2221" y="8375"/>
                  </a:cubicBezTo>
                  <a:cubicBezTo>
                    <a:pt x="2238" y="8375"/>
                    <a:pt x="2255" y="8370"/>
                    <a:pt x="2271" y="8357"/>
                  </a:cubicBezTo>
                  <a:cubicBezTo>
                    <a:pt x="2400" y="8265"/>
                    <a:pt x="2529" y="8165"/>
                    <a:pt x="2653" y="8064"/>
                  </a:cubicBezTo>
                  <a:cubicBezTo>
                    <a:pt x="2773" y="7966"/>
                    <a:pt x="2894" y="7860"/>
                    <a:pt x="3015" y="7762"/>
                  </a:cubicBezTo>
                  <a:cubicBezTo>
                    <a:pt x="3066" y="7722"/>
                    <a:pt x="3055" y="7639"/>
                    <a:pt x="3015" y="7602"/>
                  </a:cubicBezTo>
                  <a:cubicBezTo>
                    <a:pt x="3012" y="7596"/>
                    <a:pt x="3009" y="7593"/>
                    <a:pt x="3003" y="7587"/>
                  </a:cubicBezTo>
                  <a:cubicBezTo>
                    <a:pt x="3081" y="7530"/>
                    <a:pt x="3153" y="7466"/>
                    <a:pt x="3227" y="7409"/>
                  </a:cubicBezTo>
                  <a:cubicBezTo>
                    <a:pt x="3314" y="7343"/>
                    <a:pt x="3400" y="7274"/>
                    <a:pt x="3489" y="7214"/>
                  </a:cubicBezTo>
                  <a:cubicBezTo>
                    <a:pt x="3569" y="7156"/>
                    <a:pt x="3656" y="7107"/>
                    <a:pt x="3730" y="7047"/>
                  </a:cubicBezTo>
                  <a:cubicBezTo>
                    <a:pt x="3808" y="6987"/>
                    <a:pt x="3894" y="6921"/>
                    <a:pt x="3949" y="6834"/>
                  </a:cubicBezTo>
                  <a:cubicBezTo>
                    <a:pt x="4003" y="6745"/>
                    <a:pt x="4043" y="6645"/>
                    <a:pt x="4078" y="6544"/>
                  </a:cubicBezTo>
                  <a:cubicBezTo>
                    <a:pt x="4147" y="6337"/>
                    <a:pt x="4207" y="6122"/>
                    <a:pt x="4276" y="5912"/>
                  </a:cubicBezTo>
                  <a:lnTo>
                    <a:pt x="4296" y="5849"/>
                  </a:lnTo>
                  <a:cubicBezTo>
                    <a:pt x="4336" y="5740"/>
                    <a:pt x="4374" y="5633"/>
                    <a:pt x="4417" y="5524"/>
                  </a:cubicBezTo>
                  <a:cubicBezTo>
                    <a:pt x="4454" y="5418"/>
                    <a:pt x="4495" y="5309"/>
                    <a:pt x="4538" y="5205"/>
                  </a:cubicBezTo>
                  <a:cubicBezTo>
                    <a:pt x="4561" y="5151"/>
                    <a:pt x="4581" y="5096"/>
                    <a:pt x="4604" y="5039"/>
                  </a:cubicBezTo>
                  <a:cubicBezTo>
                    <a:pt x="4612" y="5016"/>
                    <a:pt x="4624" y="4990"/>
                    <a:pt x="4632" y="4967"/>
                  </a:cubicBezTo>
                  <a:cubicBezTo>
                    <a:pt x="4635" y="4961"/>
                    <a:pt x="4638" y="4947"/>
                    <a:pt x="4641" y="4935"/>
                  </a:cubicBezTo>
                  <a:cubicBezTo>
                    <a:pt x="4661" y="4935"/>
                    <a:pt x="4676" y="4938"/>
                    <a:pt x="4690" y="4938"/>
                  </a:cubicBezTo>
                  <a:cubicBezTo>
                    <a:pt x="4724" y="4947"/>
                    <a:pt x="4762" y="4949"/>
                    <a:pt x="4793" y="4958"/>
                  </a:cubicBezTo>
                  <a:cubicBezTo>
                    <a:pt x="4862" y="4967"/>
                    <a:pt x="4925" y="4990"/>
                    <a:pt x="4992" y="5004"/>
                  </a:cubicBezTo>
                  <a:cubicBezTo>
                    <a:pt x="5101" y="5033"/>
                    <a:pt x="5216" y="5073"/>
                    <a:pt x="5331" y="5090"/>
                  </a:cubicBezTo>
                  <a:cubicBezTo>
                    <a:pt x="5313" y="5159"/>
                    <a:pt x="5282" y="5231"/>
                    <a:pt x="5259" y="5291"/>
                  </a:cubicBezTo>
                  <a:cubicBezTo>
                    <a:pt x="5236" y="5360"/>
                    <a:pt x="5207" y="5426"/>
                    <a:pt x="5181" y="5495"/>
                  </a:cubicBezTo>
                  <a:cubicBezTo>
                    <a:pt x="5150" y="5490"/>
                    <a:pt x="5121" y="5481"/>
                    <a:pt x="5092" y="5475"/>
                  </a:cubicBezTo>
                  <a:cubicBezTo>
                    <a:pt x="5089" y="5474"/>
                    <a:pt x="5086" y="5474"/>
                    <a:pt x="5084" y="5474"/>
                  </a:cubicBezTo>
                  <a:cubicBezTo>
                    <a:pt x="5063" y="5474"/>
                    <a:pt x="5054" y="5500"/>
                    <a:pt x="5066" y="5513"/>
                  </a:cubicBezTo>
                  <a:cubicBezTo>
                    <a:pt x="5101" y="5550"/>
                    <a:pt x="5144" y="5570"/>
                    <a:pt x="5196" y="5579"/>
                  </a:cubicBezTo>
                  <a:cubicBezTo>
                    <a:pt x="5199" y="5579"/>
                    <a:pt x="5202" y="5580"/>
                    <a:pt x="5205" y="5580"/>
                  </a:cubicBezTo>
                  <a:cubicBezTo>
                    <a:pt x="5218" y="5580"/>
                    <a:pt x="5232" y="5575"/>
                    <a:pt x="5239" y="5562"/>
                  </a:cubicBezTo>
                  <a:cubicBezTo>
                    <a:pt x="5273" y="5481"/>
                    <a:pt x="5308" y="5403"/>
                    <a:pt x="5336" y="5323"/>
                  </a:cubicBezTo>
                  <a:cubicBezTo>
                    <a:pt x="5368" y="5240"/>
                    <a:pt x="5388" y="5148"/>
                    <a:pt x="5431" y="5073"/>
                  </a:cubicBezTo>
                  <a:cubicBezTo>
                    <a:pt x="5460" y="5062"/>
                    <a:pt x="5454" y="5027"/>
                    <a:pt x="5428" y="5016"/>
                  </a:cubicBezTo>
                  <a:cubicBezTo>
                    <a:pt x="5359" y="4981"/>
                    <a:pt x="5285" y="4964"/>
                    <a:pt x="5213" y="4947"/>
                  </a:cubicBezTo>
                  <a:cubicBezTo>
                    <a:pt x="5138" y="4927"/>
                    <a:pt x="5058" y="4904"/>
                    <a:pt x="4983" y="4883"/>
                  </a:cubicBezTo>
                  <a:cubicBezTo>
                    <a:pt x="4954" y="4875"/>
                    <a:pt x="4925" y="4863"/>
                    <a:pt x="4897" y="4858"/>
                  </a:cubicBezTo>
                  <a:cubicBezTo>
                    <a:pt x="4900" y="4855"/>
                    <a:pt x="4900" y="4849"/>
                    <a:pt x="4905" y="4846"/>
                  </a:cubicBezTo>
                  <a:cubicBezTo>
                    <a:pt x="4911" y="4829"/>
                    <a:pt x="4911" y="4803"/>
                    <a:pt x="4911" y="4786"/>
                  </a:cubicBezTo>
                  <a:lnTo>
                    <a:pt x="4911" y="4777"/>
                  </a:lnTo>
                  <a:cubicBezTo>
                    <a:pt x="4934" y="4780"/>
                    <a:pt x="4951" y="4789"/>
                    <a:pt x="4971" y="4794"/>
                  </a:cubicBezTo>
                  <a:cubicBezTo>
                    <a:pt x="5006" y="4803"/>
                    <a:pt x="5038" y="4814"/>
                    <a:pt x="5069" y="4820"/>
                  </a:cubicBezTo>
                  <a:cubicBezTo>
                    <a:pt x="5138" y="4837"/>
                    <a:pt x="5201" y="4860"/>
                    <a:pt x="5270" y="4878"/>
                  </a:cubicBezTo>
                  <a:cubicBezTo>
                    <a:pt x="5273" y="4878"/>
                    <a:pt x="5275" y="4878"/>
                    <a:pt x="5277" y="4878"/>
                  </a:cubicBezTo>
                  <a:cubicBezTo>
                    <a:pt x="5291" y="4878"/>
                    <a:pt x="5303" y="4870"/>
                    <a:pt x="5311" y="4858"/>
                  </a:cubicBezTo>
                  <a:cubicBezTo>
                    <a:pt x="5339" y="4760"/>
                    <a:pt x="5368" y="4662"/>
                    <a:pt x="5411" y="4570"/>
                  </a:cubicBezTo>
                  <a:cubicBezTo>
                    <a:pt x="5423" y="4547"/>
                    <a:pt x="5414" y="4530"/>
                    <a:pt x="5388" y="4519"/>
                  </a:cubicBezTo>
                  <a:cubicBezTo>
                    <a:pt x="5328" y="4498"/>
                    <a:pt x="5267" y="4475"/>
                    <a:pt x="5201" y="4458"/>
                  </a:cubicBezTo>
                  <a:cubicBezTo>
                    <a:pt x="5193" y="4455"/>
                    <a:pt x="5184" y="4453"/>
                    <a:pt x="5175" y="4453"/>
                  </a:cubicBezTo>
                  <a:cubicBezTo>
                    <a:pt x="5159" y="4453"/>
                    <a:pt x="5144" y="4459"/>
                    <a:pt x="5135" y="4475"/>
                  </a:cubicBezTo>
                  <a:cubicBezTo>
                    <a:pt x="5121" y="4498"/>
                    <a:pt x="5124" y="4533"/>
                    <a:pt x="5121" y="4559"/>
                  </a:cubicBezTo>
                  <a:cubicBezTo>
                    <a:pt x="5117" y="4571"/>
                    <a:pt x="5129" y="4578"/>
                    <a:pt x="5140" y="4578"/>
                  </a:cubicBezTo>
                  <a:cubicBezTo>
                    <a:pt x="5147" y="4578"/>
                    <a:pt x="5153" y="4576"/>
                    <a:pt x="5155" y="4570"/>
                  </a:cubicBezTo>
                  <a:cubicBezTo>
                    <a:pt x="5164" y="4559"/>
                    <a:pt x="5167" y="4550"/>
                    <a:pt x="5173" y="4541"/>
                  </a:cubicBezTo>
                  <a:cubicBezTo>
                    <a:pt x="5178" y="4536"/>
                    <a:pt x="5181" y="4530"/>
                    <a:pt x="5184" y="4521"/>
                  </a:cubicBezTo>
                  <a:cubicBezTo>
                    <a:pt x="5193" y="4527"/>
                    <a:pt x="5207" y="4530"/>
                    <a:pt x="5210" y="4533"/>
                  </a:cubicBezTo>
                  <a:cubicBezTo>
                    <a:pt x="5221" y="4536"/>
                    <a:pt x="5230" y="4541"/>
                    <a:pt x="5239" y="4544"/>
                  </a:cubicBezTo>
                  <a:cubicBezTo>
                    <a:pt x="5270" y="4556"/>
                    <a:pt x="5302" y="4564"/>
                    <a:pt x="5336" y="4573"/>
                  </a:cubicBezTo>
                  <a:cubicBezTo>
                    <a:pt x="5311" y="4651"/>
                    <a:pt x="5282" y="4728"/>
                    <a:pt x="5256" y="4806"/>
                  </a:cubicBezTo>
                  <a:cubicBezTo>
                    <a:pt x="5198" y="4789"/>
                    <a:pt x="5138" y="4771"/>
                    <a:pt x="5081" y="4751"/>
                  </a:cubicBezTo>
                  <a:cubicBezTo>
                    <a:pt x="5012" y="4734"/>
                    <a:pt x="4940" y="4720"/>
                    <a:pt x="4871" y="4700"/>
                  </a:cubicBezTo>
                  <a:cubicBezTo>
                    <a:pt x="4868" y="4698"/>
                    <a:pt x="4864" y="4698"/>
                    <a:pt x="4861" y="4698"/>
                  </a:cubicBezTo>
                  <a:cubicBezTo>
                    <a:pt x="4850" y="4698"/>
                    <a:pt x="4838" y="4705"/>
                    <a:pt x="4834" y="4714"/>
                  </a:cubicBezTo>
                  <a:cubicBezTo>
                    <a:pt x="4825" y="4731"/>
                    <a:pt x="4811" y="4745"/>
                    <a:pt x="4805" y="4760"/>
                  </a:cubicBezTo>
                  <a:cubicBezTo>
                    <a:pt x="4796" y="4774"/>
                    <a:pt x="4785" y="4794"/>
                    <a:pt x="4785" y="4814"/>
                  </a:cubicBezTo>
                  <a:cubicBezTo>
                    <a:pt x="4779" y="4809"/>
                    <a:pt x="4770" y="4809"/>
                    <a:pt x="4765" y="4806"/>
                  </a:cubicBezTo>
                  <a:cubicBezTo>
                    <a:pt x="4739" y="4794"/>
                    <a:pt x="4710" y="4786"/>
                    <a:pt x="4684" y="4774"/>
                  </a:cubicBezTo>
                  <a:cubicBezTo>
                    <a:pt x="4710" y="4700"/>
                    <a:pt x="4739" y="4619"/>
                    <a:pt x="4765" y="4544"/>
                  </a:cubicBezTo>
                  <a:cubicBezTo>
                    <a:pt x="4808" y="4421"/>
                    <a:pt x="4848" y="4300"/>
                    <a:pt x="4891" y="4174"/>
                  </a:cubicBezTo>
                  <a:cubicBezTo>
                    <a:pt x="4911" y="4113"/>
                    <a:pt x="4928" y="4053"/>
                    <a:pt x="4951" y="3990"/>
                  </a:cubicBezTo>
                  <a:cubicBezTo>
                    <a:pt x="4971" y="3929"/>
                    <a:pt x="4997" y="3869"/>
                    <a:pt x="5020" y="3809"/>
                  </a:cubicBezTo>
                  <a:cubicBezTo>
                    <a:pt x="5034" y="3763"/>
                    <a:pt x="4991" y="3725"/>
                    <a:pt x="4951" y="3725"/>
                  </a:cubicBezTo>
                  <a:cubicBezTo>
                    <a:pt x="4931" y="3725"/>
                    <a:pt x="4911" y="3734"/>
                    <a:pt x="4900" y="3757"/>
                  </a:cubicBezTo>
                  <a:cubicBezTo>
                    <a:pt x="4721" y="4133"/>
                    <a:pt x="4538" y="4516"/>
                    <a:pt x="4365" y="4895"/>
                  </a:cubicBezTo>
                  <a:cubicBezTo>
                    <a:pt x="4190" y="5283"/>
                    <a:pt x="4018" y="5676"/>
                    <a:pt x="3865" y="6073"/>
                  </a:cubicBezTo>
                  <a:cubicBezTo>
                    <a:pt x="3831" y="6174"/>
                    <a:pt x="3791" y="6274"/>
                    <a:pt x="3756" y="6372"/>
                  </a:cubicBezTo>
                  <a:cubicBezTo>
                    <a:pt x="3722" y="6458"/>
                    <a:pt x="3693" y="6561"/>
                    <a:pt x="3658" y="6642"/>
                  </a:cubicBezTo>
                  <a:cubicBezTo>
                    <a:pt x="3644" y="6676"/>
                    <a:pt x="3621" y="6699"/>
                    <a:pt x="3598" y="6717"/>
                  </a:cubicBezTo>
                  <a:cubicBezTo>
                    <a:pt x="3558" y="6745"/>
                    <a:pt x="3518" y="6771"/>
                    <a:pt x="3477" y="6797"/>
                  </a:cubicBezTo>
                  <a:cubicBezTo>
                    <a:pt x="3397" y="6854"/>
                    <a:pt x="3314" y="6906"/>
                    <a:pt x="3233" y="6964"/>
                  </a:cubicBezTo>
                  <a:cubicBezTo>
                    <a:pt x="2995" y="7133"/>
                    <a:pt x="2756" y="7308"/>
                    <a:pt x="2521" y="7481"/>
                  </a:cubicBezTo>
                  <a:cubicBezTo>
                    <a:pt x="2569" y="6854"/>
                    <a:pt x="2615" y="6222"/>
                    <a:pt x="2653" y="5593"/>
                  </a:cubicBezTo>
                  <a:cubicBezTo>
                    <a:pt x="2664" y="5590"/>
                    <a:pt x="2673" y="5590"/>
                    <a:pt x="2684" y="5584"/>
                  </a:cubicBezTo>
                  <a:cubicBezTo>
                    <a:pt x="2773" y="5553"/>
                    <a:pt x="2796" y="5461"/>
                    <a:pt x="2802" y="5375"/>
                  </a:cubicBezTo>
                  <a:cubicBezTo>
                    <a:pt x="2811" y="5283"/>
                    <a:pt x="2817" y="5197"/>
                    <a:pt x="2825" y="5108"/>
                  </a:cubicBezTo>
                  <a:lnTo>
                    <a:pt x="2837" y="4967"/>
                  </a:lnTo>
                  <a:cubicBezTo>
                    <a:pt x="2837" y="4949"/>
                    <a:pt x="2839" y="4932"/>
                    <a:pt x="2842" y="4915"/>
                  </a:cubicBezTo>
                  <a:cubicBezTo>
                    <a:pt x="2857" y="4904"/>
                    <a:pt x="2871" y="4895"/>
                    <a:pt x="2888" y="4889"/>
                  </a:cubicBezTo>
                  <a:cubicBezTo>
                    <a:pt x="2929" y="4875"/>
                    <a:pt x="2972" y="4860"/>
                    <a:pt x="3015" y="4846"/>
                  </a:cubicBezTo>
                  <a:cubicBezTo>
                    <a:pt x="3098" y="4817"/>
                    <a:pt x="3184" y="4789"/>
                    <a:pt x="3270" y="4766"/>
                  </a:cubicBezTo>
                  <a:cubicBezTo>
                    <a:pt x="3348" y="4745"/>
                    <a:pt x="3431" y="4728"/>
                    <a:pt x="3474" y="4651"/>
                  </a:cubicBezTo>
                  <a:cubicBezTo>
                    <a:pt x="3512" y="4587"/>
                    <a:pt x="3503" y="4507"/>
                    <a:pt x="3500" y="4441"/>
                  </a:cubicBezTo>
                  <a:cubicBezTo>
                    <a:pt x="3497" y="4340"/>
                    <a:pt x="3497" y="4240"/>
                    <a:pt x="3492" y="4139"/>
                  </a:cubicBezTo>
                  <a:lnTo>
                    <a:pt x="3500" y="4139"/>
                  </a:lnTo>
                  <a:cubicBezTo>
                    <a:pt x="3532" y="4139"/>
                    <a:pt x="3569" y="4139"/>
                    <a:pt x="3601" y="4142"/>
                  </a:cubicBezTo>
                  <a:lnTo>
                    <a:pt x="3745" y="4142"/>
                  </a:lnTo>
                  <a:cubicBezTo>
                    <a:pt x="3762" y="4142"/>
                    <a:pt x="3779" y="4142"/>
                    <a:pt x="3793" y="4139"/>
                  </a:cubicBezTo>
                  <a:cubicBezTo>
                    <a:pt x="3837" y="4125"/>
                    <a:pt x="3842" y="4088"/>
                    <a:pt x="3834" y="4047"/>
                  </a:cubicBezTo>
                  <a:cubicBezTo>
                    <a:pt x="3828" y="4016"/>
                    <a:pt x="3822" y="3984"/>
                    <a:pt x="3816" y="3952"/>
                  </a:cubicBezTo>
                  <a:cubicBezTo>
                    <a:pt x="3805" y="3884"/>
                    <a:pt x="3802" y="3812"/>
                    <a:pt x="3802" y="3740"/>
                  </a:cubicBezTo>
                  <a:cubicBezTo>
                    <a:pt x="3802" y="3714"/>
                    <a:pt x="3779" y="3697"/>
                    <a:pt x="3759" y="3697"/>
                  </a:cubicBezTo>
                  <a:lnTo>
                    <a:pt x="3656" y="3697"/>
                  </a:lnTo>
                  <a:cubicBezTo>
                    <a:pt x="3649" y="3697"/>
                    <a:pt x="3642" y="3697"/>
                    <a:pt x="3635" y="3697"/>
                  </a:cubicBezTo>
                  <a:cubicBezTo>
                    <a:pt x="3608" y="3697"/>
                    <a:pt x="3581" y="3698"/>
                    <a:pt x="3561" y="3717"/>
                  </a:cubicBezTo>
                  <a:cubicBezTo>
                    <a:pt x="3541" y="3740"/>
                    <a:pt x="3541" y="3769"/>
                    <a:pt x="3546" y="3794"/>
                  </a:cubicBezTo>
                  <a:cubicBezTo>
                    <a:pt x="3549" y="3803"/>
                    <a:pt x="3555" y="3812"/>
                    <a:pt x="3558" y="3823"/>
                  </a:cubicBezTo>
                  <a:cubicBezTo>
                    <a:pt x="3561" y="3829"/>
                    <a:pt x="3561" y="3838"/>
                    <a:pt x="3564" y="3843"/>
                  </a:cubicBezTo>
                  <a:cubicBezTo>
                    <a:pt x="3564" y="3843"/>
                    <a:pt x="3570" y="3852"/>
                    <a:pt x="3570" y="3852"/>
                  </a:cubicBezTo>
                  <a:cubicBezTo>
                    <a:pt x="3570" y="3852"/>
                    <a:pt x="3570" y="3852"/>
                    <a:pt x="3569" y="3852"/>
                  </a:cubicBezTo>
                  <a:lnTo>
                    <a:pt x="3569" y="3852"/>
                  </a:lnTo>
                  <a:cubicBezTo>
                    <a:pt x="3572" y="3860"/>
                    <a:pt x="3584" y="3870"/>
                    <a:pt x="3594" y="3870"/>
                  </a:cubicBezTo>
                  <a:cubicBezTo>
                    <a:pt x="3596" y="3870"/>
                    <a:pt x="3597" y="3869"/>
                    <a:pt x="3598" y="3869"/>
                  </a:cubicBezTo>
                  <a:cubicBezTo>
                    <a:pt x="3618" y="3861"/>
                    <a:pt x="3633" y="3840"/>
                    <a:pt x="3633" y="3815"/>
                  </a:cubicBezTo>
                  <a:cubicBezTo>
                    <a:pt x="3633" y="3803"/>
                    <a:pt x="3630" y="3797"/>
                    <a:pt x="3630" y="3786"/>
                  </a:cubicBezTo>
                  <a:cubicBezTo>
                    <a:pt x="3644" y="3786"/>
                    <a:pt x="3656" y="3786"/>
                    <a:pt x="3670" y="3789"/>
                  </a:cubicBezTo>
                  <a:lnTo>
                    <a:pt x="3716" y="3789"/>
                  </a:lnTo>
                  <a:cubicBezTo>
                    <a:pt x="3716" y="3832"/>
                    <a:pt x="3719" y="3875"/>
                    <a:pt x="3722" y="3918"/>
                  </a:cubicBezTo>
                  <a:lnTo>
                    <a:pt x="3733" y="4004"/>
                  </a:lnTo>
                  <a:cubicBezTo>
                    <a:pt x="3736" y="4019"/>
                    <a:pt x="3736" y="4033"/>
                    <a:pt x="3742" y="4044"/>
                  </a:cubicBezTo>
                  <a:lnTo>
                    <a:pt x="3742" y="4053"/>
                  </a:lnTo>
                  <a:lnTo>
                    <a:pt x="3661" y="4053"/>
                  </a:lnTo>
                  <a:cubicBezTo>
                    <a:pt x="3618" y="4053"/>
                    <a:pt x="3578" y="4056"/>
                    <a:pt x="3535" y="4059"/>
                  </a:cubicBezTo>
                  <a:lnTo>
                    <a:pt x="3486" y="4059"/>
                  </a:lnTo>
                  <a:cubicBezTo>
                    <a:pt x="3483" y="4001"/>
                    <a:pt x="3477" y="3947"/>
                    <a:pt x="3474" y="3889"/>
                  </a:cubicBezTo>
                  <a:cubicBezTo>
                    <a:pt x="3457" y="3708"/>
                    <a:pt x="3434" y="3524"/>
                    <a:pt x="3440" y="3340"/>
                  </a:cubicBezTo>
                  <a:cubicBezTo>
                    <a:pt x="3440" y="3323"/>
                    <a:pt x="3424" y="3305"/>
                    <a:pt x="3409" y="3305"/>
                  </a:cubicBezTo>
                  <a:cubicBezTo>
                    <a:pt x="3407" y="3305"/>
                    <a:pt x="3405" y="3305"/>
                    <a:pt x="3403" y="3306"/>
                  </a:cubicBezTo>
                  <a:cubicBezTo>
                    <a:pt x="3334" y="3309"/>
                    <a:pt x="3268" y="3315"/>
                    <a:pt x="3196" y="3320"/>
                  </a:cubicBezTo>
                  <a:cubicBezTo>
                    <a:pt x="3154" y="3323"/>
                    <a:pt x="3153" y="3387"/>
                    <a:pt x="3191" y="3387"/>
                  </a:cubicBezTo>
                  <a:cubicBezTo>
                    <a:pt x="3192" y="3387"/>
                    <a:pt x="3194" y="3387"/>
                    <a:pt x="3196" y="3386"/>
                  </a:cubicBezTo>
                  <a:cubicBezTo>
                    <a:pt x="3253" y="3384"/>
                    <a:pt x="3311" y="3384"/>
                    <a:pt x="3368" y="3381"/>
                  </a:cubicBezTo>
                  <a:lnTo>
                    <a:pt x="3368" y="3381"/>
                  </a:lnTo>
                  <a:cubicBezTo>
                    <a:pt x="3377" y="3539"/>
                    <a:pt x="3368" y="3697"/>
                    <a:pt x="3362" y="3855"/>
                  </a:cubicBezTo>
                  <a:cubicBezTo>
                    <a:pt x="3357" y="4019"/>
                    <a:pt x="3360" y="4185"/>
                    <a:pt x="3362" y="4349"/>
                  </a:cubicBezTo>
                  <a:cubicBezTo>
                    <a:pt x="3362" y="4392"/>
                    <a:pt x="3362" y="4432"/>
                    <a:pt x="3368" y="4475"/>
                  </a:cubicBezTo>
                  <a:cubicBezTo>
                    <a:pt x="3368" y="4504"/>
                    <a:pt x="3371" y="4536"/>
                    <a:pt x="3360" y="4564"/>
                  </a:cubicBezTo>
                  <a:cubicBezTo>
                    <a:pt x="3348" y="4593"/>
                    <a:pt x="3331" y="4602"/>
                    <a:pt x="3305" y="4608"/>
                  </a:cubicBezTo>
                  <a:cubicBezTo>
                    <a:pt x="3270" y="4619"/>
                    <a:pt x="3230" y="4628"/>
                    <a:pt x="3190" y="4633"/>
                  </a:cubicBezTo>
                  <a:cubicBezTo>
                    <a:pt x="3153" y="4642"/>
                    <a:pt x="3110" y="4651"/>
                    <a:pt x="3069" y="4656"/>
                  </a:cubicBezTo>
                  <a:lnTo>
                    <a:pt x="3069" y="4579"/>
                  </a:lnTo>
                  <a:cubicBezTo>
                    <a:pt x="3069" y="4530"/>
                    <a:pt x="3066" y="4478"/>
                    <a:pt x="3058" y="4429"/>
                  </a:cubicBezTo>
                  <a:cubicBezTo>
                    <a:pt x="3075" y="4421"/>
                    <a:pt x="3084" y="4412"/>
                    <a:pt x="3095" y="4398"/>
                  </a:cubicBezTo>
                  <a:cubicBezTo>
                    <a:pt x="3104" y="4386"/>
                    <a:pt x="3104" y="4369"/>
                    <a:pt x="3095" y="4358"/>
                  </a:cubicBezTo>
                  <a:cubicBezTo>
                    <a:pt x="3081" y="4343"/>
                    <a:pt x="3069" y="4332"/>
                    <a:pt x="3046" y="4320"/>
                  </a:cubicBezTo>
                  <a:cubicBezTo>
                    <a:pt x="3026" y="4312"/>
                    <a:pt x="3003" y="4312"/>
                    <a:pt x="2983" y="4312"/>
                  </a:cubicBezTo>
                  <a:cubicBezTo>
                    <a:pt x="2946" y="4312"/>
                    <a:pt x="2911" y="4343"/>
                    <a:pt x="2914" y="4378"/>
                  </a:cubicBezTo>
                  <a:cubicBezTo>
                    <a:pt x="2917" y="4441"/>
                    <a:pt x="2917" y="4501"/>
                    <a:pt x="2911" y="4562"/>
                  </a:cubicBezTo>
                  <a:cubicBezTo>
                    <a:pt x="2911" y="4576"/>
                    <a:pt x="2908" y="4590"/>
                    <a:pt x="2908" y="4605"/>
                  </a:cubicBezTo>
                  <a:lnTo>
                    <a:pt x="2908" y="4613"/>
                  </a:lnTo>
                  <a:cubicBezTo>
                    <a:pt x="2908" y="4619"/>
                    <a:pt x="2903" y="4628"/>
                    <a:pt x="2903" y="4633"/>
                  </a:cubicBezTo>
                  <a:cubicBezTo>
                    <a:pt x="2903" y="4642"/>
                    <a:pt x="2900" y="4648"/>
                    <a:pt x="2900" y="4656"/>
                  </a:cubicBezTo>
                  <a:cubicBezTo>
                    <a:pt x="2845" y="4665"/>
                    <a:pt x="2794" y="4674"/>
                    <a:pt x="2736" y="4685"/>
                  </a:cubicBezTo>
                  <a:lnTo>
                    <a:pt x="2699" y="4685"/>
                  </a:lnTo>
                  <a:lnTo>
                    <a:pt x="2765" y="3326"/>
                  </a:lnTo>
                  <a:cubicBezTo>
                    <a:pt x="2771" y="3122"/>
                    <a:pt x="2782" y="2918"/>
                    <a:pt x="2788" y="2711"/>
                  </a:cubicBezTo>
                  <a:lnTo>
                    <a:pt x="2788" y="2668"/>
                  </a:lnTo>
                  <a:cubicBezTo>
                    <a:pt x="2874" y="2576"/>
                    <a:pt x="2969" y="2496"/>
                    <a:pt x="3058" y="2407"/>
                  </a:cubicBezTo>
                  <a:cubicBezTo>
                    <a:pt x="3153" y="2309"/>
                    <a:pt x="3233" y="2188"/>
                    <a:pt x="3190" y="2047"/>
                  </a:cubicBezTo>
                  <a:cubicBezTo>
                    <a:pt x="3187" y="2033"/>
                    <a:pt x="3176" y="2019"/>
                    <a:pt x="3167" y="2007"/>
                  </a:cubicBezTo>
                  <a:cubicBezTo>
                    <a:pt x="3221" y="1968"/>
                    <a:pt x="3287" y="1923"/>
                    <a:pt x="3352" y="1923"/>
                  </a:cubicBezTo>
                  <a:cubicBezTo>
                    <a:pt x="3363" y="1923"/>
                    <a:pt x="3374" y="1924"/>
                    <a:pt x="3385" y="1927"/>
                  </a:cubicBezTo>
                  <a:cubicBezTo>
                    <a:pt x="3392" y="1929"/>
                    <a:pt x="3399" y="1929"/>
                    <a:pt x="3405" y="1929"/>
                  </a:cubicBezTo>
                  <a:cubicBezTo>
                    <a:pt x="3469" y="1929"/>
                    <a:pt x="3495" y="1840"/>
                    <a:pt x="3440" y="1800"/>
                  </a:cubicBezTo>
                  <a:cubicBezTo>
                    <a:pt x="3440" y="1800"/>
                    <a:pt x="3430" y="1753"/>
                    <a:pt x="3431" y="1753"/>
                  </a:cubicBezTo>
                  <a:lnTo>
                    <a:pt x="3431" y="1753"/>
                  </a:lnTo>
                  <a:cubicBezTo>
                    <a:pt x="3431" y="1753"/>
                    <a:pt x="3431" y="1754"/>
                    <a:pt x="3431" y="1754"/>
                  </a:cubicBezTo>
                  <a:cubicBezTo>
                    <a:pt x="3429" y="1740"/>
                    <a:pt x="3429" y="1726"/>
                    <a:pt x="3429" y="1711"/>
                  </a:cubicBezTo>
                  <a:cubicBezTo>
                    <a:pt x="3426" y="1677"/>
                    <a:pt x="3420" y="1645"/>
                    <a:pt x="3420" y="1614"/>
                  </a:cubicBezTo>
                  <a:cubicBezTo>
                    <a:pt x="3417" y="1548"/>
                    <a:pt x="3414" y="1484"/>
                    <a:pt x="3414" y="1418"/>
                  </a:cubicBezTo>
                  <a:cubicBezTo>
                    <a:pt x="3414" y="1408"/>
                    <a:pt x="3407" y="1403"/>
                    <a:pt x="3399" y="1403"/>
                  </a:cubicBezTo>
                  <a:cubicBezTo>
                    <a:pt x="3392" y="1403"/>
                    <a:pt x="3384" y="1408"/>
                    <a:pt x="3383" y="1418"/>
                  </a:cubicBezTo>
                  <a:cubicBezTo>
                    <a:pt x="3374" y="1487"/>
                    <a:pt x="3371" y="1556"/>
                    <a:pt x="3368" y="1625"/>
                  </a:cubicBezTo>
                  <a:cubicBezTo>
                    <a:pt x="3368" y="1657"/>
                    <a:pt x="3362" y="1688"/>
                    <a:pt x="3362" y="1720"/>
                  </a:cubicBezTo>
                  <a:cubicBezTo>
                    <a:pt x="3362" y="1731"/>
                    <a:pt x="3368" y="1754"/>
                    <a:pt x="3362" y="1775"/>
                  </a:cubicBezTo>
                  <a:cubicBezTo>
                    <a:pt x="3357" y="1774"/>
                    <a:pt x="3352" y="1774"/>
                    <a:pt x="3347" y="1774"/>
                  </a:cubicBezTo>
                  <a:cubicBezTo>
                    <a:pt x="3287" y="1774"/>
                    <a:pt x="3220" y="1803"/>
                    <a:pt x="3170" y="1829"/>
                  </a:cubicBezTo>
                  <a:cubicBezTo>
                    <a:pt x="3075" y="1875"/>
                    <a:pt x="2975" y="1915"/>
                    <a:pt x="2883" y="1961"/>
                  </a:cubicBezTo>
                  <a:lnTo>
                    <a:pt x="2817" y="1993"/>
                  </a:lnTo>
                  <a:cubicBezTo>
                    <a:pt x="2802" y="2002"/>
                    <a:pt x="2788" y="2004"/>
                    <a:pt x="2779" y="2013"/>
                  </a:cubicBezTo>
                  <a:cubicBezTo>
                    <a:pt x="2773" y="2013"/>
                    <a:pt x="2773" y="2013"/>
                    <a:pt x="2773" y="2016"/>
                  </a:cubicBezTo>
                  <a:cubicBezTo>
                    <a:pt x="2765" y="2007"/>
                    <a:pt x="2750" y="2002"/>
                    <a:pt x="2739" y="2002"/>
                  </a:cubicBezTo>
                  <a:cubicBezTo>
                    <a:pt x="2733" y="2000"/>
                    <a:pt x="2728" y="2000"/>
                    <a:pt x="2723" y="2000"/>
                  </a:cubicBezTo>
                  <a:cubicBezTo>
                    <a:pt x="2685" y="2000"/>
                    <a:pt x="2657" y="2026"/>
                    <a:pt x="2644" y="2062"/>
                  </a:cubicBezTo>
                  <a:cubicBezTo>
                    <a:pt x="2601" y="2162"/>
                    <a:pt x="2584" y="2274"/>
                    <a:pt x="2572" y="2387"/>
                  </a:cubicBezTo>
                  <a:lnTo>
                    <a:pt x="2164" y="2751"/>
                  </a:lnTo>
                  <a:cubicBezTo>
                    <a:pt x="2138" y="2721"/>
                    <a:pt x="2098" y="2699"/>
                    <a:pt x="2058" y="2699"/>
                  </a:cubicBezTo>
                  <a:cubicBezTo>
                    <a:pt x="2037" y="2699"/>
                    <a:pt x="2016" y="2705"/>
                    <a:pt x="1998" y="2720"/>
                  </a:cubicBezTo>
                  <a:cubicBezTo>
                    <a:pt x="1831" y="2841"/>
                    <a:pt x="1667" y="2970"/>
                    <a:pt x="1524" y="3122"/>
                  </a:cubicBezTo>
                  <a:cubicBezTo>
                    <a:pt x="1495" y="3151"/>
                    <a:pt x="1480" y="3197"/>
                    <a:pt x="1492" y="3240"/>
                  </a:cubicBezTo>
                  <a:cubicBezTo>
                    <a:pt x="1492" y="3243"/>
                    <a:pt x="1492" y="3243"/>
                    <a:pt x="1495" y="3249"/>
                  </a:cubicBezTo>
                  <a:cubicBezTo>
                    <a:pt x="1506" y="3277"/>
                    <a:pt x="1529" y="3312"/>
                    <a:pt x="1561" y="3320"/>
                  </a:cubicBezTo>
                  <a:cubicBezTo>
                    <a:pt x="1460" y="3415"/>
                    <a:pt x="1357" y="3516"/>
                    <a:pt x="1256" y="3616"/>
                  </a:cubicBezTo>
                  <a:lnTo>
                    <a:pt x="1202" y="3671"/>
                  </a:lnTo>
                  <a:cubicBezTo>
                    <a:pt x="1190" y="3407"/>
                    <a:pt x="1176" y="3139"/>
                    <a:pt x="1162" y="2878"/>
                  </a:cubicBezTo>
                  <a:cubicBezTo>
                    <a:pt x="1176" y="2878"/>
                    <a:pt x="1187" y="2875"/>
                    <a:pt x="1202" y="2869"/>
                  </a:cubicBezTo>
                  <a:cubicBezTo>
                    <a:pt x="1274" y="2852"/>
                    <a:pt x="1317" y="2774"/>
                    <a:pt x="1294" y="2705"/>
                  </a:cubicBezTo>
                  <a:cubicBezTo>
                    <a:pt x="1288" y="2674"/>
                    <a:pt x="1288" y="2608"/>
                    <a:pt x="1288" y="2565"/>
                  </a:cubicBezTo>
                  <a:cubicBezTo>
                    <a:pt x="1285" y="2510"/>
                    <a:pt x="1279" y="2461"/>
                    <a:pt x="1279" y="2407"/>
                  </a:cubicBezTo>
                  <a:cubicBezTo>
                    <a:pt x="1276" y="2358"/>
                    <a:pt x="1274" y="2306"/>
                    <a:pt x="1274" y="2257"/>
                  </a:cubicBezTo>
                  <a:cubicBezTo>
                    <a:pt x="1271" y="2200"/>
                    <a:pt x="1276" y="2131"/>
                    <a:pt x="1256" y="2076"/>
                  </a:cubicBezTo>
                  <a:cubicBezTo>
                    <a:pt x="1235" y="2020"/>
                    <a:pt x="1194" y="1995"/>
                    <a:pt x="1148" y="1995"/>
                  </a:cubicBezTo>
                  <a:cubicBezTo>
                    <a:pt x="1137" y="1995"/>
                    <a:pt x="1126" y="1996"/>
                    <a:pt x="1116" y="1999"/>
                  </a:cubicBezTo>
                  <a:cubicBezTo>
                    <a:pt x="1104" y="1843"/>
                    <a:pt x="1093" y="1691"/>
                    <a:pt x="1087" y="1539"/>
                  </a:cubicBezTo>
                  <a:cubicBezTo>
                    <a:pt x="1130" y="1527"/>
                    <a:pt x="1173" y="1519"/>
                    <a:pt x="1216" y="1513"/>
                  </a:cubicBezTo>
                  <a:cubicBezTo>
                    <a:pt x="1305" y="1496"/>
                    <a:pt x="1394" y="1484"/>
                    <a:pt x="1489" y="1467"/>
                  </a:cubicBezTo>
                  <a:cubicBezTo>
                    <a:pt x="1575" y="1453"/>
                    <a:pt x="1661" y="1430"/>
                    <a:pt x="1745" y="1398"/>
                  </a:cubicBezTo>
                  <a:cubicBezTo>
                    <a:pt x="1796" y="1375"/>
                    <a:pt x="1880" y="1352"/>
                    <a:pt x="1940" y="1309"/>
                  </a:cubicBezTo>
                  <a:cubicBezTo>
                    <a:pt x="1951" y="1312"/>
                    <a:pt x="1961" y="1313"/>
                    <a:pt x="1972" y="1313"/>
                  </a:cubicBezTo>
                  <a:cubicBezTo>
                    <a:pt x="2043" y="1313"/>
                    <a:pt x="2112" y="1250"/>
                    <a:pt x="2110" y="1180"/>
                  </a:cubicBezTo>
                  <a:cubicBezTo>
                    <a:pt x="2107" y="1099"/>
                    <a:pt x="2090" y="1027"/>
                    <a:pt x="2075" y="953"/>
                  </a:cubicBezTo>
                  <a:cubicBezTo>
                    <a:pt x="2067" y="913"/>
                    <a:pt x="2061" y="872"/>
                    <a:pt x="2049" y="835"/>
                  </a:cubicBezTo>
                  <a:cubicBezTo>
                    <a:pt x="2167" y="806"/>
                    <a:pt x="2291" y="778"/>
                    <a:pt x="2411" y="755"/>
                  </a:cubicBezTo>
                  <a:cubicBezTo>
                    <a:pt x="2486" y="740"/>
                    <a:pt x="2558" y="726"/>
                    <a:pt x="2635" y="711"/>
                  </a:cubicBezTo>
                  <a:cubicBezTo>
                    <a:pt x="2670" y="706"/>
                    <a:pt x="2699" y="697"/>
                    <a:pt x="2730" y="683"/>
                  </a:cubicBezTo>
                  <a:cubicBezTo>
                    <a:pt x="2753" y="671"/>
                    <a:pt x="2779" y="665"/>
                    <a:pt x="2802" y="663"/>
                  </a:cubicBezTo>
                  <a:cubicBezTo>
                    <a:pt x="2802" y="752"/>
                    <a:pt x="2808" y="838"/>
                    <a:pt x="2817" y="927"/>
                  </a:cubicBezTo>
                  <a:cubicBezTo>
                    <a:pt x="2788" y="927"/>
                    <a:pt x="2759" y="926"/>
                    <a:pt x="2730" y="926"/>
                  </a:cubicBezTo>
                  <a:cubicBezTo>
                    <a:pt x="2716" y="926"/>
                    <a:pt x="2702" y="926"/>
                    <a:pt x="2687" y="927"/>
                  </a:cubicBezTo>
                  <a:cubicBezTo>
                    <a:pt x="2650" y="930"/>
                    <a:pt x="2613" y="938"/>
                    <a:pt x="2572" y="944"/>
                  </a:cubicBezTo>
                  <a:cubicBezTo>
                    <a:pt x="2567" y="921"/>
                    <a:pt x="2558" y="895"/>
                    <a:pt x="2535" y="881"/>
                  </a:cubicBezTo>
                  <a:cubicBezTo>
                    <a:pt x="2531" y="878"/>
                    <a:pt x="2526" y="877"/>
                    <a:pt x="2522" y="877"/>
                  </a:cubicBezTo>
                  <a:cubicBezTo>
                    <a:pt x="2514" y="877"/>
                    <a:pt x="2506" y="880"/>
                    <a:pt x="2500" y="884"/>
                  </a:cubicBezTo>
                  <a:cubicBezTo>
                    <a:pt x="2457" y="921"/>
                    <a:pt x="2486" y="979"/>
                    <a:pt x="2506" y="1016"/>
                  </a:cubicBezTo>
                  <a:cubicBezTo>
                    <a:pt x="2511" y="1031"/>
                    <a:pt x="2526" y="1038"/>
                    <a:pt x="2540" y="1038"/>
                  </a:cubicBezTo>
                  <a:cubicBezTo>
                    <a:pt x="2545" y="1038"/>
                    <a:pt x="2549" y="1037"/>
                    <a:pt x="2552" y="1036"/>
                  </a:cubicBezTo>
                  <a:cubicBezTo>
                    <a:pt x="2639" y="1009"/>
                    <a:pt x="2740" y="984"/>
                    <a:pt x="2831" y="984"/>
                  </a:cubicBezTo>
                  <a:cubicBezTo>
                    <a:pt x="2836" y="984"/>
                    <a:pt x="2840" y="984"/>
                    <a:pt x="2845" y="984"/>
                  </a:cubicBezTo>
                  <a:cubicBezTo>
                    <a:pt x="2860" y="984"/>
                    <a:pt x="2880" y="970"/>
                    <a:pt x="2874" y="956"/>
                  </a:cubicBezTo>
                  <a:cubicBezTo>
                    <a:pt x="2868" y="841"/>
                    <a:pt x="2871" y="729"/>
                    <a:pt x="2880" y="614"/>
                  </a:cubicBezTo>
                  <a:cubicBezTo>
                    <a:pt x="2880" y="594"/>
                    <a:pt x="2860" y="576"/>
                    <a:pt x="2839" y="576"/>
                  </a:cubicBezTo>
                  <a:cubicBezTo>
                    <a:pt x="2815" y="578"/>
                    <a:pt x="2791" y="580"/>
                    <a:pt x="2767" y="580"/>
                  </a:cubicBezTo>
                  <a:cubicBezTo>
                    <a:pt x="2749" y="580"/>
                    <a:pt x="2731" y="579"/>
                    <a:pt x="2713" y="576"/>
                  </a:cubicBezTo>
                  <a:cubicBezTo>
                    <a:pt x="2691" y="571"/>
                    <a:pt x="2672" y="569"/>
                    <a:pt x="2650" y="569"/>
                  </a:cubicBezTo>
                  <a:cubicBezTo>
                    <a:pt x="2638" y="569"/>
                    <a:pt x="2624" y="570"/>
                    <a:pt x="2610" y="571"/>
                  </a:cubicBezTo>
                  <a:cubicBezTo>
                    <a:pt x="2529" y="579"/>
                    <a:pt x="2452" y="591"/>
                    <a:pt x="2371" y="599"/>
                  </a:cubicBezTo>
                  <a:cubicBezTo>
                    <a:pt x="2242" y="622"/>
                    <a:pt x="2113" y="642"/>
                    <a:pt x="1983" y="668"/>
                  </a:cubicBezTo>
                  <a:cubicBezTo>
                    <a:pt x="1980" y="634"/>
                    <a:pt x="1978" y="599"/>
                    <a:pt x="1975" y="565"/>
                  </a:cubicBezTo>
                  <a:cubicBezTo>
                    <a:pt x="1966" y="507"/>
                    <a:pt x="1949" y="447"/>
                    <a:pt x="1946" y="390"/>
                  </a:cubicBezTo>
                  <a:cubicBezTo>
                    <a:pt x="1946" y="365"/>
                    <a:pt x="1925" y="341"/>
                    <a:pt x="1901" y="341"/>
                  </a:cubicBezTo>
                  <a:cubicBezTo>
                    <a:pt x="1900" y="341"/>
                    <a:pt x="1898" y="341"/>
                    <a:pt x="1897" y="341"/>
                  </a:cubicBezTo>
                  <a:cubicBezTo>
                    <a:pt x="1794" y="349"/>
                    <a:pt x="1693" y="364"/>
                    <a:pt x="1590" y="384"/>
                  </a:cubicBezTo>
                  <a:cubicBezTo>
                    <a:pt x="1572" y="390"/>
                    <a:pt x="1558" y="410"/>
                    <a:pt x="1558" y="427"/>
                  </a:cubicBezTo>
                  <a:cubicBezTo>
                    <a:pt x="1558" y="493"/>
                    <a:pt x="1561" y="562"/>
                    <a:pt x="1601" y="614"/>
                  </a:cubicBezTo>
                  <a:cubicBezTo>
                    <a:pt x="1608" y="623"/>
                    <a:pt x="1620" y="628"/>
                    <a:pt x="1631" y="628"/>
                  </a:cubicBezTo>
                  <a:cubicBezTo>
                    <a:pt x="1647" y="628"/>
                    <a:pt x="1661" y="618"/>
                    <a:pt x="1661" y="596"/>
                  </a:cubicBezTo>
                  <a:cubicBezTo>
                    <a:pt x="1659" y="551"/>
                    <a:pt x="1650" y="507"/>
                    <a:pt x="1647" y="464"/>
                  </a:cubicBezTo>
                  <a:cubicBezTo>
                    <a:pt x="1716" y="453"/>
                    <a:pt x="1782" y="441"/>
                    <a:pt x="1848" y="438"/>
                  </a:cubicBezTo>
                  <a:lnTo>
                    <a:pt x="1848" y="438"/>
                  </a:lnTo>
                  <a:cubicBezTo>
                    <a:pt x="1845" y="482"/>
                    <a:pt x="1837" y="525"/>
                    <a:pt x="1837" y="565"/>
                  </a:cubicBezTo>
                  <a:cubicBezTo>
                    <a:pt x="1834" y="622"/>
                    <a:pt x="1834" y="677"/>
                    <a:pt x="1834" y="734"/>
                  </a:cubicBezTo>
                  <a:cubicBezTo>
                    <a:pt x="1834" y="792"/>
                    <a:pt x="1834" y="844"/>
                    <a:pt x="1831" y="901"/>
                  </a:cubicBezTo>
                  <a:lnTo>
                    <a:pt x="1831" y="993"/>
                  </a:lnTo>
                  <a:cubicBezTo>
                    <a:pt x="1805" y="996"/>
                    <a:pt x="1779" y="999"/>
                    <a:pt x="1751" y="1002"/>
                  </a:cubicBezTo>
                  <a:cubicBezTo>
                    <a:pt x="1693" y="1010"/>
                    <a:pt x="1638" y="1022"/>
                    <a:pt x="1581" y="1027"/>
                  </a:cubicBezTo>
                  <a:cubicBezTo>
                    <a:pt x="1475" y="1045"/>
                    <a:pt x="1363" y="1065"/>
                    <a:pt x="1256" y="1082"/>
                  </a:cubicBezTo>
                  <a:cubicBezTo>
                    <a:pt x="1187" y="1094"/>
                    <a:pt x="1118" y="1108"/>
                    <a:pt x="1049" y="1117"/>
                  </a:cubicBezTo>
                  <a:cubicBezTo>
                    <a:pt x="1035" y="895"/>
                    <a:pt x="1026" y="668"/>
                    <a:pt x="957" y="456"/>
                  </a:cubicBezTo>
                  <a:cubicBezTo>
                    <a:pt x="891" y="252"/>
                    <a:pt x="731" y="74"/>
                    <a:pt x="524" y="5"/>
                  </a:cubicBezTo>
                  <a:cubicBezTo>
                    <a:pt x="514" y="2"/>
                    <a:pt x="505" y="0"/>
                    <a:pt x="49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9"/>
          <p:cNvGrpSpPr/>
          <p:nvPr/>
        </p:nvGrpSpPr>
        <p:grpSpPr>
          <a:xfrm>
            <a:off x="7263789" y="-61"/>
            <a:ext cx="1880929" cy="5444191"/>
            <a:chOff x="7587348" y="1011214"/>
            <a:chExt cx="1500900" cy="4060708"/>
          </a:xfrm>
        </p:grpSpPr>
        <p:sp>
          <p:nvSpPr>
            <p:cNvPr id="257" name="Google Shape;257;p9"/>
            <p:cNvSpPr/>
            <p:nvPr/>
          </p:nvSpPr>
          <p:spPr>
            <a:xfrm>
              <a:off x="8272131" y="4161151"/>
              <a:ext cx="37720" cy="32919"/>
            </a:xfrm>
            <a:custGeom>
              <a:rect b="b" l="l" r="r" t="t"/>
              <a:pathLst>
                <a:path extrusionOk="0" h="96" w="110">
                  <a:moveTo>
                    <a:pt x="50" y="1"/>
                  </a:moveTo>
                  <a:cubicBezTo>
                    <a:pt x="41" y="1"/>
                    <a:pt x="38" y="6"/>
                    <a:pt x="29" y="9"/>
                  </a:cubicBezTo>
                  <a:lnTo>
                    <a:pt x="21" y="21"/>
                  </a:lnTo>
                  <a:lnTo>
                    <a:pt x="15" y="21"/>
                  </a:lnTo>
                  <a:cubicBezTo>
                    <a:pt x="12" y="24"/>
                    <a:pt x="9" y="24"/>
                    <a:pt x="9" y="26"/>
                  </a:cubicBezTo>
                  <a:cubicBezTo>
                    <a:pt x="4" y="29"/>
                    <a:pt x="4" y="29"/>
                    <a:pt x="4" y="35"/>
                  </a:cubicBezTo>
                  <a:cubicBezTo>
                    <a:pt x="1" y="38"/>
                    <a:pt x="1" y="41"/>
                    <a:pt x="1" y="44"/>
                  </a:cubicBezTo>
                  <a:lnTo>
                    <a:pt x="1" y="52"/>
                  </a:lnTo>
                  <a:cubicBezTo>
                    <a:pt x="1" y="55"/>
                    <a:pt x="4" y="55"/>
                    <a:pt x="4" y="58"/>
                  </a:cubicBezTo>
                  <a:cubicBezTo>
                    <a:pt x="9" y="64"/>
                    <a:pt x="9" y="67"/>
                    <a:pt x="12" y="67"/>
                  </a:cubicBezTo>
                  <a:cubicBezTo>
                    <a:pt x="12" y="67"/>
                    <a:pt x="15" y="67"/>
                    <a:pt x="15" y="70"/>
                  </a:cubicBezTo>
                  <a:cubicBezTo>
                    <a:pt x="21" y="72"/>
                    <a:pt x="21" y="78"/>
                    <a:pt x="24" y="81"/>
                  </a:cubicBezTo>
                  <a:cubicBezTo>
                    <a:pt x="27" y="84"/>
                    <a:pt x="32" y="87"/>
                    <a:pt x="38" y="93"/>
                  </a:cubicBezTo>
                  <a:cubicBezTo>
                    <a:pt x="44" y="95"/>
                    <a:pt x="47" y="95"/>
                    <a:pt x="55" y="95"/>
                  </a:cubicBezTo>
                  <a:cubicBezTo>
                    <a:pt x="61" y="95"/>
                    <a:pt x="70" y="95"/>
                    <a:pt x="72" y="93"/>
                  </a:cubicBezTo>
                  <a:cubicBezTo>
                    <a:pt x="81" y="87"/>
                    <a:pt x="84" y="87"/>
                    <a:pt x="87" y="81"/>
                  </a:cubicBezTo>
                  <a:cubicBezTo>
                    <a:pt x="90" y="78"/>
                    <a:pt x="95" y="70"/>
                    <a:pt x="98" y="67"/>
                  </a:cubicBezTo>
                  <a:cubicBezTo>
                    <a:pt x="101" y="58"/>
                    <a:pt x="101" y="55"/>
                    <a:pt x="101" y="49"/>
                  </a:cubicBezTo>
                  <a:lnTo>
                    <a:pt x="110" y="38"/>
                  </a:lnTo>
                  <a:lnTo>
                    <a:pt x="98" y="15"/>
                  </a:lnTo>
                  <a:cubicBezTo>
                    <a:pt x="95" y="12"/>
                    <a:pt x="93" y="12"/>
                    <a:pt x="87" y="9"/>
                  </a:cubicBezTo>
                  <a:cubicBezTo>
                    <a:pt x="81" y="6"/>
                    <a:pt x="72" y="1"/>
                    <a:pt x="6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8443584" y="4055878"/>
              <a:ext cx="62409" cy="65152"/>
            </a:xfrm>
            <a:custGeom>
              <a:rect b="b" l="l" r="r" t="t"/>
              <a:pathLst>
                <a:path extrusionOk="0" h="190" w="182">
                  <a:moveTo>
                    <a:pt x="94" y="1"/>
                  </a:moveTo>
                  <a:cubicBezTo>
                    <a:pt x="88" y="1"/>
                    <a:pt x="81" y="2"/>
                    <a:pt x="75" y="3"/>
                  </a:cubicBezTo>
                  <a:cubicBezTo>
                    <a:pt x="70" y="3"/>
                    <a:pt x="61" y="6"/>
                    <a:pt x="55" y="12"/>
                  </a:cubicBezTo>
                  <a:lnTo>
                    <a:pt x="32" y="20"/>
                  </a:lnTo>
                  <a:cubicBezTo>
                    <a:pt x="26" y="23"/>
                    <a:pt x="21" y="32"/>
                    <a:pt x="18" y="35"/>
                  </a:cubicBezTo>
                  <a:cubicBezTo>
                    <a:pt x="12" y="43"/>
                    <a:pt x="3" y="55"/>
                    <a:pt x="3" y="69"/>
                  </a:cubicBezTo>
                  <a:lnTo>
                    <a:pt x="3" y="72"/>
                  </a:lnTo>
                  <a:cubicBezTo>
                    <a:pt x="3" y="78"/>
                    <a:pt x="1" y="86"/>
                    <a:pt x="1" y="98"/>
                  </a:cubicBezTo>
                  <a:cubicBezTo>
                    <a:pt x="1" y="106"/>
                    <a:pt x="3" y="121"/>
                    <a:pt x="6" y="132"/>
                  </a:cubicBezTo>
                  <a:lnTo>
                    <a:pt x="18" y="155"/>
                  </a:lnTo>
                  <a:cubicBezTo>
                    <a:pt x="26" y="164"/>
                    <a:pt x="32" y="173"/>
                    <a:pt x="44" y="178"/>
                  </a:cubicBezTo>
                  <a:lnTo>
                    <a:pt x="47" y="178"/>
                  </a:lnTo>
                  <a:cubicBezTo>
                    <a:pt x="61" y="187"/>
                    <a:pt x="75" y="190"/>
                    <a:pt x="90" y="190"/>
                  </a:cubicBezTo>
                  <a:cubicBezTo>
                    <a:pt x="104" y="190"/>
                    <a:pt x="118" y="187"/>
                    <a:pt x="133" y="178"/>
                  </a:cubicBezTo>
                  <a:cubicBezTo>
                    <a:pt x="141" y="175"/>
                    <a:pt x="144" y="170"/>
                    <a:pt x="150" y="164"/>
                  </a:cubicBezTo>
                  <a:cubicBezTo>
                    <a:pt x="159" y="158"/>
                    <a:pt x="164" y="147"/>
                    <a:pt x="170" y="135"/>
                  </a:cubicBezTo>
                  <a:cubicBezTo>
                    <a:pt x="173" y="129"/>
                    <a:pt x="176" y="121"/>
                    <a:pt x="176" y="115"/>
                  </a:cubicBezTo>
                  <a:cubicBezTo>
                    <a:pt x="182" y="98"/>
                    <a:pt x="182" y="83"/>
                    <a:pt x="176" y="72"/>
                  </a:cubicBezTo>
                  <a:cubicBezTo>
                    <a:pt x="173" y="63"/>
                    <a:pt x="170" y="55"/>
                    <a:pt x="167" y="46"/>
                  </a:cubicBezTo>
                  <a:cubicBezTo>
                    <a:pt x="162" y="38"/>
                    <a:pt x="156" y="35"/>
                    <a:pt x="153" y="29"/>
                  </a:cubicBezTo>
                  <a:cubicBezTo>
                    <a:pt x="144" y="26"/>
                    <a:pt x="141" y="17"/>
                    <a:pt x="133" y="15"/>
                  </a:cubicBezTo>
                  <a:lnTo>
                    <a:pt x="113" y="3"/>
                  </a:lnTo>
                  <a:cubicBezTo>
                    <a:pt x="107" y="2"/>
                    <a:pt x="100" y="1"/>
                    <a:pt x="9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8826953" y="1850648"/>
              <a:ext cx="261296" cy="3221273"/>
            </a:xfrm>
            <a:custGeom>
              <a:rect b="b" l="l" r="r" t="t"/>
              <a:pathLst>
                <a:path extrusionOk="0" h="9394" w="762">
                  <a:moveTo>
                    <a:pt x="112" y="1"/>
                  </a:moveTo>
                  <a:cubicBezTo>
                    <a:pt x="127" y="547"/>
                    <a:pt x="230" y="1460"/>
                    <a:pt x="227" y="2153"/>
                  </a:cubicBezTo>
                  <a:cubicBezTo>
                    <a:pt x="219" y="3624"/>
                    <a:pt x="216" y="5095"/>
                    <a:pt x="207" y="6566"/>
                  </a:cubicBezTo>
                  <a:cubicBezTo>
                    <a:pt x="207" y="6661"/>
                    <a:pt x="207" y="6756"/>
                    <a:pt x="176" y="6848"/>
                  </a:cubicBezTo>
                  <a:cubicBezTo>
                    <a:pt x="147" y="6920"/>
                    <a:pt x="101" y="6983"/>
                    <a:pt x="69" y="7055"/>
                  </a:cubicBezTo>
                  <a:cubicBezTo>
                    <a:pt x="6" y="7195"/>
                    <a:pt x="3" y="7356"/>
                    <a:pt x="3" y="7512"/>
                  </a:cubicBezTo>
                  <a:cubicBezTo>
                    <a:pt x="3" y="8138"/>
                    <a:pt x="0" y="8764"/>
                    <a:pt x="0" y="9394"/>
                  </a:cubicBezTo>
                  <a:lnTo>
                    <a:pt x="762" y="8779"/>
                  </a:lnTo>
                  <a:lnTo>
                    <a:pt x="632" y="101"/>
                  </a:lnTo>
                  <a:lnTo>
                    <a:pt x="112" y="1"/>
                  </a:ln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714566" y="2962693"/>
              <a:ext cx="1291047" cy="793145"/>
            </a:xfrm>
            <a:custGeom>
              <a:rect b="b" l="l" r="r" t="t"/>
              <a:pathLst>
                <a:path extrusionOk="0" h="2313" w="3765">
                  <a:moveTo>
                    <a:pt x="29" y="0"/>
                  </a:moveTo>
                  <a:cubicBezTo>
                    <a:pt x="15" y="0"/>
                    <a:pt x="0" y="10"/>
                    <a:pt x="0" y="25"/>
                  </a:cubicBezTo>
                  <a:cubicBezTo>
                    <a:pt x="9" y="120"/>
                    <a:pt x="18" y="217"/>
                    <a:pt x="41" y="312"/>
                  </a:cubicBezTo>
                  <a:cubicBezTo>
                    <a:pt x="52" y="364"/>
                    <a:pt x="58" y="484"/>
                    <a:pt x="101" y="528"/>
                  </a:cubicBezTo>
                  <a:cubicBezTo>
                    <a:pt x="133" y="559"/>
                    <a:pt x="196" y="562"/>
                    <a:pt x="239" y="571"/>
                  </a:cubicBezTo>
                  <a:cubicBezTo>
                    <a:pt x="348" y="594"/>
                    <a:pt x="457" y="622"/>
                    <a:pt x="564" y="660"/>
                  </a:cubicBezTo>
                  <a:cubicBezTo>
                    <a:pt x="802" y="737"/>
                    <a:pt x="1043" y="780"/>
                    <a:pt x="1290" y="823"/>
                  </a:cubicBezTo>
                  <a:cubicBezTo>
                    <a:pt x="1463" y="852"/>
                    <a:pt x="1799" y="849"/>
                    <a:pt x="1905" y="993"/>
                  </a:cubicBezTo>
                  <a:cubicBezTo>
                    <a:pt x="2023" y="1160"/>
                    <a:pt x="2066" y="1398"/>
                    <a:pt x="2129" y="1585"/>
                  </a:cubicBezTo>
                  <a:cubicBezTo>
                    <a:pt x="2181" y="1729"/>
                    <a:pt x="2224" y="1924"/>
                    <a:pt x="2368" y="2001"/>
                  </a:cubicBezTo>
                  <a:cubicBezTo>
                    <a:pt x="2543" y="2099"/>
                    <a:pt x="2785" y="2114"/>
                    <a:pt x="2974" y="2160"/>
                  </a:cubicBezTo>
                  <a:cubicBezTo>
                    <a:pt x="3089" y="2188"/>
                    <a:pt x="3207" y="2214"/>
                    <a:pt x="3322" y="2246"/>
                  </a:cubicBezTo>
                  <a:cubicBezTo>
                    <a:pt x="3418" y="2274"/>
                    <a:pt x="3490" y="2313"/>
                    <a:pt x="3576" y="2313"/>
                  </a:cubicBezTo>
                  <a:cubicBezTo>
                    <a:pt x="3602" y="2313"/>
                    <a:pt x="3630" y="2309"/>
                    <a:pt x="3661" y="2300"/>
                  </a:cubicBezTo>
                  <a:cubicBezTo>
                    <a:pt x="3733" y="2283"/>
                    <a:pt x="3764" y="2180"/>
                    <a:pt x="3707" y="2128"/>
                  </a:cubicBezTo>
                  <a:cubicBezTo>
                    <a:pt x="3560" y="2001"/>
                    <a:pt x="3328" y="2022"/>
                    <a:pt x="3141" y="1979"/>
                  </a:cubicBezTo>
                  <a:cubicBezTo>
                    <a:pt x="3035" y="1953"/>
                    <a:pt x="2931" y="1930"/>
                    <a:pt x="2828" y="1907"/>
                  </a:cubicBezTo>
                  <a:cubicBezTo>
                    <a:pt x="2741" y="1884"/>
                    <a:pt x="2598" y="1872"/>
                    <a:pt x="2532" y="1809"/>
                  </a:cubicBezTo>
                  <a:cubicBezTo>
                    <a:pt x="2428" y="1700"/>
                    <a:pt x="2371" y="1490"/>
                    <a:pt x="2308" y="1355"/>
                  </a:cubicBezTo>
                  <a:cubicBezTo>
                    <a:pt x="2227" y="1191"/>
                    <a:pt x="2129" y="1039"/>
                    <a:pt x="2040" y="881"/>
                  </a:cubicBezTo>
                  <a:cubicBezTo>
                    <a:pt x="2006" y="821"/>
                    <a:pt x="1992" y="737"/>
                    <a:pt x="1937" y="691"/>
                  </a:cubicBezTo>
                  <a:cubicBezTo>
                    <a:pt x="1887" y="646"/>
                    <a:pt x="1829" y="642"/>
                    <a:pt x="1767" y="642"/>
                  </a:cubicBezTo>
                  <a:cubicBezTo>
                    <a:pt x="1754" y="642"/>
                    <a:pt x="1741" y="642"/>
                    <a:pt x="1727" y="642"/>
                  </a:cubicBezTo>
                  <a:cubicBezTo>
                    <a:pt x="1512" y="642"/>
                    <a:pt x="1296" y="608"/>
                    <a:pt x="1086" y="579"/>
                  </a:cubicBezTo>
                  <a:cubicBezTo>
                    <a:pt x="874" y="550"/>
                    <a:pt x="661" y="556"/>
                    <a:pt x="446" y="542"/>
                  </a:cubicBezTo>
                  <a:cubicBezTo>
                    <a:pt x="383" y="536"/>
                    <a:pt x="276" y="533"/>
                    <a:pt x="219" y="505"/>
                  </a:cubicBezTo>
                  <a:cubicBezTo>
                    <a:pt x="147" y="470"/>
                    <a:pt x="127" y="404"/>
                    <a:pt x="104" y="326"/>
                  </a:cubicBezTo>
                  <a:cubicBezTo>
                    <a:pt x="81" y="226"/>
                    <a:pt x="66" y="117"/>
                    <a:pt x="52" y="16"/>
                  </a:cubicBezTo>
                  <a:cubicBezTo>
                    <a:pt x="48" y="5"/>
                    <a:pt x="39" y="0"/>
                    <a:pt x="29"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587348" y="3179753"/>
              <a:ext cx="628892" cy="300044"/>
            </a:xfrm>
            <a:custGeom>
              <a:rect b="b" l="l" r="r" t="t"/>
              <a:pathLst>
                <a:path extrusionOk="0" h="875" w="1834">
                  <a:moveTo>
                    <a:pt x="1454" y="0"/>
                  </a:moveTo>
                  <a:cubicBezTo>
                    <a:pt x="1288" y="0"/>
                    <a:pt x="1116" y="29"/>
                    <a:pt x="969" y="44"/>
                  </a:cubicBezTo>
                  <a:cubicBezTo>
                    <a:pt x="662" y="73"/>
                    <a:pt x="357" y="96"/>
                    <a:pt x="55" y="124"/>
                  </a:cubicBezTo>
                  <a:cubicBezTo>
                    <a:pt x="35" y="127"/>
                    <a:pt x="15" y="142"/>
                    <a:pt x="15" y="162"/>
                  </a:cubicBezTo>
                  <a:cubicBezTo>
                    <a:pt x="27" y="389"/>
                    <a:pt x="9" y="616"/>
                    <a:pt x="1" y="843"/>
                  </a:cubicBezTo>
                  <a:cubicBezTo>
                    <a:pt x="1" y="860"/>
                    <a:pt x="15" y="874"/>
                    <a:pt x="35" y="874"/>
                  </a:cubicBezTo>
                  <a:cubicBezTo>
                    <a:pt x="159" y="871"/>
                    <a:pt x="282" y="848"/>
                    <a:pt x="403" y="814"/>
                  </a:cubicBezTo>
                  <a:cubicBezTo>
                    <a:pt x="417" y="808"/>
                    <a:pt x="426" y="794"/>
                    <a:pt x="429" y="779"/>
                  </a:cubicBezTo>
                  <a:cubicBezTo>
                    <a:pt x="432" y="693"/>
                    <a:pt x="437" y="607"/>
                    <a:pt x="429" y="521"/>
                  </a:cubicBezTo>
                  <a:cubicBezTo>
                    <a:pt x="426" y="513"/>
                    <a:pt x="413" y="507"/>
                    <a:pt x="401" y="507"/>
                  </a:cubicBezTo>
                  <a:cubicBezTo>
                    <a:pt x="391" y="507"/>
                    <a:pt x="383" y="511"/>
                    <a:pt x="380" y="521"/>
                  </a:cubicBezTo>
                  <a:cubicBezTo>
                    <a:pt x="369" y="590"/>
                    <a:pt x="383" y="693"/>
                    <a:pt x="340" y="748"/>
                  </a:cubicBezTo>
                  <a:cubicBezTo>
                    <a:pt x="311" y="783"/>
                    <a:pt x="225" y="809"/>
                    <a:pt x="156" y="809"/>
                  </a:cubicBezTo>
                  <a:cubicBezTo>
                    <a:pt x="113" y="809"/>
                    <a:pt x="77" y="800"/>
                    <a:pt x="64" y="777"/>
                  </a:cubicBezTo>
                  <a:cubicBezTo>
                    <a:pt x="35" y="734"/>
                    <a:pt x="70" y="561"/>
                    <a:pt x="73" y="504"/>
                  </a:cubicBezTo>
                  <a:cubicBezTo>
                    <a:pt x="78" y="402"/>
                    <a:pt x="78" y="302"/>
                    <a:pt x="88" y="201"/>
                  </a:cubicBezTo>
                  <a:lnTo>
                    <a:pt x="88" y="201"/>
                  </a:lnTo>
                  <a:cubicBezTo>
                    <a:pt x="369" y="189"/>
                    <a:pt x="651" y="170"/>
                    <a:pt x="932" y="159"/>
                  </a:cubicBezTo>
                  <a:cubicBezTo>
                    <a:pt x="999" y="156"/>
                    <a:pt x="1066" y="155"/>
                    <a:pt x="1133" y="155"/>
                  </a:cubicBezTo>
                  <a:cubicBezTo>
                    <a:pt x="1279" y="155"/>
                    <a:pt x="1425" y="160"/>
                    <a:pt x="1570" y="160"/>
                  </a:cubicBezTo>
                  <a:cubicBezTo>
                    <a:pt x="1636" y="160"/>
                    <a:pt x="1702" y="159"/>
                    <a:pt x="1768" y="156"/>
                  </a:cubicBezTo>
                  <a:cubicBezTo>
                    <a:pt x="1831" y="153"/>
                    <a:pt x="1834" y="76"/>
                    <a:pt x="1782" y="55"/>
                  </a:cubicBezTo>
                  <a:cubicBezTo>
                    <a:pt x="1682" y="14"/>
                    <a:pt x="1569" y="0"/>
                    <a:pt x="145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8215208" y="2291626"/>
              <a:ext cx="765712" cy="360396"/>
            </a:xfrm>
            <a:custGeom>
              <a:rect b="b" l="l" r="r" t="t"/>
              <a:pathLst>
                <a:path extrusionOk="0" h="1051" w="2233">
                  <a:moveTo>
                    <a:pt x="135" y="0"/>
                  </a:moveTo>
                  <a:cubicBezTo>
                    <a:pt x="126" y="0"/>
                    <a:pt x="118" y="7"/>
                    <a:pt x="118" y="19"/>
                  </a:cubicBezTo>
                  <a:lnTo>
                    <a:pt x="95" y="407"/>
                  </a:lnTo>
                  <a:cubicBezTo>
                    <a:pt x="89" y="551"/>
                    <a:pt x="103" y="763"/>
                    <a:pt x="32" y="890"/>
                  </a:cubicBezTo>
                  <a:cubicBezTo>
                    <a:pt x="0" y="947"/>
                    <a:pt x="37" y="1022"/>
                    <a:pt x="106" y="1022"/>
                  </a:cubicBezTo>
                  <a:cubicBezTo>
                    <a:pt x="123" y="1022"/>
                    <a:pt x="139" y="1022"/>
                    <a:pt x="156" y="1022"/>
                  </a:cubicBezTo>
                  <a:cubicBezTo>
                    <a:pt x="432" y="1022"/>
                    <a:pt x="706" y="1005"/>
                    <a:pt x="980" y="1005"/>
                  </a:cubicBezTo>
                  <a:cubicBezTo>
                    <a:pt x="1061" y="1005"/>
                    <a:pt x="1141" y="1007"/>
                    <a:pt x="1221" y="1011"/>
                  </a:cubicBezTo>
                  <a:cubicBezTo>
                    <a:pt x="1408" y="1022"/>
                    <a:pt x="1589" y="1039"/>
                    <a:pt x="1776" y="1042"/>
                  </a:cubicBezTo>
                  <a:cubicBezTo>
                    <a:pt x="1837" y="1044"/>
                    <a:pt x="1896" y="1050"/>
                    <a:pt x="1952" y="1050"/>
                  </a:cubicBezTo>
                  <a:cubicBezTo>
                    <a:pt x="2038" y="1050"/>
                    <a:pt x="2118" y="1037"/>
                    <a:pt x="2192" y="976"/>
                  </a:cubicBezTo>
                  <a:cubicBezTo>
                    <a:pt x="2233" y="942"/>
                    <a:pt x="2230" y="870"/>
                    <a:pt x="2192" y="838"/>
                  </a:cubicBezTo>
                  <a:cubicBezTo>
                    <a:pt x="2115" y="772"/>
                    <a:pt x="2029" y="760"/>
                    <a:pt x="1936" y="760"/>
                  </a:cubicBezTo>
                  <a:cubicBezTo>
                    <a:pt x="1885" y="760"/>
                    <a:pt x="1831" y="763"/>
                    <a:pt x="1776" y="763"/>
                  </a:cubicBezTo>
                  <a:cubicBezTo>
                    <a:pt x="1589" y="763"/>
                    <a:pt x="1408" y="784"/>
                    <a:pt x="1221" y="798"/>
                  </a:cubicBezTo>
                  <a:cubicBezTo>
                    <a:pt x="872" y="825"/>
                    <a:pt x="521" y="814"/>
                    <a:pt x="172" y="841"/>
                  </a:cubicBezTo>
                  <a:lnTo>
                    <a:pt x="172" y="841"/>
                  </a:lnTo>
                  <a:cubicBezTo>
                    <a:pt x="144" y="714"/>
                    <a:pt x="167" y="568"/>
                    <a:pt x="167" y="444"/>
                  </a:cubicBezTo>
                  <a:cubicBezTo>
                    <a:pt x="167" y="304"/>
                    <a:pt x="164" y="163"/>
                    <a:pt x="158" y="22"/>
                  </a:cubicBezTo>
                  <a:cubicBezTo>
                    <a:pt x="155" y="7"/>
                    <a:pt x="145" y="0"/>
                    <a:pt x="135"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8034840" y="2271737"/>
              <a:ext cx="252380" cy="371369"/>
            </a:xfrm>
            <a:custGeom>
              <a:rect b="b" l="l" r="r" t="t"/>
              <a:pathLst>
                <a:path extrusionOk="0" h="1083" w="736">
                  <a:moveTo>
                    <a:pt x="363" y="1"/>
                  </a:moveTo>
                  <a:cubicBezTo>
                    <a:pt x="241" y="1"/>
                    <a:pt x="120" y="10"/>
                    <a:pt x="26" y="51"/>
                  </a:cubicBezTo>
                  <a:cubicBezTo>
                    <a:pt x="12" y="60"/>
                    <a:pt x="9" y="74"/>
                    <a:pt x="9" y="86"/>
                  </a:cubicBezTo>
                  <a:cubicBezTo>
                    <a:pt x="0" y="166"/>
                    <a:pt x="26" y="267"/>
                    <a:pt x="40" y="350"/>
                  </a:cubicBezTo>
                  <a:cubicBezTo>
                    <a:pt x="42" y="364"/>
                    <a:pt x="51" y="370"/>
                    <a:pt x="62" y="370"/>
                  </a:cubicBezTo>
                  <a:cubicBezTo>
                    <a:pt x="75" y="370"/>
                    <a:pt x="89" y="361"/>
                    <a:pt x="89" y="344"/>
                  </a:cubicBezTo>
                  <a:cubicBezTo>
                    <a:pt x="89" y="307"/>
                    <a:pt x="72" y="201"/>
                    <a:pt x="84" y="166"/>
                  </a:cubicBezTo>
                  <a:cubicBezTo>
                    <a:pt x="112" y="86"/>
                    <a:pt x="204" y="103"/>
                    <a:pt x="270" y="97"/>
                  </a:cubicBezTo>
                  <a:cubicBezTo>
                    <a:pt x="317" y="95"/>
                    <a:pt x="364" y="94"/>
                    <a:pt x="411" y="94"/>
                  </a:cubicBezTo>
                  <a:cubicBezTo>
                    <a:pt x="469" y="94"/>
                    <a:pt x="528" y="96"/>
                    <a:pt x="587" y="99"/>
                  </a:cubicBezTo>
                  <a:lnTo>
                    <a:pt x="587" y="99"/>
                  </a:lnTo>
                  <a:cubicBezTo>
                    <a:pt x="566" y="177"/>
                    <a:pt x="574" y="285"/>
                    <a:pt x="572" y="330"/>
                  </a:cubicBezTo>
                  <a:cubicBezTo>
                    <a:pt x="555" y="563"/>
                    <a:pt x="520" y="796"/>
                    <a:pt x="560" y="1028"/>
                  </a:cubicBezTo>
                  <a:cubicBezTo>
                    <a:pt x="566" y="1064"/>
                    <a:pt x="599" y="1082"/>
                    <a:pt x="631" y="1082"/>
                  </a:cubicBezTo>
                  <a:cubicBezTo>
                    <a:pt x="664" y="1082"/>
                    <a:pt x="697" y="1064"/>
                    <a:pt x="704" y="1028"/>
                  </a:cubicBezTo>
                  <a:cubicBezTo>
                    <a:pt x="736" y="879"/>
                    <a:pt x="736" y="732"/>
                    <a:pt x="733" y="580"/>
                  </a:cubicBezTo>
                  <a:cubicBezTo>
                    <a:pt x="730" y="517"/>
                    <a:pt x="684" y="103"/>
                    <a:pt x="698" y="94"/>
                  </a:cubicBezTo>
                  <a:cubicBezTo>
                    <a:pt x="736" y="69"/>
                    <a:pt x="719" y="8"/>
                    <a:pt x="673" y="8"/>
                  </a:cubicBezTo>
                  <a:cubicBezTo>
                    <a:pt x="581" y="8"/>
                    <a:pt x="471" y="1"/>
                    <a:pt x="36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8213151" y="2377352"/>
              <a:ext cx="215003" cy="230434"/>
            </a:xfrm>
            <a:custGeom>
              <a:rect b="b" l="l" r="r" t="t"/>
              <a:pathLst>
                <a:path extrusionOk="0" h="672" w="627">
                  <a:moveTo>
                    <a:pt x="593" y="1"/>
                  </a:moveTo>
                  <a:cubicBezTo>
                    <a:pt x="585" y="1"/>
                    <a:pt x="578" y="5"/>
                    <a:pt x="575" y="13"/>
                  </a:cubicBezTo>
                  <a:cubicBezTo>
                    <a:pt x="560" y="90"/>
                    <a:pt x="560" y="170"/>
                    <a:pt x="558" y="251"/>
                  </a:cubicBezTo>
                  <a:lnTo>
                    <a:pt x="558" y="251"/>
                  </a:lnTo>
                  <a:cubicBezTo>
                    <a:pt x="508" y="260"/>
                    <a:pt x="459" y="264"/>
                    <a:pt x="410" y="264"/>
                  </a:cubicBezTo>
                  <a:cubicBezTo>
                    <a:pt x="360" y="264"/>
                    <a:pt x="310" y="260"/>
                    <a:pt x="259" y="252"/>
                  </a:cubicBezTo>
                  <a:cubicBezTo>
                    <a:pt x="210" y="242"/>
                    <a:pt x="168" y="231"/>
                    <a:pt x="123" y="231"/>
                  </a:cubicBezTo>
                  <a:cubicBezTo>
                    <a:pt x="115" y="231"/>
                    <a:pt x="107" y="231"/>
                    <a:pt x="98" y="232"/>
                  </a:cubicBezTo>
                  <a:cubicBezTo>
                    <a:pt x="72" y="238"/>
                    <a:pt x="52" y="261"/>
                    <a:pt x="43" y="286"/>
                  </a:cubicBezTo>
                  <a:cubicBezTo>
                    <a:pt x="20" y="390"/>
                    <a:pt x="0" y="577"/>
                    <a:pt x="78" y="660"/>
                  </a:cubicBezTo>
                  <a:cubicBezTo>
                    <a:pt x="85" y="668"/>
                    <a:pt x="94" y="672"/>
                    <a:pt x="103" y="672"/>
                  </a:cubicBezTo>
                  <a:cubicBezTo>
                    <a:pt x="114" y="672"/>
                    <a:pt x="125" y="667"/>
                    <a:pt x="135" y="660"/>
                  </a:cubicBezTo>
                  <a:cubicBezTo>
                    <a:pt x="173" y="628"/>
                    <a:pt x="184" y="600"/>
                    <a:pt x="187" y="548"/>
                  </a:cubicBezTo>
                  <a:cubicBezTo>
                    <a:pt x="193" y="516"/>
                    <a:pt x="199" y="456"/>
                    <a:pt x="193" y="424"/>
                  </a:cubicBezTo>
                  <a:lnTo>
                    <a:pt x="193" y="381"/>
                  </a:lnTo>
                  <a:cubicBezTo>
                    <a:pt x="153" y="370"/>
                    <a:pt x="150" y="370"/>
                    <a:pt x="181" y="370"/>
                  </a:cubicBezTo>
                  <a:cubicBezTo>
                    <a:pt x="239" y="353"/>
                    <a:pt x="322" y="361"/>
                    <a:pt x="382" y="355"/>
                  </a:cubicBezTo>
                  <a:cubicBezTo>
                    <a:pt x="454" y="344"/>
                    <a:pt x="529" y="330"/>
                    <a:pt x="601" y="312"/>
                  </a:cubicBezTo>
                  <a:cubicBezTo>
                    <a:pt x="615" y="309"/>
                    <a:pt x="627" y="295"/>
                    <a:pt x="627" y="281"/>
                  </a:cubicBezTo>
                  <a:cubicBezTo>
                    <a:pt x="624" y="192"/>
                    <a:pt x="627" y="100"/>
                    <a:pt x="612" y="13"/>
                  </a:cubicBezTo>
                  <a:cubicBezTo>
                    <a:pt x="608" y="5"/>
                    <a:pt x="600" y="1"/>
                    <a:pt x="593"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8073588" y="2571094"/>
              <a:ext cx="785258" cy="287699"/>
            </a:xfrm>
            <a:custGeom>
              <a:rect b="b" l="l" r="r" t="t"/>
              <a:pathLst>
                <a:path extrusionOk="0" h="839" w="2290">
                  <a:moveTo>
                    <a:pt x="1711" y="1"/>
                  </a:moveTo>
                  <a:cubicBezTo>
                    <a:pt x="1662" y="1"/>
                    <a:pt x="1611" y="3"/>
                    <a:pt x="1559" y="9"/>
                  </a:cubicBezTo>
                  <a:cubicBezTo>
                    <a:pt x="1482" y="17"/>
                    <a:pt x="1422" y="81"/>
                    <a:pt x="1442" y="164"/>
                  </a:cubicBezTo>
                  <a:cubicBezTo>
                    <a:pt x="1473" y="287"/>
                    <a:pt x="1469" y="428"/>
                    <a:pt x="1461" y="560"/>
                  </a:cubicBezTo>
                  <a:lnTo>
                    <a:pt x="1461" y="560"/>
                  </a:lnTo>
                  <a:cubicBezTo>
                    <a:pt x="1227" y="591"/>
                    <a:pt x="991" y="611"/>
                    <a:pt x="752" y="627"/>
                  </a:cubicBezTo>
                  <a:cubicBezTo>
                    <a:pt x="539" y="642"/>
                    <a:pt x="309" y="639"/>
                    <a:pt x="100" y="688"/>
                  </a:cubicBezTo>
                  <a:lnTo>
                    <a:pt x="100" y="688"/>
                  </a:lnTo>
                  <a:cubicBezTo>
                    <a:pt x="86" y="602"/>
                    <a:pt x="72" y="513"/>
                    <a:pt x="60" y="428"/>
                  </a:cubicBezTo>
                  <a:cubicBezTo>
                    <a:pt x="57" y="416"/>
                    <a:pt x="46" y="411"/>
                    <a:pt x="35" y="411"/>
                  </a:cubicBezTo>
                  <a:cubicBezTo>
                    <a:pt x="18" y="411"/>
                    <a:pt x="0" y="421"/>
                    <a:pt x="2" y="440"/>
                  </a:cubicBezTo>
                  <a:cubicBezTo>
                    <a:pt x="11" y="543"/>
                    <a:pt x="16" y="649"/>
                    <a:pt x="19" y="753"/>
                  </a:cubicBezTo>
                  <a:cubicBezTo>
                    <a:pt x="19" y="773"/>
                    <a:pt x="34" y="793"/>
                    <a:pt x="54" y="796"/>
                  </a:cubicBezTo>
                  <a:cubicBezTo>
                    <a:pt x="176" y="830"/>
                    <a:pt x="309" y="839"/>
                    <a:pt x="442" y="839"/>
                  </a:cubicBezTo>
                  <a:cubicBezTo>
                    <a:pt x="560" y="839"/>
                    <a:pt x="678" y="832"/>
                    <a:pt x="789" y="828"/>
                  </a:cubicBezTo>
                  <a:cubicBezTo>
                    <a:pt x="1051" y="822"/>
                    <a:pt x="1318" y="802"/>
                    <a:pt x="1580" y="793"/>
                  </a:cubicBezTo>
                  <a:cubicBezTo>
                    <a:pt x="1666" y="787"/>
                    <a:pt x="1715" y="713"/>
                    <a:pt x="1700" y="635"/>
                  </a:cubicBezTo>
                  <a:cubicBezTo>
                    <a:pt x="1674" y="512"/>
                    <a:pt x="1652" y="372"/>
                    <a:pt x="1666" y="245"/>
                  </a:cubicBezTo>
                  <a:lnTo>
                    <a:pt x="1666" y="245"/>
                  </a:lnTo>
                  <a:cubicBezTo>
                    <a:pt x="1866" y="223"/>
                    <a:pt x="2045" y="171"/>
                    <a:pt x="2246" y="127"/>
                  </a:cubicBezTo>
                  <a:cubicBezTo>
                    <a:pt x="2289" y="118"/>
                    <a:pt x="2275" y="60"/>
                    <a:pt x="2235" y="55"/>
                  </a:cubicBezTo>
                  <a:cubicBezTo>
                    <a:pt x="2052" y="32"/>
                    <a:pt x="1889" y="1"/>
                    <a:pt x="171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7750228" y="1526259"/>
              <a:ext cx="1336996" cy="472184"/>
            </a:xfrm>
            <a:custGeom>
              <a:rect b="b" l="l" r="r" t="t"/>
              <a:pathLst>
                <a:path extrusionOk="0" h="1377" w="3899">
                  <a:moveTo>
                    <a:pt x="27" y="0"/>
                  </a:moveTo>
                  <a:cubicBezTo>
                    <a:pt x="13" y="0"/>
                    <a:pt x="0" y="10"/>
                    <a:pt x="6" y="27"/>
                  </a:cubicBezTo>
                  <a:cubicBezTo>
                    <a:pt x="54" y="228"/>
                    <a:pt x="98" y="435"/>
                    <a:pt x="69" y="639"/>
                  </a:cubicBezTo>
                  <a:cubicBezTo>
                    <a:pt x="63" y="688"/>
                    <a:pt x="86" y="731"/>
                    <a:pt x="143" y="737"/>
                  </a:cubicBezTo>
                  <a:cubicBezTo>
                    <a:pt x="203" y="741"/>
                    <a:pt x="264" y="742"/>
                    <a:pt x="324" y="742"/>
                  </a:cubicBezTo>
                  <a:cubicBezTo>
                    <a:pt x="612" y="742"/>
                    <a:pt x="905" y="708"/>
                    <a:pt x="1192" y="694"/>
                  </a:cubicBezTo>
                  <a:cubicBezTo>
                    <a:pt x="1504" y="676"/>
                    <a:pt x="1815" y="672"/>
                    <a:pt x="2124" y="651"/>
                  </a:cubicBezTo>
                  <a:lnTo>
                    <a:pt x="2124" y="651"/>
                  </a:lnTo>
                  <a:cubicBezTo>
                    <a:pt x="2133" y="765"/>
                    <a:pt x="2130" y="883"/>
                    <a:pt x="2123" y="996"/>
                  </a:cubicBezTo>
                  <a:cubicBezTo>
                    <a:pt x="2120" y="1049"/>
                    <a:pt x="2175" y="1102"/>
                    <a:pt x="2228" y="1102"/>
                  </a:cubicBezTo>
                  <a:cubicBezTo>
                    <a:pt x="2230" y="1102"/>
                    <a:pt x="2231" y="1102"/>
                    <a:pt x="2232" y="1102"/>
                  </a:cubicBezTo>
                  <a:cubicBezTo>
                    <a:pt x="2677" y="1073"/>
                    <a:pt x="3122" y="1024"/>
                    <a:pt x="3566" y="1002"/>
                  </a:cubicBezTo>
                  <a:lnTo>
                    <a:pt x="3566" y="1002"/>
                  </a:lnTo>
                  <a:cubicBezTo>
                    <a:pt x="3566" y="1132"/>
                    <a:pt x="3579" y="1270"/>
                    <a:pt x="3672" y="1355"/>
                  </a:cubicBezTo>
                  <a:cubicBezTo>
                    <a:pt x="3688" y="1367"/>
                    <a:pt x="3711" y="1377"/>
                    <a:pt x="3734" y="1377"/>
                  </a:cubicBezTo>
                  <a:cubicBezTo>
                    <a:pt x="3753" y="1377"/>
                    <a:pt x="3771" y="1370"/>
                    <a:pt x="3784" y="1355"/>
                  </a:cubicBezTo>
                  <a:cubicBezTo>
                    <a:pt x="3899" y="1220"/>
                    <a:pt x="3850" y="1019"/>
                    <a:pt x="3850" y="855"/>
                  </a:cubicBezTo>
                  <a:cubicBezTo>
                    <a:pt x="3850" y="784"/>
                    <a:pt x="3789" y="714"/>
                    <a:pt x="3716" y="714"/>
                  </a:cubicBezTo>
                  <a:cubicBezTo>
                    <a:pt x="3715" y="714"/>
                    <a:pt x="3714" y="714"/>
                    <a:pt x="3712" y="714"/>
                  </a:cubicBezTo>
                  <a:cubicBezTo>
                    <a:pt x="3256" y="738"/>
                    <a:pt x="2790" y="770"/>
                    <a:pt x="2340" y="860"/>
                  </a:cubicBezTo>
                  <a:lnTo>
                    <a:pt x="2340" y="860"/>
                  </a:lnTo>
                  <a:cubicBezTo>
                    <a:pt x="2343" y="752"/>
                    <a:pt x="2350" y="645"/>
                    <a:pt x="2370" y="542"/>
                  </a:cubicBezTo>
                  <a:cubicBezTo>
                    <a:pt x="2390" y="455"/>
                    <a:pt x="2333" y="369"/>
                    <a:pt x="2241" y="369"/>
                  </a:cubicBezTo>
                  <a:cubicBezTo>
                    <a:pt x="1879" y="369"/>
                    <a:pt x="1517" y="407"/>
                    <a:pt x="1158" y="441"/>
                  </a:cubicBezTo>
                  <a:cubicBezTo>
                    <a:pt x="840" y="470"/>
                    <a:pt x="507" y="492"/>
                    <a:pt x="194" y="569"/>
                  </a:cubicBezTo>
                  <a:lnTo>
                    <a:pt x="194" y="569"/>
                  </a:lnTo>
                  <a:cubicBezTo>
                    <a:pt x="143" y="387"/>
                    <a:pt x="107" y="198"/>
                    <a:pt x="49" y="16"/>
                  </a:cubicBezTo>
                  <a:cubicBezTo>
                    <a:pt x="45" y="5"/>
                    <a:pt x="36" y="0"/>
                    <a:pt x="27"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8748084" y="1804356"/>
              <a:ext cx="332277" cy="130648"/>
            </a:xfrm>
            <a:custGeom>
              <a:rect b="b" l="l" r="r" t="t"/>
              <a:pathLst>
                <a:path extrusionOk="0" h="381" w="969">
                  <a:moveTo>
                    <a:pt x="121" y="1"/>
                  </a:moveTo>
                  <a:cubicBezTo>
                    <a:pt x="99" y="1"/>
                    <a:pt x="78" y="7"/>
                    <a:pt x="61" y="15"/>
                  </a:cubicBezTo>
                  <a:cubicBezTo>
                    <a:pt x="55" y="18"/>
                    <a:pt x="49" y="21"/>
                    <a:pt x="44" y="24"/>
                  </a:cubicBezTo>
                  <a:cubicBezTo>
                    <a:pt x="18" y="35"/>
                    <a:pt x="0" y="64"/>
                    <a:pt x="3" y="90"/>
                  </a:cubicBezTo>
                  <a:cubicBezTo>
                    <a:pt x="21" y="259"/>
                    <a:pt x="213" y="337"/>
                    <a:pt x="362" y="351"/>
                  </a:cubicBezTo>
                  <a:cubicBezTo>
                    <a:pt x="445" y="361"/>
                    <a:pt x="556" y="380"/>
                    <a:pt x="663" y="380"/>
                  </a:cubicBezTo>
                  <a:cubicBezTo>
                    <a:pt x="784" y="380"/>
                    <a:pt x="899" y="355"/>
                    <a:pt x="960" y="262"/>
                  </a:cubicBezTo>
                  <a:cubicBezTo>
                    <a:pt x="969" y="248"/>
                    <a:pt x="969" y="222"/>
                    <a:pt x="960" y="208"/>
                  </a:cubicBezTo>
                  <a:cubicBezTo>
                    <a:pt x="880" y="104"/>
                    <a:pt x="765" y="107"/>
                    <a:pt x="638" y="104"/>
                  </a:cubicBezTo>
                  <a:cubicBezTo>
                    <a:pt x="598" y="103"/>
                    <a:pt x="558" y="103"/>
                    <a:pt x="517" y="103"/>
                  </a:cubicBezTo>
                  <a:cubicBezTo>
                    <a:pt x="477" y="103"/>
                    <a:pt x="436" y="103"/>
                    <a:pt x="394" y="101"/>
                  </a:cubicBezTo>
                  <a:cubicBezTo>
                    <a:pt x="299" y="98"/>
                    <a:pt x="245" y="67"/>
                    <a:pt x="170" y="15"/>
                  </a:cubicBezTo>
                  <a:cubicBezTo>
                    <a:pt x="155" y="5"/>
                    <a:pt x="138" y="1"/>
                    <a:pt x="12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8432268" y="1807785"/>
              <a:ext cx="381999" cy="278098"/>
            </a:xfrm>
            <a:custGeom>
              <a:rect b="b" l="l" r="r" t="t"/>
              <a:pathLst>
                <a:path extrusionOk="0" h="811" w="1114">
                  <a:moveTo>
                    <a:pt x="676" y="1"/>
                  </a:moveTo>
                  <a:cubicBezTo>
                    <a:pt x="570" y="1"/>
                    <a:pt x="466" y="18"/>
                    <a:pt x="378" y="63"/>
                  </a:cubicBezTo>
                  <a:cubicBezTo>
                    <a:pt x="321" y="91"/>
                    <a:pt x="301" y="180"/>
                    <a:pt x="332" y="235"/>
                  </a:cubicBezTo>
                  <a:cubicBezTo>
                    <a:pt x="411" y="360"/>
                    <a:pt x="437" y="537"/>
                    <a:pt x="463" y="691"/>
                  </a:cubicBezTo>
                  <a:lnTo>
                    <a:pt x="463" y="691"/>
                  </a:lnTo>
                  <a:cubicBezTo>
                    <a:pt x="400" y="681"/>
                    <a:pt x="325" y="671"/>
                    <a:pt x="254" y="671"/>
                  </a:cubicBezTo>
                  <a:cubicBezTo>
                    <a:pt x="154" y="671"/>
                    <a:pt x="62" y="690"/>
                    <a:pt x="16" y="755"/>
                  </a:cubicBezTo>
                  <a:cubicBezTo>
                    <a:pt x="0" y="777"/>
                    <a:pt x="25" y="798"/>
                    <a:pt x="47" y="798"/>
                  </a:cubicBezTo>
                  <a:cubicBezTo>
                    <a:pt x="48" y="798"/>
                    <a:pt x="50" y="798"/>
                    <a:pt x="51" y="798"/>
                  </a:cubicBezTo>
                  <a:cubicBezTo>
                    <a:pt x="84" y="792"/>
                    <a:pt x="117" y="790"/>
                    <a:pt x="151" y="790"/>
                  </a:cubicBezTo>
                  <a:cubicBezTo>
                    <a:pt x="253" y="790"/>
                    <a:pt x="359" y="810"/>
                    <a:pt x="459" y="810"/>
                  </a:cubicBezTo>
                  <a:cubicBezTo>
                    <a:pt x="481" y="810"/>
                    <a:pt x="503" y="809"/>
                    <a:pt x="525" y="807"/>
                  </a:cubicBezTo>
                  <a:cubicBezTo>
                    <a:pt x="559" y="801"/>
                    <a:pt x="588" y="778"/>
                    <a:pt x="577" y="741"/>
                  </a:cubicBezTo>
                  <a:cubicBezTo>
                    <a:pt x="545" y="643"/>
                    <a:pt x="516" y="542"/>
                    <a:pt x="511" y="442"/>
                  </a:cubicBezTo>
                  <a:cubicBezTo>
                    <a:pt x="511" y="411"/>
                    <a:pt x="506" y="323"/>
                    <a:pt x="523" y="287"/>
                  </a:cubicBezTo>
                  <a:lnTo>
                    <a:pt x="523" y="287"/>
                  </a:lnTo>
                  <a:cubicBezTo>
                    <a:pt x="524" y="290"/>
                    <a:pt x="530" y="291"/>
                    <a:pt x="538" y="291"/>
                  </a:cubicBezTo>
                  <a:cubicBezTo>
                    <a:pt x="564" y="291"/>
                    <a:pt x="615" y="280"/>
                    <a:pt x="626" y="278"/>
                  </a:cubicBezTo>
                  <a:cubicBezTo>
                    <a:pt x="795" y="255"/>
                    <a:pt x="930" y="209"/>
                    <a:pt x="1085" y="132"/>
                  </a:cubicBezTo>
                  <a:cubicBezTo>
                    <a:pt x="1114" y="117"/>
                    <a:pt x="1108" y="68"/>
                    <a:pt x="1074" y="60"/>
                  </a:cubicBezTo>
                  <a:cubicBezTo>
                    <a:pt x="957" y="29"/>
                    <a:pt x="815" y="1"/>
                    <a:pt x="676"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7976546" y="1666165"/>
              <a:ext cx="433778" cy="303130"/>
            </a:xfrm>
            <a:custGeom>
              <a:rect b="b" l="l" r="r" t="t"/>
              <a:pathLst>
                <a:path extrusionOk="0" h="884" w="1265">
                  <a:moveTo>
                    <a:pt x="946" y="0"/>
                  </a:moveTo>
                  <a:cubicBezTo>
                    <a:pt x="933" y="0"/>
                    <a:pt x="920" y="1"/>
                    <a:pt x="906" y="1"/>
                  </a:cubicBezTo>
                  <a:cubicBezTo>
                    <a:pt x="814" y="7"/>
                    <a:pt x="656" y="19"/>
                    <a:pt x="595" y="102"/>
                  </a:cubicBezTo>
                  <a:cubicBezTo>
                    <a:pt x="538" y="177"/>
                    <a:pt x="584" y="263"/>
                    <a:pt x="604" y="346"/>
                  </a:cubicBezTo>
                  <a:cubicBezTo>
                    <a:pt x="639" y="487"/>
                    <a:pt x="650" y="638"/>
                    <a:pt x="674" y="783"/>
                  </a:cubicBezTo>
                  <a:lnTo>
                    <a:pt x="674" y="783"/>
                  </a:lnTo>
                  <a:cubicBezTo>
                    <a:pt x="477" y="833"/>
                    <a:pt x="231" y="813"/>
                    <a:pt x="29" y="823"/>
                  </a:cubicBezTo>
                  <a:cubicBezTo>
                    <a:pt x="27" y="823"/>
                    <a:pt x="25" y="823"/>
                    <a:pt x="23" y="823"/>
                  </a:cubicBezTo>
                  <a:cubicBezTo>
                    <a:pt x="1" y="823"/>
                    <a:pt x="2" y="852"/>
                    <a:pt x="24" y="852"/>
                  </a:cubicBezTo>
                  <a:cubicBezTo>
                    <a:pt x="33" y="852"/>
                    <a:pt x="42" y="852"/>
                    <a:pt x="51" y="852"/>
                  </a:cubicBezTo>
                  <a:cubicBezTo>
                    <a:pt x="159" y="852"/>
                    <a:pt x="277" y="845"/>
                    <a:pt x="395" y="845"/>
                  </a:cubicBezTo>
                  <a:cubicBezTo>
                    <a:pt x="511" y="845"/>
                    <a:pt x="625" y="852"/>
                    <a:pt x="725" y="881"/>
                  </a:cubicBezTo>
                  <a:cubicBezTo>
                    <a:pt x="730" y="882"/>
                    <a:pt x="735" y="883"/>
                    <a:pt x="741" y="883"/>
                  </a:cubicBezTo>
                  <a:cubicBezTo>
                    <a:pt x="773" y="883"/>
                    <a:pt x="805" y="855"/>
                    <a:pt x="805" y="820"/>
                  </a:cubicBezTo>
                  <a:cubicBezTo>
                    <a:pt x="802" y="720"/>
                    <a:pt x="797" y="619"/>
                    <a:pt x="788" y="519"/>
                  </a:cubicBezTo>
                  <a:cubicBezTo>
                    <a:pt x="785" y="476"/>
                    <a:pt x="782" y="427"/>
                    <a:pt x="782" y="384"/>
                  </a:cubicBezTo>
                  <a:cubicBezTo>
                    <a:pt x="782" y="379"/>
                    <a:pt x="782" y="274"/>
                    <a:pt x="761" y="271"/>
                  </a:cubicBezTo>
                  <a:lnTo>
                    <a:pt x="761" y="271"/>
                  </a:lnTo>
                  <a:cubicBezTo>
                    <a:pt x="811" y="248"/>
                    <a:pt x="962" y="248"/>
                    <a:pt x="1003" y="240"/>
                  </a:cubicBezTo>
                  <a:cubicBezTo>
                    <a:pt x="1093" y="220"/>
                    <a:pt x="1164" y="180"/>
                    <a:pt x="1245" y="139"/>
                  </a:cubicBezTo>
                  <a:cubicBezTo>
                    <a:pt x="1265" y="131"/>
                    <a:pt x="1265" y="91"/>
                    <a:pt x="1245" y="79"/>
                  </a:cubicBezTo>
                  <a:cubicBezTo>
                    <a:pt x="1145" y="30"/>
                    <a:pt x="1054" y="0"/>
                    <a:pt x="946"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8377746" y="2192526"/>
              <a:ext cx="678957" cy="746167"/>
            </a:xfrm>
            <a:custGeom>
              <a:rect b="b" l="l" r="r" t="t"/>
              <a:pathLst>
                <a:path extrusionOk="0" h="2176" w="1980">
                  <a:moveTo>
                    <a:pt x="670" y="110"/>
                  </a:moveTo>
                  <a:lnTo>
                    <a:pt x="670" y="110"/>
                  </a:lnTo>
                  <a:cubicBezTo>
                    <a:pt x="670" y="110"/>
                    <a:pt x="670" y="110"/>
                    <a:pt x="670" y="110"/>
                  </a:cubicBezTo>
                  <a:lnTo>
                    <a:pt x="670" y="110"/>
                  </a:lnTo>
                  <a:cubicBezTo>
                    <a:pt x="670" y="110"/>
                    <a:pt x="670" y="110"/>
                    <a:pt x="670" y="110"/>
                  </a:cubicBezTo>
                  <a:close/>
                  <a:moveTo>
                    <a:pt x="712" y="0"/>
                  </a:moveTo>
                  <a:cubicBezTo>
                    <a:pt x="641" y="0"/>
                    <a:pt x="567" y="14"/>
                    <a:pt x="497" y="18"/>
                  </a:cubicBezTo>
                  <a:cubicBezTo>
                    <a:pt x="342" y="18"/>
                    <a:pt x="190" y="21"/>
                    <a:pt x="35" y="24"/>
                  </a:cubicBezTo>
                  <a:cubicBezTo>
                    <a:pt x="30" y="22"/>
                    <a:pt x="26" y="21"/>
                    <a:pt x="23" y="21"/>
                  </a:cubicBezTo>
                  <a:cubicBezTo>
                    <a:pt x="1" y="21"/>
                    <a:pt x="4" y="59"/>
                    <a:pt x="32" y="61"/>
                  </a:cubicBezTo>
                  <a:cubicBezTo>
                    <a:pt x="186" y="73"/>
                    <a:pt x="338" y="81"/>
                    <a:pt x="492" y="101"/>
                  </a:cubicBezTo>
                  <a:lnTo>
                    <a:pt x="492" y="101"/>
                  </a:lnTo>
                  <a:cubicBezTo>
                    <a:pt x="491" y="101"/>
                    <a:pt x="490" y="101"/>
                    <a:pt x="490" y="101"/>
                  </a:cubicBezTo>
                  <a:lnTo>
                    <a:pt x="490" y="101"/>
                  </a:lnTo>
                  <a:cubicBezTo>
                    <a:pt x="484" y="101"/>
                    <a:pt x="599" y="120"/>
                    <a:pt x="650" y="120"/>
                  </a:cubicBezTo>
                  <a:cubicBezTo>
                    <a:pt x="665" y="120"/>
                    <a:pt x="674" y="118"/>
                    <a:pt x="673" y="114"/>
                  </a:cubicBezTo>
                  <a:lnTo>
                    <a:pt x="673" y="114"/>
                  </a:lnTo>
                  <a:cubicBezTo>
                    <a:pt x="686" y="135"/>
                    <a:pt x="696" y="221"/>
                    <a:pt x="701" y="239"/>
                  </a:cubicBezTo>
                  <a:cubicBezTo>
                    <a:pt x="793" y="529"/>
                    <a:pt x="899" y="814"/>
                    <a:pt x="986" y="1104"/>
                  </a:cubicBezTo>
                  <a:cubicBezTo>
                    <a:pt x="1069" y="1386"/>
                    <a:pt x="1112" y="1679"/>
                    <a:pt x="1198" y="1958"/>
                  </a:cubicBezTo>
                  <a:cubicBezTo>
                    <a:pt x="1227" y="2047"/>
                    <a:pt x="1259" y="2110"/>
                    <a:pt x="1353" y="2133"/>
                  </a:cubicBezTo>
                  <a:cubicBezTo>
                    <a:pt x="1419" y="2147"/>
                    <a:pt x="1506" y="2136"/>
                    <a:pt x="1578" y="2150"/>
                  </a:cubicBezTo>
                  <a:cubicBezTo>
                    <a:pt x="1658" y="2162"/>
                    <a:pt x="1727" y="2176"/>
                    <a:pt x="1805" y="2176"/>
                  </a:cubicBezTo>
                  <a:cubicBezTo>
                    <a:pt x="1980" y="2173"/>
                    <a:pt x="1974" y="1929"/>
                    <a:pt x="1805" y="1909"/>
                  </a:cubicBezTo>
                  <a:cubicBezTo>
                    <a:pt x="1775" y="1905"/>
                    <a:pt x="1746" y="1904"/>
                    <a:pt x="1717" y="1904"/>
                  </a:cubicBezTo>
                  <a:cubicBezTo>
                    <a:pt x="1633" y="1904"/>
                    <a:pt x="1549" y="1915"/>
                    <a:pt x="1465" y="1917"/>
                  </a:cubicBezTo>
                  <a:lnTo>
                    <a:pt x="1465" y="1917"/>
                  </a:lnTo>
                  <a:cubicBezTo>
                    <a:pt x="1452" y="1712"/>
                    <a:pt x="1356" y="1490"/>
                    <a:pt x="1305" y="1302"/>
                  </a:cubicBezTo>
                  <a:cubicBezTo>
                    <a:pt x="1230" y="1032"/>
                    <a:pt x="1147" y="765"/>
                    <a:pt x="1057" y="498"/>
                  </a:cubicBezTo>
                  <a:cubicBezTo>
                    <a:pt x="1011" y="363"/>
                    <a:pt x="960" y="38"/>
                    <a:pt x="787" y="7"/>
                  </a:cubicBezTo>
                  <a:cubicBezTo>
                    <a:pt x="763" y="2"/>
                    <a:pt x="738" y="0"/>
                    <a:pt x="712"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8393519" y="3094026"/>
              <a:ext cx="245522" cy="422462"/>
            </a:xfrm>
            <a:custGeom>
              <a:rect b="b" l="l" r="r" t="t"/>
              <a:pathLst>
                <a:path extrusionOk="0" h="1232" w="716">
                  <a:moveTo>
                    <a:pt x="558" y="0"/>
                  </a:moveTo>
                  <a:cubicBezTo>
                    <a:pt x="546" y="0"/>
                    <a:pt x="533" y="8"/>
                    <a:pt x="535" y="24"/>
                  </a:cubicBezTo>
                  <a:cubicBezTo>
                    <a:pt x="546" y="107"/>
                    <a:pt x="552" y="193"/>
                    <a:pt x="560" y="277"/>
                  </a:cubicBezTo>
                  <a:cubicBezTo>
                    <a:pt x="566" y="331"/>
                    <a:pt x="601" y="432"/>
                    <a:pt x="589" y="478"/>
                  </a:cubicBezTo>
                  <a:cubicBezTo>
                    <a:pt x="552" y="627"/>
                    <a:pt x="193" y="610"/>
                    <a:pt x="63" y="624"/>
                  </a:cubicBezTo>
                  <a:cubicBezTo>
                    <a:pt x="20" y="627"/>
                    <a:pt x="0" y="667"/>
                    <a:pt x="17" y="705"/>
                  </a:cubicBezTo>
                  <a:cubicBezTo>
                    <a:pt x="98" y="894"/>
                    <a:pt x="178" y="1073"/>
                    <a:pt x="319" y="1225"/>
                  </a:cubicBezTo>
                  <a:cubicBezTo>
                    <a:pt x="324" y="1230"/>
                    <a:pt x="330" y="1232"/>
                    <a:pt x="335" y="1232"/>
                  </a:cubicBezTo>
                  <a:cubicBezTo>
                    <a:pt x="350" y="1232"/>
                    <a:pt x="363" y="1218"/>
                    <a:pt x="359" y="1199"/>
                  </a:cubicBezTo>
                  <a:cubicBezTo>
                    <a:pt x="309" y="1029"/>
                    <a:pt x="224" y="874"/>
                    <a:pt x="143" y="719"/>
                  </a:cubicBezTo>
                  <a:lnTo>
                    <a:pt x="143" y="719"/>
                  </a:lnTo>
                  <a:cubicBezTo>
                    <a:pt x="272" y="704"/>
                    <a:pt x="399" y="693"/>
                    <a:pt x="529" y="676"/>
                  </a:cubicBezTo>
                  <a:cubicBezTo>
                    <a:pt x="592" y="667"/>
                    <a:pt x="647" y="670"/>
                    <a:pt x="681" y="613"/>
                  </a:cubicBezTo>
                  <a:cubicBezTo>
                    <a:pt x="716" y="555"/>
                    <a:pt x="687" y="478"/>
                    <a:pt x="675" y="420"/>
                  </a:cubicBezTo>
                  <a:cubicBezTo>
                    <a:pt x="647" y="282"/>
                    <a:pt x="609" y="153"/>
                    <a:pt x="578" y="18"/>
                  </a:cubicBezTo>
                  <a:cubicBezTo>
                    <a:pt x="578" y="6"/>
                    <a:pt x="568" y="0"/>
                    <a:pt x="558"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8603378" y="3112886"/>
              <a:ext cx="101501" cy="133048"/>
            </a:xfrm>
            <a:custGeom>
              <a:rect b="b" l="l" r="r" t="t"/>
              <a:pathLst>
                <a:path extrusionOk="0" h="388" w="296">
                  <a:moveTo>
                    <a:pt x="240" y="1"/>
                  </a:moveTo>
                  <a:cubicBezTo>
                    <a:pt x="231" y="1"/>
                    <a:pt x="221" y="6"/>
                    <a:pt x="221" y="18"/>
                  </a:cubicBezTo>
                  <a:cubicBezTo>
                    <a:pt x="227" y="98"/>
                    <a:pt x="234" y="180"/>
                    <a:pt x="238" y="260"/>
                  </a:cubicBezTo>
                  <a:lnTo>
                    <a:pt x="238" y="260"/>
                  </a:lnTo>
                  <a:cubicBezTo>
                    <a:pt x="193" y="273"/>
                    <a:pt x="142" y="291"/>
                    <a:pt x="98" y="291"/>
                  </a:cubicBezTo>
                  <a:cubicBezTo>
                    <a:pt x="93" y="291"/>
                    <a:pt x="88" y="291"/>
                    <a:pt x="83" y="291"/>
                  </a:cubicBezTo>
                  <a:cubicBezTo>
                    <a:pt x="78" y="290"/>
                    <a:pt x="74" y="289"/>
                    <a:pt x="69" y="289"/>
                  </a:cubicBezTo>
                  <a:cubicBezTo>
                    <a:pt x="0" y="289"/>
                    <a:pt x="22" y="388"/>
                    <a:pt x="70" y="388"/>
                  </a:cubicBezTo>
                  <a:cubicBezTo>
                    <a:pt x="81" y="388"/>
                    <a:pt x="93" y="383"/>
                    <a:pt x="106" y="371"/>
                  </a:cubicBezTo>
                  <a:cubicBezTo>
                    <a:pt x="147" y="337"/>
                    <a:pt x="224" y="322"/>
                    <a:pt x="276" y="302"/>
                  </a:cubicBezTo>
                  <a:cubicBezTo>
                    <a:pt x="290" y="299"/>
                    <a:pt x="296" y="285"/>
                    <a:pt x="293" y="271"/>
                  </a:cubicBezTo>
                  <a:cubicBezTo>
                    <a:pt x="279" y="184"/>
                    <a:pt x="267" y="98"/>
                    <a:pt x="253" y="12"/>
                  </a:cubicBezTo>
                  <a:cubicBezTo>
                    <a:pt x="253" y="4"/>
                    <a:pt x="247" y="1"/>
                    <a:pt x="240"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8091762" y="3502771"/>
              <a:ext cx="474241" cy="362453"/>
            </a:xfrm>
            <a:custGeom>
              <a:rect b="b" l="l" r="r" t="t"/>
              <a:pathLst>
                <a:path extrusionOk="0" h="1057" w="1383">
                  <a:moveTo>
                    <a:pt x="1214" y="0"/>
                  </a:moveTo>
                  <a:cubicBezTo>
                    <a:pt x="1204" y="0"/>
                    <a:pt x="1193" y="2"/>
                    <a:pt x="1182" y="7"/>
                  </a:cubicBezTo>
                  <a:cubicBezTo>
                    <a:pt x="986" y="79"/>
                    <a:pt x="794" y="148"/>
                    <a:pt x="596" y="205"/>
                  </a:cubicBezTo>
                  <a:cubicBezTo>
                    <a:pt x="417" y="260"/>
                    <a:pt x="225" y="294"/>
                    <a:pt x="50" y="375"/>
                  </a:cubicBezTo>
                  <a:cubicBezTo>
                    <a:pt x="15" y="389"/>
                    <a:pt x="1" y="449"/>
                    <a:pt x="21" y="478"/>
                  </a:cubicBezTo>
                  <a:cubicBezTo>
                    <a:pt x="93" y="576"/>
                    <a:pt x="116" y="708"/>
                    <a:pt x="150" y="820"/>
                  </a:cubicBezTo>
                  <a:cubicBezTo>
                    <a:pt x="168" y="872"/>
                    <a:pt x="182" y="995"/>
                    <a:pt x="231" y="1036"/>
                  </a:cubicBezTo>
                  <a:cubicBezTo>
                    <a:pt x="251" y="1051"/>
                    <a:pt x="279" y="1057"/>
                    <a:pt x="312" y="1057"/>
                  </a:cubicBezTo>
                  <a:cubicBezTo>
                    <a:pt x="423" y="1057"/>
                    <a:pt x="585" y="989"/>
                    <a:pt x="653" y="970"/>
                  </a:cubicBezTo>
                  <a:cubicBezTo>
                    <a:pt x="667" y="967"/>
                    <a:pt x="679" y="949"/>
                    <a:pt x="676" y="935"/>
                  </a:cubicBezTo>
                  <a:cubicBezTo>
                    <a:pt x="650" y="852"/>
                    <a:pt x="633" y="768"/>
                    <a:pt x="613" y="682"/>
                  </a:cubicBezTo>
                  <a:cubicBezTo>
                    <a:pt x="610" y="675"/>
                    <a:pt x="603" y="671"/>
                    <a:pt x="596" y="671"/>
                  </a:cubicBezTo>
                  <a:cubicBezTo>
                    <a:pt x="586" y="671"/>
                    <a:pt x="577" y="678"/>
                    <a:pt x="578" y="691"/>
                  </a:cubicBezTo>
                  <a:cubicBezTo>
                    <a:pt x="583" y="769"/>
                    <a:pt x="595" y="845"/>
                    <a:pt x="611" y="920"/>
                  </a:cubicBezTo>
                  <a:lnTo>
                    <a:pt x="611" y="920"/>
                  </a:lnTo>
                  <a:cubicBezTo>
                    <a:pt x="573" y="925"/>
                    <a:pt x="535" y="929"/>
                    <a:pt x="495" y="938"/>
                  </a:cubicBezTo>
                  <a:cubicBezTo>
                    <a:pt x="432" y="944"/>
                    <a:pt x="369" y="958"/>
                    <a:pt x="308" y="981"/>
                  </a:cubicBezTo>
                  <a:cubicBezTo>
                    <a:pt x="303" y="949"/>
                    <a:pt x="291" y="921"/>
                    <a:pt x="282" y="886"/>
                  </a:cubicBezTo>
                  <a:cubicBezTo>
                    <a:pt x="251" y="774"/>
                    <a:pt x="188" y="639"/>
                    <a:pt x="170" y="514"/>
                  </a:cubicBezTo>
                  <a:lnTo>
                    <a:pt x="170" y="514"/>
                  </a:lnTo>
                  <a:cubicBezTo>
                    <a:pt x="500" y="487"/>
                    <a:pt x="851" y="362"/>
                    <a:pt x="1166" y="256"/>
                  </a:cubicBezTo>
                  <a:lnTo>
                    <a:pt x="1166" y="256"/>
                  </a:lnTo>
                  <a:cubicBezTo>
                    <a:pt x="1210" y="311"/>
                    <a:pt x="1259" y="347"/>
                    <a:pt x="1328" y="398"/>
                  </a:cubicBezTo>
                  <a:cubicBezTo>
                    <a:pt x="1334" y="402"/>
                    <a:pt x="1339" y="404"/>
                    <a:pt x="1345" y="404"/>
                  </a:cubicBezTo>
                  <a:cubicBezTo>
                    <a:pt x="1365" y="404"/>
                    <a:pt x="1382" y="379"/>
                    <a:pt x="1380" y="360"/>
                  </a:cubicBezTo>
                  <a:cubicBezTo>
                    <a:pt x="1360" y="263"/>
                    <a:pt x="1357" y="179"/>
                    <a:pt x="1323" y="87"/>
                  </a:cubicBezTo>
                  <a:cubicBezTo>
                    <a:pt x="1304" y="43"/>
                    <a:pt x="1262" y="0"/>
                    <a:pt x="1214" y="0"/>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318423" y="2806671"/>
              <a:ext cx="178655" cy="165624"/>
            </a:xfrm>
            <a:custGeom>
              <a:rect b="b" l="l" r="r" t="t"/>
              <a:pathLst>
                <a:path extrusionOk="0" h="483" w="521">
                  <a:moveTo>
                    <a:pt x="252" y="1"/>
                  </a:moveTo>
                  <a:cubicBezTo>
                    <a:pt x="219" y="1"/>
                    <a:pt x="186" y="4"/>
                    <a:pt x="153" y="11"/>
                  </a:cubicBezTo>
                  <a:cubicBezTo>
                    <a:pt x="119" y="17"/>
                    <a:pt x="96" y="69"/>
                    <a:pt x="119" y="98"/>
                  </a:cubicBezTo>
                  <a:cubicBezTo>
                    <a:pt x="178" y="191"/>
                    <a:pt x="182" y="318"/>
                    <a:pt x="218" y="427"/>
                  </a:cubicBezTo>
                  <a:lnTo>
                    <a:pt x="218" y="427"/>
                  </a:lnTo>
                  <a:cubicBezTo>
                    <a:pt x="156" y="440"/>
                    <a:pt x="90" y="440"/>
                    <a:pt x="24" y="445"/>
                  </a:cubicBezTo>
                  <a:cubicBezTo>
                    <a:pt x="4" y="451"/>
                    <a:pt x="1" y="480"/>
                    <a:pt x="21" y="480"/>
                  </a:cubicBezTo>
                  <a:cubicBezTo>
                    <a:pt x="30" y="480"/>
                    <a:pt x="40" y="480"/>
                    <a:pt x="49" y="480"/>
                  </a:cubicBezTo>
                  <a:cubicBezTo>
                    <a:pt x="92" y="480"/>
                    <a:pt x="133" y="477"/>
                    <a:pt x="174" y="477"/>
                  </a:cubicBezTo>
                  <a:cubicBezTo>
                    <a:pt x="201" y="477"/>
                    <a:pt x="227" y="479"/>
                    <a:pt x="254" y="483"/>
                  </a:cubicBezTo>
                  <a:cubicBezTo>
                    <a:pt x="255" y="483"/>
                    <a:pt x="256" y="483"/>
                    <a:pt x="257" y="483"/>
                  </a:cubicBezTo>
                  <a:cubicBezTo>
                    <a:pt x="271" y="483"/>
                    <a:pt x="288" y="467"/>
                    <a:pt x="288" y="448"/>
                  </a:cubicBezTo>
                  <a:cubicBezTo>
                    <a:pt x="278" y="348"/>
                    <a:pt x="227" y="239"/>
                    <a:pt x="222" y="136"/>
                  </a:cubicBezTo>
                  <a:lnTo>
                    <a:pt x="222" y="136"/>
                  </a:lnTo>
                  <a:cubicBezTo>
                    <a:pt x="232" y="137"/>
                    <a:pt x="242" y="137"/>
                    <a:pt x="252" y="137"/>
                  </a:cubicBezTo>
                  <a:cubicBezTo>
                    <a:pt x="334" y="137"/>
                    <a:pt x="415" y="117"/>
                    <a:pt x="495" y="95"/>
                  </a:cubicBezTo>
                  <a:cubicBezTo>
                    <a:pt x="521" y="86"/>
                    <a:pt x="521" y="52"/>
                    <a:pt x="495" y="43"/>
                  </a:cubicBezTo>
                  <a:cubicBezTo>
                    <a:pt x="415" y="20"/>
                    <a:pt x="334" y="1"/>
                    <a:pt x="252"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8430553" y="1011214"/>
              <a:ext cx="655296" cy="918992"/>
            </a:xfrm>
            <a:custGeom>
              <a:rect b="b" l="l" r="r" t="t"/>
              <a:pathLst>
                <a:path extrusionOk="0" h="2680" w="1911">
                  <a:moveTo>
                    <a:pt x="1861" y="1"/>
                  </a:moveTo>
                  <a:cubicBezTo>
                    <a:pt x="1850" y="1"/>
                    <a:pt x="1839" y="6"/>
                    <a:pt x="1832" y="18"/>
                  </a:cubicBezTo>
                  <a:cubicBezTo>
                    <a:pt x="1786" y="87"/>
                    <a:pt x="1748" y="159"/>
                    <a:pt x="1717" y="233"/>
                  </a:cubicBezTo>
                  <a:cubicBezTo>
                    <a:pt x="1685" y="308"/>
                    <a:pt x="1651" y="386"/>
                    <a:pt x="1630" y="463"/>
                  </a:cubicBezTo>
                  <a:cubicBezTo>
                    <a:pt x="1619" y="504"/>
                    <a:pt x="1613" y="547"/>
                    <a:pt x="1602" y="587"/>
                  </a:cubicBezTo>
                  <a:lnTo>
                    <a:pt x="1570" y="705"/>
                  </a:lnTo>
                  <a:cubicBezTo>
                    <a:pt x="1550" y="777"/>
                    <a:pt x="1536" y="848"/>
                    <a:pt x="1521" y="920"/>
                  </a:cubicBezTo>
                  <a:cubicBezTo>
                    <a:pt x="1507" y="912"/>
                    <a:pt x="1498" y="906"/>
                    <a:pt x="1484" y="903"/>
                  </a:cubicBezTo>
                  <a:cubicBezTo>
                    <a:pt x="1452" y="893"/>
                    <a:pt x="1419" y="888"/>
                    <a:pt x="1386" y="888"/>
                  </a:cubicBezTo>
                  <a:cubicBezTo>
                    <a:pt x="1350" y="888"/>
                    <a:pt x="1315" y="894"/>
                    <a:pt x="1283" y="906"/>
                  </a:cubicBezTo>
                  <a:cubicBezTo>
                    <a:pt x="1258" y="906"/>
                    <a:pt x="1234" y="906"/>
                    <a:pt x="1209" y="906"/>
                  </a:cubicBezTo>
                  <a:cubicBezTo>
                    <a:pt x="1010" y="906"/>
                    <a:pt x="813" y="897"/>
                    <a:pt x="616" y="894"/>
                  </a:cubicBezTo>
                  <a:cubicBezTo>
                    <a:pt x="560" y="893"/>
                    <a:pt x="504" y="892"/>
                    <a:pt x="448" y="892"/>
                  </a:cubicBezTo>
                  <a:cubicBezTo>
                    <a:pt x="392" y="892"/>
                    <a:pt x="336" y="893"/>
                    <a:pt x="280" y="894"/>
                  </a:cubicBezTo>
                  <a:cubicBezTo>
                    <a:pt x="257" y="894"/>
                    <a:pt x="237" y="897"/>
                    <a:pt x="220" y="897"/>
                  </a:cubicBezTo>
                  <a:cubicBezTo>
                    <a:pt x="222" y="897"/>
                    <a:pt x="214" y="891"/>
                    <a:pt x="208" y="883"/>
                  </a:cubicBezTo>
                  <a:cubicBezTo>
                    <a:pt x="200" y="874"/>
                    <a:pt x="194" y="860"/>
                    <a:pt x="182" y="848"/>
                  </a:cubicBezTo>
                  <a:cubicBezTo>
                    <a:pt x="148" y="802"/>
                    <a:pt x="108" y="759"/>
                    <a:pt x="70" y="710"/>
                  </a:cubicBezTo>
                  <a:cubicBezTo>
                    <a:pt x="63" y="701"/>
                    <a:pt x="53" y="696"/>
                    <a:pt x="43" y="696"/>
                  </a:cubicBezTo>
                  <a:cubicBezTo>
                    <a:pt x="22" y="696"/>
                    <a:pt x="1" y="717"/>
                    <a:pt x="13" y="745"/>
                  </a:cubicBezTo>
                  <a:cubicBezTo>
                    <a:pt x="50" y="823"/>
                    <a:pt x="73" y="920"/>
                    <a:pt x="133" y="983"/>
                  </a:cubicBezTo>
                  <a:cubicBezTo>
                    <a:pt x="162" y="1018"/>
                    <a:pt x="191" y="1041"/>
                    <a:pt x="234" y="1049"/>
                  </a:cubicBezTo>
                  <a:cubicBezTo>
                    <a:pt x="280" y="1061"/>
                    <a:pt x="329" y="1055"/>
                    <a:pt x="378" y="1061"/>
                  </a:cubicBezTo>
                  <a:cubicBezTo>
                    <a:pt x="441" y="1064"/>
                    <a:pt x="501" y="1067"/>
                    <a:pt x="567" y="1070"/>
                  </a:cubicBezTo>
                  <a:cubicBezTo>
                    <a:pt x="567" y="1098"/>
                    <a:pt x="570" y="1124"/>
                    <a:pt x="573" y="1153"/>
                  </a:cubicBezTo>
                  <a:cubicBezTo>
                    <a:pt x="579" y="1199"/>
                    <a:pt x="579" y="1251"/>
                    <a:pt x="582" y="1297"/>
                  </a:cubicBezTo>
                  <a:cubicBezTo>
                    <a:pt x="585" y="1343"/>
                    <a:pt x="585" y="1391"/>
                    <a:pt x="587" y="1437"/>
                  </a:cubicBezTo>
                  <a:cubicBezTo>
                    <a:pt x="593" y="1478"/>
                    <a:pt x="587" y="1521"/>
                    <a:pt x="619" y="1544"/>
                  </a:cubicBezTo>
                  <a:cubicBezTo>
                    <a:pt x="636" y="1555"/>
                    <a:pt x="654" y="1559"/>
                    <a:pt x="673" y="1559"/>
                  </a:cubicBezTo>
                  <a:cubicBezTo>
                    <a:pt x="695" y="1559"/>
                    <a:pt x="718" y="1554"/>
                    <a:pt x="740" y="1552"/>
                  </a:cubicBezTo>
                  <a:cubicBezTo>
                    <a:pt x="748" y="1552"/>
                    <a:pt x="755" y="1552"/>
                    <a:pt x="763" y="1552"/>
                  </a:cubicBezTo>
                  <a:cubicBezTo>
                    <a:pt x="804" y="1552"/>
                    <a:pt x="842" y="1558"/>
                    <a:pt x="883" y="1572"/>
                  </a:cubicBezTo>
                  <a:cubicBezTo>
                    <a:pt x="886" y="1574"/>
                    <a:pt x="890" y="1575"/>
                    <a:pt x="893" y="1575"/>
                  </a:cubicBezTo>
                  <a:cubicBezTo>
                    <a:pt x="908" y="1575"/>
                    <a:pt x="924" y="1560"/>
                    <a:pt x="924" y="1544"/>
                  </a:cubicBezTo>
                  <a:cubicBezTo>
                    <a:pt x="924" y="1495"/>
                    <a:pt x="926" y="1443"/>
                    <a:pt x="918" y="1397"/>
                  </a:cubicBezTo>
                  <a:cubicBezTo>
                    <a:pt x="916" y="1383"/>
                    <a:pt x="903" y="1373"/>
                    <a:pt x="891" y="1373"/>
                  </a:cubicBezTo>
                  <a:cubicBezTo>
                    <a:pt x="881" y="1373"/>
                    <a:pt x="873" y="1379"/>
                    <a:pt x="872" y="1391"/>
                  </a:cubicBezTo>
                  <a:cubicBezTo>
                    <a:pt x="863" y="1426"/>
                    <a:pt x="863" y="1466"/>
                    <a:pt x="860" y="1506"/>
                  </a:cubicBezTo>
                  <a:cubicBezTo>
                    <a:pt x="829" y="1498"/>
                    <a:pt x="800" y="1492"/>
                    <a:pt x="768" y="1492"/>
                  </a:cubicBezTo>
                  <a:cubicBezTo>
                    <a:pt x="745" y="1492"/>
                    <a:pt x="725" y="1492"/>
                    <a:pt x="699" y="1495"/>
                  </a:cubicBezTo>
                  <a:cubicBezTo>
                    <a:pt x="691" y="1495"/>
                    <a:pt x="682" y="1498"/>
                    <a:pt x="674" y="1498"/>
                  </a:cubicBezTo>
                  <a:lnTo>
                    <a:pt x="662" y="1498"/>
                  </a:lnTo>
                  <a:cubicBezTo>
                    <a:pt x="659" y="1478"/>
                    <a:pt x="662" y="1452"/>
                    <a:pt x="662" y="1435"/>
                  </a:cubicBezTo>
                  <a:lnTo>
                    <a:pt x="662" y="1357"/>
                  </a:lnTo>
                  <a:cubicBezTo>
                    <a:pt x="662" y="1311"/>
                    <a:pt x="662" y="1262"/>
                    <a:pt x="659" y="1213"/>
                  </a:cubicBezTo>
                  <a:cubicBezTo>
                    <a:pt x="659" y="1170"/>
                    <a:pt x="659" y="1127"/>
                    <a:pt x="656" y="1084"/>
                  </a:cubicBezTo>
                  <a:lnTo>
                    <a:pt x="656" y="1084"/>
                  </a:lnTo>
                  <a:cubicBezTo>
                    <a:pt x="757" y="1093"/>
                    <a:pt x="855" y="1098"/>
                    <a:pt x="955" y="1107"/>
                  </a:cubicBezTo>
                  <a:cubicBezTo>
                    <a:pt x="1044" y="1113"/>
                    <a:pt x="1133" y="1127"/>
                    <a:pt x="1222" y="1141"/>
                  </a:cubicBezTo>
                  <a:cubicBezTo>
                    <a:pt x="1243" y="1147"/>
                    <a:pt x="1248" y="1150"/>
                    <a:pt x="1265" y="1153"/>
                  </a:cubicBezTo>
                  <a:cubicBezTo>
                    <a:pt x="1291" y="1164"/>
                    <a:pt x="1314" y="1170"/>
                    <a:pt x="1337" y="1176"/>
                  </a:cubicBezTo>
                  <a:cubicBezTo>
                    <a:pt x="1320" y="1343"/>
                    <a:pt x="1317" y="1515"/>
                    <a:pt x="1332" y="1684"/>
                  </a:cubicBezTo>
                  <a:cubicBezTo>
                    <a:pt x="1337" y="1785"/>
                    <a:pt x="1352" y="1883"/>
                    <a:pt x="1372" y="1983"/>
                  </a:cubicBezTo>
                  <a:cubicBezTo>
                    <a:pt x="1366" y="2003"/>
                    <a:pt x="1366" y="2021"/>
                    <a:pt x="1363" y="2044"/>
                  </a:cubicBezTo>
                  <a:cubicBezTo>
                    <a:pt x="1349" y="2144"/>
                    <a:pt x="1349" y="2248"/>
                    <a:pt x="1346" y="2354"/>
                  </a:cubicBezTo>
                  <a:cubicBezTo>
                    <a:pt x="1346" y="2406"/>
                    <a:pt x="1343" y="2457"/>
                    <a:pt x="1346" y="2512"/>
                  </a:cubicBezTo>
                  <a:cubicBezTo>
                    <a:pt x="1346" y="2561"/>
                    <a:pt x="1346" y="2615"/>
                    <a:pt x="1352" y="2664"/>
                  </a:cubicBezTo>
                  <a:cubicBezTo>
                    <a:pt x="1355" y="2674"/>
                    <a:pt x="1364" y="2679"/>
                    <a:pt x="1373" y="2679"/>
                  </a:cubicBezTo>
                  <a:cubicBezTo>
                    <a:pt x="1381" y="2679"/>
                    <a:pt x="1389" y="2674"/>
                    <a:pt x="1389" y="2664"/>
                  </a:cubicBezTo>
                  <a:cubicBezTo>
                    <a:pt x="1395" y="2621"/>
                    <a:pt x="1395" y="2575"/>
                    <a:pt x="1401" y="2532"/>
                  </a:cubicBezTo>
                  <a:cubicBezTo>
                    <a:pt x="1403" y="2489"/>
                    <a:pt x="1403" y="2446"/>
                    <a:pt x="1406" y="2403"/>
                  </a:cubicBezTo>
                  <a:cubicBezTo>
                    <a:pt x="1418" y="2403"/>
                    <a:pt x="1429" y="2400"/>
                    <a:pt x="1435" y="2391"/>
                  </a:cubicBezTo>
                  <a:cubicBezTo>
                    <a:pt x="1444" y="2388"/>
                    <a:pt x="1447" y="2383"/>
                    <a:pt x="1447" y="2377"/>
                  </a:cubicBezTo>
                  <a:cubicBezTo>
                    <a:pt x="1458" y="2380"/>
                    <a:pt x="1470" y="2380"/>
                    <a:pt x="1478" y="2386"/>
                  </a:cubicBezTo>
                  <a:cubicBezTo>
                    <a:pt x="1501" y="2388"/>
                    <a:pt x="1518" y="2391"/>
                    <a:pt x="1538" y="2391"/>
                  </a:cubicBezTo>
                  <a:cubicBezTo>
                    <a:pt x="1553" y="2397"/>
                    <a:pt x="1566" y="2399"/>
                    <a:pt x="1580" y="2399"/>
                  </a:cubicBezTo>
                  <a:cubicBezTo>
                    <a:pt x="1588" y="2399"/>
                    <a:pt x="1596" y="2398"/>
                    <a:pt x="1605" y="2397"/>
                  </a:cubicBezTo>
                  <a:cubicBezTo>
                    <a:pt x="1615" y="2397"/>
                    <a:pt x="1626" y="2398"/>
                    <a:pt x="1637" y="2398"/>
                  </a:cubicBezTo>
                  <a:cubicBezTo>
                    <a:pt x="1708" y="2398"/>
                    <a:pt x="1776" y="2389"/>
                    <a:pt x="1846" y="2377"/>
                  </a:cubicBezTo>
                  <a:cubicBezTo>
                    <a:pt x="1860" y="2374"/>
                    <a:pt x="1869" y="2360"/>
                    <a:pt x="1869" y="2345"/>
                  </a:cubicBezTo>
                  <a:cubicBezTo>
                    <a:pt x="1863" y="2044"/>
                    <a:pt x="1852" y="1742"/>
                    <a:pt x="1846" y="1440"/>
                  </a:cubicBezTo>
                  <a:cubicBezTo>
                    <a:pt x="1840" y="1288"/>
                    <a:pt x="1837" y="1139"/>
                    <a:pt x="1834" y="992"/>
                  </a:cubicBezTo>
                  <a:cubicBezTo>
                    <a:pt x="1832" y="845"/>
                    <a:pt x="1823" y="702"/>
                    <a:pt x="1826" y="552"/>
                  </a:cubicBezTo>
                  <a:cubicBezTo>
                    <a:pt x="1826" y="397"/>
                    <a:pt x="1840" y="245"/>
                    <a:pt x="1875" y="93"/>
                  </a:cubicBezTo>
                  <a:cubicBezTo>
                    <a:pt x="1880" y="81"/>
                    <a:pt x="1883" y="75"/>
                    <a:pt x="1892" y="64"/>
                  </a:cubicBezTo>
                  <a:cubicBezTo>
                    <a:pt x="1910" y="30"/>
                    <a:pt x="1886" y="1"/>
                    <a:pt x="1861" y="1"/>
                  </a:cubicBezTo>
                  <a:close/>
                </a:path>
              </a:pathLst>
            </a:custGeom>
            <a:solidFill>
              <a:srgbClr val="110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8847527" y="3748634"/>
              <a:ext cx="68239" cy="524306"/>
            </a:xfrm>
            <a:custGeom>
              <a:rect b="b" l="l" r="r" t="t"/>
              <a:pathLst>
                <a:path extrusionOk="0" h="1529" w="199">
                  <a:moveTo>
                    <a:pt x="171" y="1"/>
                  </a:moveTo>
                  <a:cubicBezTo>
                    <a:pt x="165" y="1"/>
                    <a:pt x="160" y="4"/>
                    <a:pt x="159" y="11"/>
                  </a:cubicBezTo>
                  <a:cubicBezTo>
                    <a:pt x="159" y="23"/>
                    <a:pt x="153" y="31"/>
                    <a:pt x="147" y="40"/>
                  </a:cubicBezTo>
                  <a:cubicBezTo>
                    <a:pt x="144" y="51"/>
                    <a:pt x="144" y="66"/>
                    <a:pt x="144" y="80"/>
                  </a:cubicBezTo>
                  <a:cubicBezTo>
                    <a:pt x="144" y="106"/>
                    <a:pt x="144" y="135"/>
                    <a:pt x="141" y="161"/>
                  </a:cubicBezTo>
                  <a:cubicBezTo>
                    <a:pt x="141" y="212"/>
                    <a:pt x="136" y="267"/>
                    <a:pt x="136" y="322"/>
                  </a:cubicBezTo>
                  <a:cubicBezTo>
                    <a:pt x="133" y="428"/>
                    <a:pt x="133" y="534"/>
                    <a:pt x="130" y="640"/>
                  </a:cubicBezTo>
                  <a:cubicBezTo>
                    <a:pt x="130" y="750"/>
                    <a:pt x="130" y="853"/>
                    <a:pt x="127" y="959"/>
                  </a:cubicBezTo>
                  <a:lnTo>
                    <a:pt x="127" y="1123"/>
                  </a:lnTo>
                  <a:cubicBezTo>
                    <a:pt x="127" y="1172"/>
                    <a:pt x="127" y="1224"/>
                    <a:pt x="116" y="1273"/>
                  </a:cubicBezTo>
                  <a:cubicBezTo>
                    <a:pt x="101" y="1319"/>
                    <a:pt x="75" y="1359"/>
                    <a:pt x="49" y="1399"/>
                  </a:cubicBezTo>
                  <a:cubicBezTo>
                    <a:pt x="27" y="1433"/>
                    <a:pt x="1" y="1474"/>
                    <a:pt x="1" y="1520"/>
                  </a:cubicBezTo>
                  <a:cubicBezTo>
                    <a:pt x="1" y="1525"/>
                    <a:pt x="5" y="1528"/>
                    <a:pt x="10" y="1528"/>
                  </a:cubicBezTo>
                  <a:cubicBezTo>
                    <a:pt x="12" y="1528"/>
                    <a:pt x="14" y="1527"/>
                    <a:pt x="15" y="1525"/>
                  </a:cubicBezTo>
                  <a:cubicBezTo>
                    <a:pt x="35" y="1488"/>
                    <a:pt x="55" y="1454"/>
                    <a:pt x="78" y="1419"/>
                  </a:cubicBezTo>
                  <a:cubicBezTo>
                    <a:pt x="101" y="1385"/>
                    <a:pt x="127" y="1353"/>
                    <a:pt x="144" y="1316"/>
                  </a:cubicBezTo>
                  <a:cubicBezTo>
                    <a:pt x="162" y="1273"/>
                    <a:pt x="164" y="1227"/>
                    <a:pt x="170" y="1181"/>
                  </a:cubicBezTo>
                  <a:cubicBezTo>
                    <a:pt x="170" y="1126"/>
                    <a:pt x="173" y="1071"/>
                    <a:pt x="173" y="1017"/>
                  </a:cubicBezTo>
                  <a:cubicBezTo>
                    <a:pt x="179" y="801"/>
                    <a:pt x="187" y="592"/>
                    <a:pt x="190" y="376"/>
                  </a:cubicBezTo>
                  <a:cubicBezTo>
                    <a:pt x="190" y="313"/>
                    <a:pt x="193" y="255"/>
                    <a:pt x="193" y="195"/>
                  </a:cubicBezTo>
                  <a:lnTo>
                    <a:pt x="193" y="106"/>
                  </a:lnTo>
                  <a:lnTo>
                    <a:pt x="193" y="63"/>
                  </a:lnTo>
                  <a:cubicBezTo>
                    <a:pt x="199" y="40"/>
                    <a:pt x="187" y="31"/>
                    <a:pt x="187" y="17"/>
                  </a:cubicBezTo>
                  <a:cubicBezTo>
                    <a:pt x="187" y="7"/>
                    <a:pt x="179" y="1"/>
                    <a:pt x="171"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8335568" y="3269252"/>
              <a:ext cx="116246" cy="260953"/>
            </a:xfrm>
            <a:custGeom>
              <a:rect b="b" l="l" r="r" t="t"/>
              <a:pathLst>
                <a:path extrusionOk="0" h="761" w="339">
                  <a:moveTo>
                    <a:pt x="20" y="1"/>
                  </a:moveTo>
                  <a:cubicBezTo>
                    <a:pt x="9" y="1"/>
                    <a:pt x="0" y="16"/>
                    <a:pt x="8" y="24"/>
                  </a:cubicBezTo>
                  <a:cubicBezTo>
                    <a:pt x="28" y="42"/>
                    <a:pt x="51" y="59"/>
                    <a:pt x="69" y="85"/>
                  </a:cubicBezTo>
                  <a:cubicBezTo>
                    <a:pt x="83" y="110"/>
                    <a:pt x="97" y="136"/>
                    <a:pt x="109" y="165"/>
                  </a:cubicBezTo>
                  <a:cubicBezTo>
                    <a:pt x="137" y="228"/>
                    <a:pt x="166" y="294"/>
                    <a:pt x="189" y="358"/>
                  </a:cubicBezTo>
                  <a:cubicBezTo>
                    <a:pt x="215" y="424"/>
                    <a:pt x="238" y="487"/>
                    <a:pt x="255" y="556"/>
                  </a:cubicBezTo>
                  <a:cubicBezTo>
                    <a:pt x="267" y="587"/>
                    <a:pt x="273" y="619"/>
                    <a:pt x="284" y="654"/>
                  </a:cubicBezTo>
                  <a:cubicBezTo>
                    <a:pt x="287" y="671"/>
                    <a:pt x="290" y="685"/>
                    <a:pt x="298" y="702"/>
                  </a:cubicBezTo>
                  <a:cubicBezTo>
                    <a:pt x="301" y="714"/>
                    <a:pt x="301" y="720"/>
                    <a:pt x="304" y="731"/>
                  </a:cubicBezTo>
                  <a:cubicBezTo>
                    <a:pt x="304" y="734"/>
                    <a:pt x="313" y="745"/>
                    <a:pt x="313" y="748"/>
                  </a:cubicBezTo>
                  <a:lnTo>
                    <a:pt x="313" y="754"/>
                  </a:lnTo>
                  <a:cubicBezTo>
                    <a:pt x="315" y="758"/>
                    <a:pt x="317" y="761"/>
                    <a:pt x="321" y="761"/>
                  </a:cubicBezTo>
                  <a:cubicBezTo>
                    <a:pt x="323" y="761"/>
                    <a:pt x="325" y="761"/>
                    <a:pt x="327" y="760"/>
                  </a:cubicBezTo>
                  <a:cubicBezTo>
                    <a:pt x="333" y="760"/>
                    <a:pt x="339" y="754"/>
                    <a:pt x="339" y="745"/>
                  </a:cubicBezTo>
                  <a:cubicBezTo>
                    <a:pt x="339" y="714"/>
                    <a:pt x="324" y="677"/>
                    <a:pt x="313" y="645"/>
                  </a:cubicBezTo>
                  <a:cubicBezTo>
                    <a:pt x="301" y="610"/>
                    <a:pt x="295" y="573"/>
                    <a:pt x="284" y="541"/>
                  </a:cubicBezTo>
                  <a:cubicBezTo>
                    <a:pt x="261" y="470"/>
                    <a:pt x="238" y="398"/>
                    <a:pt x="212" y="329"/>
                  </a:cubicBezTo>
                  <a:cubicBezTo>
                    <a:pt x="186" y="266"/>
                    <a:pt x="158" y="197"/>
                    <a:pt x="129" y="131"/>
                  </a:cubicBezTo>
                  <a:cubicBezTo>
                    <a:pt x="106" y="85"/>
                    <a:pt x="74" y="24"/>
                    <a:pt x="23" y="1"/>
                  </a:cubicBezTo>
                  <a:cubicBezTo>
                    <a:pt x="22" y="1"/>
                    <a:pt x="21" y="1"/>
                    <a:pt x="20"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8092791" y="3632732"/>
              <a:ext cx="94985" cy="231805"/>
            </a:xfrm>
            <a:custGeom>
              <a:rect b="b" l="l" r="r" t="t"/>
              <a:pathLst>
                <a:path extrusionOk="0" h="676" w="277">
                  <a:moveTo>
                    <a:pt x="52" y="1"/>
                  </a:moveTo>
                  <a:cubicBezTo>
                    <a:pt x="51" y="1"/>
                    <a:pt x="50" y="1"/>
                    <a:pt x="50" y="2"/>
                  </a:cubicBezTo>
                  <a:cubicBezTo>
                    <a:pt x="1" y="30"/>
                    <a:pt x="15" y="105"/>
                    <a:pt x="21" y="148"/>
                  </a:cubicBezTo>
                  <a:cubicBezTo>
                    <a:pt x="35" y="220"/>
                    <a:pt x="61" y="289"/>
                    <a:pt x="87" y="361"/>
                  </a:cubicBezTo>
                  <a:cubicBezTo>
                    <a:pt x="110" y="430"/>
                    <a:pt x="139" y="493"/>
                    <a:pt x="173" y="562"/>
                  </a:cubicBezTo>
                  <a:cubicBezTo>
                    <a:pt x="180" y="583"/>
                    <a:pt x="211" y="676"/>
                    <a:pt x="246" y="676"/>
                  </a:cubicBezTo>
                  <a:cubicBezTo>
                    <a:pt x="253" y="676"/>
                    <a:pt x="261" y="672"/>
                    <a:pt x="268" y="662"/>
                  </a:cubicBezTo>
                  <a:cubicBezTo>
                    <a:pt x="277" y="651"/>
                    <a:pt x="274" y="645"/>
                    <a:pt x="265" y="645"/>
                  </a:cubicBezTo>
                  <a:cubicBezTo>
                    <a:pt x="262" y="645"/>
                    <a:pt x="248" y="634"/>
                    <a:pt x="245" y="631"/>
                  </a:cubicBezTo>
                  <a:cubicBezTo>
                    <a:pt x="236" y="619"/>
                    <a:pt x="231" y="605"/>
                    <a:pt x="228" y="593"/>
                  </a:cubicBezTo>
                  <a:cubicBezTo>
                    <a:pt x="213" y="565"/>
                    <a:pt x="202" y="542"/>
                    <a:pt x="187" y="513"/>
                  </a:cubicBezTo>
                  <a:cubicBezTo>
                    <a:pt x="162" y="456"/>
                    <a:pt x="136" y="398"/>
                    <a:pt x="116" y="341"/>
                  </a:cubicBezTo>
                  <a:cubicBezTo>
                    <a:pt x="93" y="283"/>
                    <a:pt x="75" y="226"/>
                    <a:pt x="61" y="162"/>
                  </a:cubicBezTo>
                  <a:cubicBezTo>
                    <a:pt x="47" y="114"/>
                    <a:pt x="29" y="56"/>
                    <a:pt x="58" y="10"/>
                  </a:cubicBezTo>
                  <a:cubicBezTo>
                    <a:pt x="61" y="5"/>
                    <a:pt x="55" y="1"/>
                    <a:pt x="52"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8073245" y="2716830"/>
              <a:ext cx="28804" cy="132019"/>
            </a:xfrm>
            <a:custGeom>
              <a:rect b="b" l="l" r="r" t="t"/>
              <a:pathLst>
                <a:path extrusionOk="0" h="385" w="84">
                  <a:moveTo>
                    <a:pt x="9" y="0"/>
                  </a:moveTo>
                  <a:cubicBezTo>
                    <a:pt x="5" y="0"/>
                    <a:pt x="0" y="3"/>
                    <a:pt x="0" y="9"/>
                  </a:cubicBezTo>
                  <a:cubicBezTo>
                    <a:pt x="0" y="87"/>
                    <a:pt x="3" y="170"/>
                    <a:pt x="12" y="247"/>
                  </a:cubicBezTo>
                  <a:cubicBezTo>
                    <a:pt x="15" y="282"/>
                    <a:pt x="12" y="319"/>
                    <a:pt x="20" y="354"/>
                  </a:cubicBezTo>
                  <a:cubicBezTo>
                    <a:pt x="29" y="368"/>
                    <a:pt x="45" y="385"/>
                    <a:pt x="60" y="385"/>
                  </a:cubicBezTo>
                  <a:cubicBezTo>
                    <a:pt x="66" y="385"/>
                    <a:pt x="72" y="382"/>
                    <a:pt x="78" y="377"/>
                  </a:cubicBezTo>
                  <a:cubicBezTo>
                    <a:pt x="84" y="374"/>
                    <a:pt x="78" y="368"/>
                    <a:pt x="75" y="368"/>
                  </a:cubicBezTo>
                  <a:cubicBezTo>
                    <a:pt x="32" y="368"/>
                    <a:pt x="32" y="319"/>
                    <a:pt x="32" y="291"/>
                  </a:cubicBezTo>
                  <a:cubicBezTo>
                    <a:pt x="29" y="259"/>
                    <a:pt x="29" y="230"/>
                    <a:pt x="29" y="199"/>
                  </a:cubicBezTo>
                  <a:cubicBezTo>
                    <a:pt x="26" y="133"/>
                    <a:pt x="26" y="69"/>
                    <a:pt x="17" y="9"/>
                  </a:cubicBezTo>
                  <a:cubicBezTo>
                    <a:pt x="17" y="3"/>
                    <a:pt x="13" y="0"/>
                    <a:pt x="9"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8215894" y="2304313"/>
              <a:ext cx="48693" cy="341193"/>
            </a:xfrm>
            <a:custGeom>
              <a:rect b="b" l="l" r="r" t="t"/>
              <a:pathLst>
                <a:path extrusionOk="0" h="995" w="142">
                  <a:moveTo>
                    <a:pt x="61" y="0"/>
                  </a:moveTo>
                  <a:cubicBezTo>
                    <a:pt x="58" y="0"/>
                    <a:pt x="55" y="2"/>
                    <a:pt x="55" y="5"/>
                  </a:cubicBezTo>
                  <a:cubicBezTo>
                    <a:pt x="44" y="80"/>
                    <a:pt x="44" y="158"/>
                    <a:pt x="35" y="238"/>
                  </a:cubicBezTo>
                  <a:cubicBezTo>
                    <a:pt x="32" y="316"/>
                    <a:pt x="27" y="396"/>
                    <a:pt x="21" y="479"/>
                  </a:cubicBezTo>
                  <a:cubicBezTo>
                    <a:pt x="18" y="557"/>
                    <a:pt x="12" y="637"/>
                    <a:pt x="7" y="718"/>
                  </a:cubicBezTo>
                  <a:cubicBezTo>
                    <a:pt x="4" y="758"/>
                    <a:pt x="4" y="798"/>
                    <a:pt x="1" y="838"/>
                  </a:cubicBezTo>
                  <a:cubicBezTo>
                    <a:pt x="1" y="870"/>
                    <a:pt x="1" y="902"/>
                    <a:pt x="12" y="930"/>
                  </a:cubicBezTo>
                  <a:cubicBezTo>
                    <a:pt x="24" y="962"/>
                    <a:pt x="60" y="995"/>
                    <a:pt x="94" y="995"/>
                  </a:cubicBezTo>
                  <a:cubicBezTo>
                    <a:pt x="109" y="995"/>
                    <a:pt x="124" y="988"/>
                    <a:pt x="136" y="971"/>
                  </a:cubicBezTo>
                  <a:cubicBezTo>
                    <a:pt x="142" y="959"/>
                    <a:pt x="133" y="953"/>
                    <a:pt x="127" y="953"/>
                  </a:cubicBezTo>
                  <a:cubicBezTo>
                    <a:pt x="119" y="956"/>
                    <a:pt x="111" y="957"/>
                    <a:pt x="102" y="957"/>
                  </a:cubicBezTo>
                  <a:cubicBezTo>
                    <a:pt x="79" y="957"/>
                    <a:pt x="56" y="948"/>
                    <a:pt x="44" y="928"/>
                  </a:cubicBezTo>
                  <a:cubicBezTo>
                    <a:pt x="21" y="896"/>
                    <a:pt x="30" y="847"/>
                    <a:pt x="30" y="813"/>
                  </a:cubicBezTo>
                  <a:cubicBezTo>
                    <a:pt x="32" y="724"/>
                    <a:pt x="41" y="632"/>
                    <a:pt x="44" y="543"/>
                  </a:cubicBezTo>
                  <a:cubicBezTo>
                    <a:pt x="47" y="453"/>
                    <a:pt x="50" y="367"/>
                    <a:pt x="58" y="278"/>
                  </a:cubicBezTo>
                  <a:cubicBezTo>
                    <a:pt x="61" y="235"/>
                    <a:pt x="61" y="186"/>
                    <a:pt x="64" y="143"/>
                  </a:cubicBezTo>
                  <a:cubicBezTo>
                    <a:pt x="70" y="97"/>
                    <a:pt x="73" y="51"/>
                    <a:pt x="70" y="8"/>
                  </a:cubicBezTo>
                  <a:cubicBezTo>
                    <a:pt x="70" y="3"/>
                    <a:pt x="65" y="0"/>
                    <a:pt x="61"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8606464" y="2228874"/>
              <a:ext cx="77154" cy="242779"/>
            </a:xfrm>
            <a:custGeom>
              <a:rect b="b" l="l" r="r" t="t"/>
              <a:pathLst>
                <a:path extrusionOk="0" h="708" w="225">
                  <a:moveTo>
                    <a:pt x="8" y="1"/>
                  </a:moveTo>
                  <a:cubicBezTo>
                    <a:pt x="5" y="1"/>
                    <a:pt x="1" y="3"/>
                    <a:pt x="3" y="7"/>
                  </a:cubicBezTo>
                  <a:cubicBezTo>
                    <a:pt x="28" y="128"/>
                    <a:pt x="60" y="245"/>
                    <a:pt x="97" y="360"/>
                  </a:cubicBezTo>
                  <a:cubicBezTo>
                    <a:pt x="115" y="418"/>
                    <a:pt x="129" y="475"/>
                    <a:pt x="146" y="533"/>
                  </a:cubicBezTo>
                  <a:cubicBezTo>
                    <a:pt x="155" y="561"/>
                    <a:pt x="166" y="587"/>
                    <a:pt x="172" y="616"/>
                  </a:cubicBezTo>
                  <a:cubicBezTo>
                    <a:pt x="178" y="645"/>
                    <a:pt x="184" y="676"/>
                    <a:pt x="198" y="702"/>
                  </a:cubicBezTo>
                  <a:cubicBezTo>
                    <a:pt x="200" y="705"/>
                    <a:pt x="205" y="707"/>
                    <a:pt x="209" y="707"/>
                  </a:cubicBezTo>
                  <a:cubicBezTo>
                    <a:pt x="217" y="707"/>
                    <a:pt x="225" y="703"/>
                    <a:pt x="221" y="694"/>
                  </a:cubicBezTo>
                  <a:cubicBezTo>
                    <a:pt x="215" y="665"/>
                    <a:pt x="201" y="642"/>
                    <a:pt x="195" y="613"/>
                  </a:cubicBezTo>
                  <a:cubicBezTo>
                    <a:pt x="184" y="584"/>
                    <a:pt x="175" y="556"/>
                    <a:pt x="166" y="527"/>
                  </a:cubicBezTo>
                  <a:cubicBezTo>
                    <a:pt x="146" y="469"/>
                    <a:pt x="129" y="409"/>
                    <a:pt x="115" y="355"/>
                  </a:cubicBezTo>
                  <a:cubicBezTo>
                    <a:pt x="83" y="240"/>
                    <a:pt x="54" y="119"/>
                    <a:pt x="14" y="4"/>
                  </a:cubicBezTo>
                  <a:cubicBezTo>
                    <a:pt x="13" y="2"/>
                    <a:pt x="11" y="1"/>
                    <a:pt x="8"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8766944" y="2770323"/>
              <a:ext cx="35662" cy="132362"/>
            </a:xfrm>
            <a:custGeom>
              <a:rect b="b" l="l" r="r" t="t"/>
              <a:pathLst>
                <a:path extrusionOk="0" h="386" w="104">
                  <a:moveTo>
                    <a:pt x="3" y="0"/>
                  </a:moveTo>
                  <a:cubicBezTo>
                    <a:pt x="1" y="0"/>
                    <a:pt x="0" y="1"/>
                    <a:pt x="0" y="2"/>
                  </a:cubicBezTo>
                  <a:cubicBezTo>
                    <a:pt x="9" y="77"/>
                    <a:pt x="23" y="149"/>
                    <a:pt x="37" y="227"/>
                  </a:cubicBezTo>
                  <a:cubicBezTo>
                    <a:pt x="46" y="261"/>
                    <a:pt x="52" y="298"/>
                    <a:pt x="60" y="336"/>
                  </a:cubicBezTo>
                  <a:cubicBezTo>
                    <a:pt x="63" y="354"/>
                    <a:pt x="66" y="386"/>
                    <a:pt x="85" y="386"/>
                  </a:cubicBezTo>
                  <a:cubicBezTo>
                    <a:pt x="87" y="386"/>
                    <a:pt x="89" y="385"/>
                    <a:pt x="92" y="385"/>
                  </a:cubicBezTo>
                  <a:cubicBezTo>
                    <a:pt x="101" y="379"/>
                    <a:pt x="103" y="373"/>
                    <a:pt x="101" y="370"/>
                  </a:cubicBezTo>
                  <a:cubicBezTo>
                    <a:pt x="89" y="362"/>
                    <a:pt x="89" y="344"/>
                    <a:pt x="86" y="333"/>
                  </a:cubicBezTo>
                  <a:lnTo>
                    <a:pt x="75" y="290"/>
                  </a:lnTo>
                  <a:lnTo>
                    <a:pt x="52" y="192"/>
                  </a:lnTo>
                  <a:cubicBezTo>
                    <a:pt x="35" y="129"/>
                    <a:pt x="23" y="63"/>
                    <a:pt x="6" y="2"/>
                  </a:cubicBezTo>
                  <a:cubicBezTo>
                    <a:pt x="6" y="1"/>
                    <a:pt x="4" y="0"/>
                    <a:pt x="3"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8176460" y="1761836"/>
              <a:ext cx="35662" cy="174540"/>
            </a:xfrm>
            <a:custGeom>
              <a:rect b="b" l="l" r="r" t="t"/>
              <a:pathLst>
                <a:path extrusionOk="0" h="509" w="104">
                  <a:moveTo>
                    <a:pt x="6" y="1"/>
                  </a:moveTo>
                  <a:cubicBezTo>
                    <a:pt x="4" y="1"/>
                    <a:pt x="1" y="2"/>
                    <a:pt x="1" y="4"/>
                  </a:cubicBezTo>
                  <a:cubicBezTo>
                    <a:pt x="1" y="44"/>
                    <a:pt x="10" y="85"/>
                    <a:pt x="15" y="119"/>
                  </a:cubicBezTo>
                  <a:cubicBezTo>
                    <a:pt x="21" y="165"/>
                    <a:pt x="30" y="208"/>
                    <a:pt x="35" y="245"/>
                  </a:cubicBezTo>
                  <a:lnTo>
                    <a:pt x="79" y="495"/>
                  </a:lnTo>
                  <a:cubicBezTo>
                    <a:pt x="81" y="505"/>
                    <a:pt x="87" y="508"/>
                    <a:pt x="92" y="508"/>
                  </a:cubicBezTo>
                  <a:cubicBezTo>
                    <a:pt x="98" y="508"/>
                    <a:pt x="103" y="503"/>
                    <a:pt x="102" y="495"/>
                  </a:cubicBezTo>
                  <a:cubicBezTo>
                    <a:pt x="84" y="415"/>
                    <a:pt x="70" y="332"/>
                    <a:pt x="56" y="251"/>
                  </a:cubicBezTo>
                  <a:cubicBezTo>
                    <a:pt x="47" y="211"/>
                    <a:pt x="41" y="168"/>
                    <a:pt x="33" y="128"/>
                  </a:cubicBezTo>
                  <a:cubicBezTo>
                    <a:pt x="24" y="87"/>
                    <a:pt x="21" y="44"/>
                    <a:pt x="10" y="4"/>
                  </a:cubicBezTo>
                  <a:cubicBezTo>
                    <a:pt x="10" y="2"/>
                    <a:pt x="8" y="1"/>
                    <a:pt x="6"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8472045" y="1808471"/>
              <a:ext cx="122075" cy="239349"/>
            </a:xfrm>
            <a:custGeom>
              <a:rect b="b" l="l" r="r" t="t"/>
              <a:pathLst>
                <a:path extrusionOk="0" h="698" w="356">
                  <a:moveTo>
                    <a:pt x="4" y="1"/>
                  </a:moveTo>
                  <a:cubicBezTo>
                    <a:pt x="2" y="1"/>
                    <a:pt x="1" y="2"/>
                    <a:pt x="1" y="3"/>
                  </a:cubicBezTo>
                  <a:cubicBezTo>
                    <a:pt x="1" y="46"/>
                    <a:pt x="4" y="92"/>
                    <a:pt x="7" y="135"/>
                  </a:cubicBezTo>
                  <a:cubicBezTo>
                    <a:pt x="7" y="173"/>
                    <a:pt x="12" y="216"/>
                    <a:pt x="30" y="247"/>
                  </a:cubicBezTo>
                  <a:cubicBezTo>
                    <a:pt x="47" y="276"/>
                    <a:pt x="79" y="293"/>
                    <a:pt x="113" y="302"/>
                  </a:cubicBezTo>
                  <a:cubicBezTo>
                    <a:pt x="126" y="305"/>
                    <a:pt x="139" y="306"/>
                    <a:pt x="152" y="306"/>
                  </a:cubicBezTo>
                  <a:cubicBezTo>
                    <a:pt x="177" y="306"/>
                    <a:pt x="202" y="302"/>
                    <a:pt x="228" y="296"/>
                  </a:cubicBezTo>
                  <a:cubicBezTo>
                    <a:pt x="265" y="425"/>
                    <a:pt x="303" y="555"/>
                    <a:pt x="328" y="690"/>
                  </a:cubicBezTo>
                  <a:cubicBezTo>
                    <a:pt x="330" y="695"/>
                    <a:pt x="334" y="697"/>
                    <a:pt x="338" y="697"/>
                  </a:cubicBezTo>
                  <a:cubicBezTo>
                    <a:pt x="346" y="697"/>
                    <a:pt x="355" y="690"/>
                    <a:pt x="351" y="681"/>
                  </a:cubicBezTo>
                  <a:cubicBezTo>
                    <a:pt x="320" y="546"/>
                    <a:pt x="288" y="411"/>
                    <a:pt x="251" y="279"/>
                  </a:cubicBezTo>
                  <a:cubicBezTo>
                    <a:pt x="248" y="270"/>
                    <a:pt x="239" y="267"/>
                    <a:pt x="234" y="267"/>
                  </a:cubicBezTo>
                  <a:cubicBezTo>
                    <a:pt x="219" y="270"/>
                    <a:pt x="203" y="272"/>
                    <a:pt x="186" y="272"/>
                  </a:cubicBezTo>
                  <a:cubicBezTo>
                    <a:pt x="131" y="272"/>
                    <a:pt x="70" y="256"/>
                    <a:pt x="44" y="210"/>
                  </a:cubicBezTo>
                  <a:cubicBezTo>
                    <a:pt x="24" y="178"/>
                    <a:pt x="21" y="138"/>
                    <a:pt x="18" y="104"/>
                  </a:cubicBezTo>
                  <a:cubicBezTo>
                    <a:pt x="15" y="72"/>
                    <a:pt x="12" y="35"/>
                    <a:pt x="7" y="3"/>
                  </a:cubicBezTo>
                  <a:cubicBezTo>
                    <a:pt x="7" y="2"/>
                    <a:pt x="5" y="1"/>
                    <a:pt x="4" y="1"/>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8433982" y="1252620"/>
              <a:ext cx="195114" cy="193400"/>
            </a:xfrm>
            <a:custGeom>
              <a:rect b="b" l="l" r="r" t="t"/>
              <a:pathLst>
                <a:path extrusionOk="0" h="564" w="569">
                  <a:moveTo>
                    <a:pt x="8" y="0"/>
                  </a:moveTo>
                  <a:cubicBezTo>
                    <a:pt x="5" y="0"/>
                    <a:pt x="1" y="3"/>
                    <a:pt x="3" y="6"/>
                  </a:cubicBezTo>
                  <a:cubicBezTo>
                    <a:pt x="26" y="84"/>
                    <a:pt x="46" y="156"/>
                    <a:pt x="75" y="228"/>
                  </a:cubicBezTo>
                  <a:cubicBezTo>
                    <a:pt x="98" y="277"/>
                    <a:pt x="123" y="334"/>
                    <a:pt x="172" y="360"/>
                  </a:cubicBezTo>
                  <a:cubicBezTo>
                    <a:pt x="227" y="389"/>
                    <a:pt x="290" y="389"/>
                    <a:pt x="350" y="391"/>
                  </a:cubicBezTo>
                  <a:cubicBezTo>
                    <a:pt x="391" y="394"/>
                    <a:pt x="428" y="394"/>
                    <a:pt x="465" y="394"/>
                  </a:cubicBezTo>
                  <a:cubicBezTo>
                    <a:pt x="488" y="394"/>
                    <a:pt x="506" y="400"/>
                    <a:pt x="529" y="400"/>
                  </a:cubicBezTo>
                  <a:lnTo>
                    <a:pt x="543" y="400"/>
                  </a:lnTo>
                  <a:cubicBezTo>
                    <a:pt x="537" y="423"/>
                    <a:pt x="537" y="452"/>
                    <a:pt x="537" y="478"/>
                  </a:cubicBezTo>
                  <a:lnTo>
                    <a:pt x="537" y="521"/>
                  </a:lnTo>
                  <a:cubicBezTo>
                    <a:pt x="537" y="535"/>
                    <a:pt x="537" y="549"/>
                    <a:pt x="546" y="561"/>
                  </a:cubicBezTo>
                  <a:cubicBezTo>
                    <a:pt x="547" y="562"/>
                    <a:pt x="550" y="563"/>
                    <a:pt x="553" y="563"/>
                  </a:cubicBezTo>
                  <a:cubicBezTo>
                    <a:pt x="555" y="563"/>
                    <a:pt x="557" y="562"/>
                    <a:pt x="557" y="561"/>
                  </a:cubicBezTo>
                  <a:cubicBezTo>
                    <a:pt x="569" y="547"/>
                    <a:pt x="563" y="532"/>
                    <a:pt x="563" y="518"/>
                  </a:cubicBezTo>
                  <a:cubicBezTo>
                    <a:pt x="563" y="504"/>
                    <a:pt x="560" y="489"/>
                    <a:pt x="560" y="475"/>
                  </a:cubicBezTo>
                  <a:lnTo>
                    <a:pt x="560" y="391"/>
                  </a:lnTo>
                  <a:lnTo>
                    <a:pt x="563" y="389"/>
                  </a:lnTo>
                  <a:lnTo>
                    <a:pt x="563" y="380"/>
                  </a:lnTo>
                  <a:cubicBezTo>
                    <a:pt x="557" y="371"/>
                    <a:pt x="554" y="371"/>
                    <a:pt x="540" y="371"/>
                  </a:cubicBezTo>
                  <a:cubicBezTo>
                    <a:pt x="520" y="371"/>
                    <a:pt x="503" y="371"/>
                    <a:pt x="485" y="366"/>
                  </a:cubicBezTo>
                  <a:cubicBezTo>
                    <a:pt x="448" y="366"/>
                    <a:pt x="414" y="363"/>
                    <a:pt x="382" y="363"/>
                  </a:cubicBezTo>
                  <a:cubicBezTo>
                    <a:pt x="319" y="360"/>
                    <a:pt x="256" y="363"/>
                    <a:pt x="198" y="343"/>
                  </a:cubicBezTo>
                  <a:cubicBezTo>
                    <a:pt x="138" y="317"/>
                    <a:pt x="109" y="259"/>
                    <a:pt x="86" y="202"/>
                  </a:cubicBezTo>
                  <a:cubicBezTo>
                    <a:pt x="60" y="136"/>
                    <a:pt x="37" y="73"/>
                    <a:pt x="14" y="4"/>
                  </a:cubicBezTo>
                  <a:cubicBezTo>
                    <a:pt x="13" y="1"/>
                    <a:pt x="11" y="0"/>
                    <a:pt x="8" y="0"/>
                  </a:cubicBezTo>
                  <a:close/>
                </a:path>
              </a:pathLst>
            </a:custGeom>
            <a:solidFill>
              <a:srgbClr val="FFD9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9"/>
          <p:cNvSpPr txBox="1"/>
          <p:nvPr>
            <p:ph type="title"/>
          </p:nvPr>
        </p:nvSpPr>
        <p:spPr>
          <a:xfrm>
            <a:off x="720000" y="2179625"/>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9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87" name="Google Shape;287;p9"/>
          <p:cNvSpPr txBox="1"/>
          <p:nvPr>
            <p:ph hasCustomPrompt="1" idx="2" type="title"/>
          </p:nvPr>
        </p:nvSpPr>
        <p:spPr>
          <a:xfrm>
            <a:off x="2996550" y="894359"/>
            <a:ext cx="31509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300"/>
              <a:buNone/>
              <a:defRPr sz="9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8" name="Google Shape;288;p9"/>
          <p:cNvSpPr txBox="1"/>
          <p:nvPr>
            <p:ph idx="1" type="subTitle"/>
          </p:nvPr>
        </p:nvSpPr>
        <p:spPr>
          <a:xfrm>
            <a:off x="2391925" y="2862372"/>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289" name="Shape 289"/>
        <p:cNvGrpSpPr/>
        <p:nvPr/>
      </p:nvGrpSpPr>
      <p:grpSpPr>
        <a:xfrm>
          <a:off x="0" y="0"/>
          <a:ext cx="0" cy="0"/>
          <a:chOff x="0" y="0"/>
          <a:chExt cx="0" cy="0"/>
        </a:xfrm>
      </p:grpSpPr>
      <p:sp>
        <p:nvSpPr>
          <p:cNvPr id="290" name="Google Shape;290;p10"/>
          <p:cNvSpPr txBox="1"/>
          <p:nvPr>
            <p:ph type="title"/>
          </p:nvPr>
        </p:nvSpPr>
        <p:spPr>
          <a:xfrm>
            <a:off x="720000" y="3961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1pPr>
            <a:lvl2pPr lvl="1"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2pPr>
            <a:lvl3pPr lvl="2"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3pPr>
            <a:lvl4pPr lvl="3"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4pPr>
            <a:lvl5pPr lvl="4"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5pPr>
            <a:lvl6pPr lvl="5"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6pPr>
            <a:lvl7pPr lvl="6"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7pPr>
            <a:lvl8pPr lvl="7"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8pPr>
            <a:lvl9pPr lvl="8" rtl="0">
              <a:spcBef>
                <a:spcPts val="0"/>
              </a:spcBef>
              <a:spcAft>
                <a:spcPts val="0"/>
              </a:spcAft>
              <a:buClr>
                <a:schemeClr val="lt1"/>
              </a:buClr>
              <a:buSzPts val="3500"/>
              <a:buFont typeface="Creepster"/>
              <a:buNone/>
              <a:defRPr sz="3500">
                <a:solidFill>
                  <a:schemeClr val="lt1"/>
                </a:solidFill>
                <a:latin typeface="Creepster"/>
                <a:ea typeface="Creepster"/>
                <a:cs typeface="Creepster"/>
                <a:sym typeface="Creepst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indent="-317500" lvl="1" marL="9144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indent="-317500" lvl="2" marL="13716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indent="-317500" lvl="3" marL="18288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indent="-317500" lvl="4" marL="22860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17500" lvl="6" marL="32004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indent="-317500" lvl="7" marL="36576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39"/>
          <p:cNvSpPr txBox="1"/>
          <p:nvPr>
            <p:ph type="ctrTitle"/>
          </p:nvPr>
        </p:nvSpPr>
        <p:spPr>
          <a:xfrm>
            <a:off x="1931550" y="1197600"/>
            <a:ext cx="5280900" cy="21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 to Debating!</a:t>
            </a:r>
            <a:endParaRPr>
              <a:solidFill>
                <a:schemeClr val="dk1"/>
              </a:solidFill>
            </a:endParaRPr>
          </a:p>
        </p:txBody>
      </p:sp>
      <p:sp>
        <p:nvSpPr>
          <p:cNvPr id="1148" name="Google Shape;1148;p39"/>
          <p:cNvSpPr txBox="1"/>
          <p:nvPr>
            <p:ph idx="1" type="subTitle"/>
          </p:nvPr>
        </p:nvSpPr>
        <p:spPr>
          <a:xfrm>
            <a:off x="2392500" y="3418950"/>
            <a:ext cx="4359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Columbia Youth for Debate </a:t>
            </a:r>
            <a:r>
              <a:rPr lang="en"/>
              <a:t>- </a:t>
            </a:r>
            <a:r>
              <a:rPr b="1" lang="en"/>
              <a:t>&lt;Coach Name&gt;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8"/>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What's Your halloween Costume This year?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49"/>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What is the Resolution?</a:t>
            </a:r>
            <a:endParaRPr sz="3900"/>
          </a:p>
        </p:txBody>
      </p:sp>
      <p:sp>
        <p:nvSpPr>
          <p:cNvPr id="1499" name="Google Shape;1499;p49"/>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a:t>
            </a:r>
            <a:r>
              <a:rPr lang="en"/>
              <a:t>2</a:t>
            </a:r>
            <a:endParaRPr sz="9600"/>
          </a:p>
        </p:txBody>
      </p:sp>
      <p:sp>
        <p:nvSpPr>
          <p:cNvPr id="1500" name="Google Shape;1500;p49"/>
          <p:cNvSpPr txBox="1"/>
          <p:nvPr>
            <p:ph idx="1" type="subTitle"/>
          </p:nvPr>
        </p:nvSpPr>
        <p:spPr>
          <a:xfrm>
            <a:off x="4697475" y="3656225"/>
            <a:ext cx="31932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Witchful thinking, everyone!</a:t>
            </a:r>
            <a:endParaRPr sz="1600"/>
          </a:p>
        </p:txBody>
      </p:sp>
      <p:grpSp>
        <p:nvGrpSpPr>
          <p:cNvPr id="1501" name="Google Shape;1501;p49"/>
          <p:cNvGrpSpPr/>
          <p:nvPr/>
        </p:nvGrpSpPr>
        <p:grpSpPr>
          <a:xfrm>
            <a:off x="1831725" y="554125"/>
            <a:ext cx="1937972" cy="4035257"/>
            <a:chOff x="5880000" y="665650"/>
            <a:chExt cx="1937972" cy="4035257"/>
          </a:xfrm>
        </p:grpSpPr>
        <p:sp>
          <p:nvSpPr>
            <p:cNvPr id="1502" name="Google Shape;1502;p49"/>
            <p:cNvSpPr/>
            <p:nvPr/>
          </p:nvSpPr>
          <p:spPr>
            <a:xfrm>
              <a:off x="5908145" y="2575339"/>
              <a:ext cx="277398" cy="993476"/>
            </a:xfrm>
            <a:custGeom>
              <a:rect b="b" l="l" r="r" t="t"/>
              <a:pathLst>
                <a:path extrusionOk="0" h="7589" w="2119">
                  <a:moveTo>
                    <a:pt x="415" y="0"/>
                  </a:moveTo>
                  <a:lnTo>
                    <a:pt x="415" y="1181"/>
                  </a:lnTo>
                  <a:cubicBezTo>
                    <a:pt x="415" y="1181"/>
                    <a:pt x="144" y="1402"/>
                    <a:pt x="73" y="1871"/>
                  </a:cubicBezTo>
                  <a:cubicBezTo>
                    <a:pt x="1" y="2333"/>
                    <a:pt x="394" y="5195"/>
                    <a:pt x="394" y="5195"/>
                  </a:cubicBezTo>
                  <a:cubicBezTo>
                    <a:pt x="394" y="5195"/>
                    <a:pt x="446" y="6166"/>
                    <a:pt x="515" y="6399"/>
                  </a:cubicBezTo>
                  <a:cubicBezTo>
                    <a:pt x="580" y="6629"/>
                    <a:pt x="1205" y="7589"/>
                    <a:pt x="1346" y="7589"/>
                  </a:cubicBezTo>
                  <a:cubicBezTo>
                    <a:pt x="1348" y="7589"/>
                    <a:pt x="1350" y="7589"/>
                    <a:pt x="1351" y="7588"/>
                  </a:cubicBezTo>
                  <a:cubicBezTo>
                    <a:pt x="1481" y="7563"/>
                    <a:pt x="1607" y="7488"/>
                    <a:pt x="1607" y="7488"/>
                  </a:cubicBezTo>
                  <a:lnTo>
                    <a:pt x="1156" y="6695"/>
                  </a:lnTo>
                  <a:lnTo>
                    <a:pt x="1170" y="6181"/>
                  </a:lnTo>
                  <a:cubicBezTo>
                    <a:pt x="1170" y="6181"/>
                    <a:pt x="1469" y="7017"/>
                    <a:pt x="1555" y="7034"/>
                  </a:cubicBezTo>
                  <a:cubicBezTo>
                    <a:pt x="1587" y="7041"/>
                    <a:pt x="1633" y="7050"/>
                    <a:pt x="1676" y="7050"/>
                  </a:cubicBezTo>
                  <a:cubicBezTo>
                    <a:pt x="1749" y="7050"/>
                    <a:pt x="1814" y="7024"/>
                    <a:pt x="1785" y="6919"/>
                  </a:cubicBezTo>
                  <a:cubicBezTo>
                    <a:pt x="1739" y="6755"/>
                    <a:pt x="1659" y="6364"/>
                    <a:pt x="1659" y="6364"/>
                  </a:cubicBezTo>
                  <a:cubicBezTo>
                    <a:pt x="1659" y="6364"/>
                    <a:pt x="1851" y="5681"/>
                    <a:pt x="1768" y="5479"/>
                  </a:cubicBezTo>
                  <a:cubicBezTo>
                    <a:pt x="1685" y="5275"/>
                    <a:pt x="1225" y="4899"/>
                    <a:pt x="1225" y="4899"/>
                  </a:cubicBezTo>
                  <a:lnTo>
                    <a:pt x="2118" y="71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5880000" y="2444824"/>
              <a:ext cx="360395" cy="260249"/>
            </a:xfrm>
            <a:custGeom>
              <a:rect b="b" l="l" r="r" t="t"/>
              <a:pathLst>
                <a:path extrusionOk="0" h="1988" w="2753">
                  <a:moveTo>
                    <a:pt x="506" y="0"/>
                  </a:moveTo>
                  <a:cubicBezTo>
                    <a:pt x="242" y="58"/>
                    <a:pt x="46" y="624"/>
                    <a:pt x="20" y="888"/>
                  </a:cubicBezTo>
                  <a:cubicBezTo>
                    <a:pt x="0" y="1123"/>
                    <a:pt x="1360" y="1988"/>
                    <a:pt x="1971" y="1988"/>
                  </a:cubicBezTo>
                  <a:cubicBezTo>
                    <a:pt x="2054" y="1988"/>
                    <a:pt x="2123" y="1972"/>
                    <a:pt x="2173" y="1937"/>
                  </a:cubicBezTo>
                  <a:cubicBezTo>
                    <a:pt x="2592" y="1644"/>
                    <a:pt x="2753" y="727"/>
                    <a:pt x="2753" y="727"/>
                  </a:cubicBezTo>
                  <a:lnTo>
                    <a:pt x="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6110136" y="2539994"/>
              <a:ext cx="1406497" cy="1861933"/>
            </a:xfrm>
            <a:custGeom>
              <a:rect b="b" l="l" r="r" t="t"/>
              <a:pathLst>
                <a:path extrusionOk="0" h="14223" w="10744">
                  <a:moveTo>
                    <a:pt x="5256" y="0"/>
                  </a:moveTo>
                  <a:lnTo>
                    <a:pt x="282" y="790"/>
                  </a:lnTo>
                  <a:cubicBezTo>
                    <a:pt x="282" y="790"/>
                    <a:pt x="1" y="3462"/>
                    <a:pt x="47" y="4729"/>
                  </a:cubicBezTo>
                  <a:cubicBezTo>
                    <a:pt x="96" y="5997"/>
                    <a:pt x="1535" y="14223"/>
                    <a:pt x="1535" y="14223"/>
                  </a:cubicBezTo>
                  <a:lnTo>
                    <a:pt x="3581" y="14223"/>
                  </a:lnTo>
                  <a:cubicBezTo>
                    <a:pt x="3581" y="14223"/>
                    <a:pt x="3908" y="13065"/>
                    <a:pt x="3816" y="11901"/>
                  </a:cubicBezTo>
                  <a:cubicBezTo>
                    <a:pt x="3722" y="10737"/>
                    <a:pt x="3351" y="9947"/>
                    <a:pt x="3351" y="9947"/>
                  </a:cubicBezTo>
                  <a:lnTo>
                    <a:pt x="3834" y="6367"/>
                  </a:lnTo>
                  <a:cubicBezTo>
                    <a:pt x="3834" y="6367"/>
                    <a:pt x="6233" y="9387"/>
                    <a:pt x="6466" y="9855"/>
                  </a:cubicBezTo>
                  <a:cubicBezTo>
                    <a:pt x="6698" y="10318"/>
                    <a:pt x="6928" y="10985"/>
                    <a:pt x="7069" y="11608"/>
                  </a:cubicBezTo>
                  <a:cubicBezTo>
                    <a:pt x="7210" y="12226"/>
                    <a:pt x="8885" y="14223"/>
                    <a:pt x="8885" y="14223"/>
                  </a:cubicBezTo>
                  <a:lnTo>
                    <a:pt x="10744" y="13073"/>
                  </a:lnTo>
                  <a:cubicBezTo>
                    <a:pt x="10741" y="13073"/>
                    <a:pt x="7486" y="4454"/>
                    <a:pt x="5535" y="1552"/>
                  </a:cubicBezTo>
                  <a:cubicBezTo>
                    <a:pt x="5302" y="1440"/>
                    <a:pt x="5256" y="0"/>
                    <a:pt x="5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6032376" y="3926312"/>
              <a:ext cx="668034" cy="774594"/>
            </a:xfrm>
            <a:custGeom>
              <a:rect b="b" l="l" r="r" t="t"/>
              <a:pathLst>
                <a:path extrusionOk="0" h="5917" w="5103">
                  <a:moveTo>
                    <a:pt x="5103" y="1"/>
                  </a:moveTo>
                  <a:lnTo>
                    <a:pt x="2037" y="1754"/>
                  </a:lnTo>
                  <a:lnTo>
                    <a:pt x="974" y="331"/>
                  </a:lnTo>
                  <a:lnTo>
                    <a:pt x="1816" y="3983"/>
                  </a:lnTo>
                  <a:cubicBezTo>
                    <a:pt x="1871" y="4219"/>
                    <a:pt x="1764" y="4463"/>
                    <a:pt x="1549" y="4578"/>
                  </a:cubicBezTo>
                  <a:cubicBezTo>
                    <a:pt x="1284" y="4722"/>
                    <a:pt x="908" y="4931"/>
                    <a:pt x="534" y="5190"/>
                  </a:cubicBezTo>
                  <a:cubicBezTo>
                    <a:pt x="0" y="5558"/>
                    <a:pt x="270" y="5917"/>
                    <a:pt x="270" y="5917"/>
                  </a:cubicBezTo>
                  <a:lnTo>
                    <a:pt x="3663" y="5917"/>
                  </a:lnTo>
                  <a:lnTo>
                    <a:pt x="3893" y="5190"/>
                  </a:lnTo>
                  <a:lnTo>
                    <a:pt x="3865" y="5917"/>
                  </a:lnTo>
                  <a:cubicBezTo>
                    <a:pt x="3865" y="5917"/>
                    <a:pt x="4112" y="5916"/>
                    <a:pt x="4277" y="5916"/>
                  </a:cubicBezTo>
                  <a:cubicBezTo>
                    <a:pt x="4360" y="5916"/>
                    <a:pt x="4422" y="5916"/>
                    <a:pt x="4422" y="5917"/>
                  </a:cubicBezTo>
                  <a:cubicBezTo>
                    <a:pt x="4609" y="5271"/>
                    <a:pt x="4546" y="4423"/>
                    <a:pt x="4546" y="4006"/>
                  </a:cubicBezTo>
                  <a:cubicBezTo>
                    <a:pt x="4546" y="3590"/>
                    <a:pt x="5103" y="1"/>
                    <a:pt x="5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6954621" y="3853003"/>
              <a:ext cx="863351" cy="847642"/>
            </a:xfrm>
            <a:custGeom>
              <a:rect b="b" l="l" r="r" t="t"/>
              <a:pathLst>
                <a:path extrusionOk="0" h="6475" w="6595">
                  <a:moveTo>
                    <a:pt x="3690" y="1"/>
                  </a:moveTo>
                  <a:lnTo>
                    <a:pt x="3069" y="2311"/>
                  </a:lnTo>
                  <a:lnTo>
                    <a:pt x="0" y="558"/>
                  </a:lnTo>
                  <a:lnTo>
                    <a:pt x="0" y="558"/>
                  </a:lnTo>
                  <a:cubicBezTo>
                    <a:pt x="0" y="558"/>
                    <a:pt x="2049" y="4147"/>
                    <a:pt x="2049" y="4563"/>
                  </a:cubicBezTo>
                  <a:cubicBezTo>
                    <a:pt x="2049" y="4980"/>
                    <a:pt x="1989" y="5828"/>
                    <a:pt x="2175" y="6474"/>
                  </a:cubicBezTo>
                  <a:cubicBezTo>
                    <a:pt x="2175" y="6472"/>
                    <a:pt x="2237" y="6472"/>
                    <a:pt x="2319" y="6472"/>
                  </a:cubicBezTo>
                  <a:cubicBezTo>
                    <a:pt x="2483" y="6472"/>
                    <a:pt x="2730" y="6474"/>
                    <a:pt x="2730" y="6474"/>
                  </a:cubicBezTo>
                  <a:lnTo>
                    <a:pt x="2701" y="5747"/>
                  </a:lnTo>
                  <a:lnTo>
                    <a:pt x="2931" y="6474"/>
                  </a:lnTo>
                  <a:lnTo>
                    <a:pt x="6327" y="6474"/>
                  </a:lnTo>
                  <a:cubicBezTo>
                    <a:pt x="6327" y="6474"/>
                    <a:pt x="6594" y="6115"/>
                    <a:pt x="6060" y="5747"/>
                  </a:cubicBezTo>
                  <a:cubicBezTo>
                    <a:pt x="5686" y="5489"/>
                    <a:pt x="5310" y="5276"/>
                    <a:pt x="5049" y="5132"/>
                  </a:cubicBezTo>
                  <a:cubicBezTo>
                    <a:pt x="4827" y="5026"/>
                    <a:pt x="3690" y="1"/>
                    <a:pt x="36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5945061" y="1255391"/>
              <a:ext cx="1720157" cy="1414090"/>
            </a:xfrm>
            <a:custGeom>
              <a:rect b="b" l="l" r="r" t="t"/>
              <a:pathLst>
                <a:path extrusionOk="0" h="10802" w="13140">
                  <a:moveTo>
                    <a:pt x="7276" y="1"/>
                  </a:moveTo>
                  <a:lnTo>
                    <a:pt x="7276" y="1"/>
                  </a:lnTo>
                  <a:cubicBezTo>
                    <a:pt x="6428" y="596"/>
                    <a:pt x="5511" y="1096"/>
                    <a:pt x="4555" y="1495"/>
                  </a:cubicBezTo>
                  <a:cubicBezTo>
                    <a:pt x="4091" y="1601"/>
                    <a:pt x="3619" y="1690"/>
                    <a:pt x="3144" y="1690"/>
                  </a:cubicBezTo>
                  <a:cubicBezTo>
                    <a:pt x="3040" y="1690"/>
                    <a:pt x="2935" y="1685"/>
                    <a:pt x="2831" y="1676"/>
                  </a:cubicBezTo>
                  <a:cubicBezTo>
                    <a:pt x="2434" y="1641"/>
                    <a:pt x="2038" y="1538"/>
                    <a:pt x="1678" y="1360"/>
                  </a:cubicBezTo>
                  <a:lnTo>
                    <a:pt x="1678" y="1360"/>
                  </a:lnTo>
                  <a:cubicBezTo>
                    <a:pt x="1954" y="2193"/>
                    <a:pt x="2233" y="3024"/>
                    <a:pt x="2509" y="3857"/>
                  </a:cubicBezTo>
                  <a:lnTo>
                    <a:pt x="2038" y="4156"/>
                  </a:lnTo>
                  <a:cubicBezTo>
                    <a:pt x="1995" y="4149"/>
                    <a:pt x="1953" y="4147"/>
                    <a:pt x="1910" y="4147"/>
                  </a:cubicBezTo>
                  <a:cubicBezTo>
                    <a:pt x="1671" y="4147"/>
                    <a:pt x="1431" y="4241"/>
                    <a:pt x="1265" y="4414"/>
                  </a:cubicBezTo>
                  <a:cubicBezTo>
                    <a:pt x="1055" y="4635"/>
                    <a:pt x="974" y="4951"/>
                    <a:pt x="905" y="5253"/>
                  </a:cubicBezTo>
                  <a:cubicBezTo>
                    <a:pt x="624" y="6469"/>
                    <a:pt x="337" y="7681"/>
                    <a:pt x="52" y="8896"/>
                  </a:cubicBezTo>
                  <a:cubicBezTo>
                    <a:pt x="26" y="9006"/>
                    <a:pt x="0" y="9115"/>
                    <a:pt x="15" y="9227"/>
                  </a:cubicBezTo>
                  <a:cubicBezTo>
                    <a:pt x="38" y="9379"/>
                    <a:pt x="135" y="9508"/>
                    <a:pt x="245" y="9606"/>
                  </a:cubicBezTo>
                  <a:cubicBezTo>
                    <a:pt x="500" y="9842"/>
                    <a:pt x="845" y="9974"/>
                    <a:pt x="1190" y="9977"/>
                  </a:cubicBezTo>
                  <a:cubicBezTo>
                    <a:pt x="1187" y="9985"/>
                    <a:pt x="1187" y="9991"/>
                    <a:pt x="1184" y="10000"/>
                  </a:cubicBezTo>
                  <a:cubicBezTo>
                    <a:pt x="1127" y="10192"/>
                    <a:pt x="1173" y="10416"/>
                    <a:pt x="1302" y="10574"/>
                  </a:cubicBezTo>
                  <a:cubicBezTo>
                    <a:pt x="1419" y="10717"/>
                    <a:pt x="1599" y="10801"/>
                    <a:pt x="1785" y="10801"/>
                  </a:cubicBezTo>
                  <a:cubicBezTo>
                    <a:pt x="1805" y="10801"/>
                    <a:pt x="1825" y="10801"/>
                    <a:pt x="1845" y="10799"/>
                  </a:cubicBezTo>
                  <a:cubicBezTo>
                    <a:pt x="2040" y="10781"/>
                    <a:pt x="2219" y="10675"/>
                    <a:pt x="2385" y="10569"/>
                  </a:cubicBezTo>
                  <a:cubicBezTo>
                    <a:pt x="2483" y="10508"/>
                    <a:pt x="2583" y="10448"/>
                    <a:pt x="2681" y="10388"/>
                  </a:cubicBezTo>
                  <a:cubicBezTo>
                    <a:pt x="2859" y="10511"/>
                    <a:pt x="3066" y="10595"/>
                    <a:pt x="3285" y="10606"/>
                  </a:cubicBezTo>
                  <a:cubicBezTo>
                    <a:pt x="3302" y="10607"/>
                    <a:pt x="3319" y="10607"/>
                    <a:pt x="3336" y="10607"/>
                  </a:cubicBezTo>
                  <a:cubicBezTo>
                    <a:pt x="3718" y="10607"/>
                    <a:pt x="4063" y="10395"/>
                    <a:pt x="4379" y="10166"/>
                  </a:cubicBezTo>
                  <a:cubicBezTo>
                    <a:pt x="4583" y="10302"/>
                    <a:pt x="4796" y="10431"/>
                    <a:pt x="5032" y="10497"/>
                  </a:cubicBezTo>
                  <a:cubicBezTo>
                    <a:pt x="5135" y="10529"/>
                    <a:pt x="5245" y="10547"/>
                    <a:pt x="5354" y="10547"/>
                  </a:cubicBezTo>
                  <a:cubicBezTo>
                    <a:pt x="5507" y="10547"/>
                    <a:pt x="5658" y="10511"/>
                    <a:pt x="5787" y="10431"/>
                  </a:cubicBezTo>
                  <a:cubicBezTo>
                    <a:pt x="5879" y="10373"/>
                    <a:pt x="5954" y="10296"/>
                    <a:pt x="6014" y="10210"/>
                  </a:cubicBezTo>
                  <a:cubicBezTo>
                    <a:pt x="6097" y="10229"/>
                    <a:pt x="6182" y="10238"/>
                    <a:pt x="6267" y="10238"/>
                  </a:cubicBezTo>
                  <a:cubicBezTo>
                    <a:pt x="6566" y="10238"/>
                    <a:pt x="6864" y="10122"/>
                    <a:pt x="7063" y="9894"/>
                  </a:cubicBezTo>
                  <a:cubicBezTo>
                    <a:pt x="7411" y="9497"/>
                    <a:pt x="7388" y="8828"/>
                    <a:pt x="7008" y="8454"/>
                  </a:cubicBezTo>
                  <a:lnTo>
                    <a:pt x="8258" y="6687"/>
                  </a:lnTo>
                  <a:cubicBezTo>
                    <a:pt x="8609" y="6845"/>
                    <a:pt x="8945" y="7029"/>
                    <a:pt x="9270" y="7236"/>
                  </a:cubicBezTo>
                  <a:cubicBezTo>
                    <a:pt x="9344" y="7287"/>
                    <a:pt x="9419" y="7336"/>
                    <a:pt x="9474" y="7414"/>
                  </a:cubicBezTo>
                  <a:cubicBezTo>
                    <a:pt x="9537" y="7509"/>
                    <a:pt x="9551" y="7632"/>
                    <a:pt x="9574" y="7747"/>
                  </a:cubicBezTo>
                  <a:cubicBezTo>
                    <a:pt x="9752" y="8725"/>
                    <a:pt x="10706" y="9495"/>
                    <a:pt x="11698" y="9495"/>
                  </a:cubicBezTo>
                  <a:cubicBezTo>
                    <a:pt x="11761" y="9495"/>
                    <a:pt x="11824" y="9492"/>
                    <a:pt x="11887" y="9485"/>
                  </a:cubicBezTo>
                  <a:cubicBezTo>
                    <a:pt x="12123" y="9460"/>
                    <a:pt x="12364" y="9391"/>
                    <a:pt x="12534" y="9224"/>
                  </a:cubicBezTo>
                  <a:cubicBezTo>
                    <a:pt x="12649" y="9109"/>
                    <a:pt x="12720" y="8957"/>
                    <a:pt x="12778" y="8807"/>
                  </a:cubicBezTo>
                  <a:cubicBezTo>
                    <a:pt x="12838" y="8641"/>
                    <a:pt x="12884" y="8474"/>
                    <a:pt x="12919" y="8302"/>
                  </a:cubicBezTo>
                  <a:lnTo>
                    <a:pt x="13140" y="8506"/>
                  </a:lnTo>
                  <a:cubicBezTo>
                    <a:pt x="13128" y="8178"/>
                    <a:pt x="13065" y="7859"/>
                    <a:pt x="12956" y="7549"/>
                  </a:cubicBezTo>
                  <a:cubicBezTo>
                    <a:pt x="12953" y="7512"/>
                    <a:pt x="12953" y="7471"/>
                    <a:pt x="12950" y="7431"/>
                  </a:cubicBezTo>
                  <a:lnTo>
                    <a:pt x="12913" y="7425"/>
                  </a:lnTo>
                  <a:cubicBezTo>
                    <a:pt x="12746" y="6986"/>
                    <a:pt x="12496" y="6572"/>
                    <a:pt x="12206" y="6204"/>
                  </a:cubicBezTo>
                  <a:cubicBezTo>
                    <a:pt x="11686" y="5543"/>
                    <a:pt x="11031" y="4997"/>
                    <a:pt x="10384" y="4460"/>
                  </a:cubicBezTo>
                  <a:cubicBezTo>
                    <a:pt x="10060" y="4193"/>
                    <a:pt x="9729" y="3914"/>
                    <a:pt x="9488" y="3567"/>
                  </a:cubicBezTo>
                  <a:cubicBezTo>
                    <a:pt x="9344" y="3363"/>
                    <a:pt x="9232" y="3133"/>
                    <a:pt x="9071" y="2940"/>
                  </a:cubicBezTo>
                  <a:cubicBezTo>
                    <a:pt x="8773" y="2598"/>
                    <a:pt x="8316" y="2417"/>
                    <a:pt x="7865" y="2389"/>
                  </a:cubicBezTo>
                  <a:cubicBezTo>
                    <a:pt x="7815" y="2385"/>
                    <a:pt x="7765" y="2383"/>
                    <a:pt x="7715" y="2383"/>
                  </a:cubicBezTo>
                  <a:cubicBezTo>
                    <a:pt x="7430" y="2383"/>
                    <a:pt x="7147" y="2437"/>
                    <a:pt x="6873" y="2521"/>
                  </a:cubicBezTo>
                  <a:cubicBezTo>
                    <a:pt x="7066" y="1693"/>
                    <a:pt x="7204" y="848"/>
                    <a:pt x="72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7196407" y="2214032"/>
              <a:ext cx="497065" cy="330548"/>
            </a:xfrm>
            <a:custGeom>
              <a:rect b="b" l="l" r="r" t="t"/>
              <a:pathLst>
                <a:path extrusionOk="0" h="2525" w="3797">
                  <a:moveTo>
                    <a:pt x="2310" y="1"/>
                  </a:moveTo>
                  <a:cubicBezTo>
                    <a:pt x="1415" y="1"/>
                    <a:pt x="521" y="464"/>
                    <a:pt x="30" y="1214"/>
                  </a:cubicBezTo>
                  <a:cubicBezTo>
                    <a:pt x="15" y="1234"/>
                    <a:pt x="1" y="1257"/>
                    <a:pt x="1" y="1286"/>
                  </a:cubicBezTo>
                  <a:cubicBezTo>
                    <a:pt x="1" y="1315"/>
                    <a:pt x="15" y="1344"/>
                    <a:pt x="32" y="1369"/>
                  </a:cubicBezTo>
                  <a:cubicBezTo>
                    <a:pt x="127" y="1513"/>
                    <a:pt x="231" y="1645"/>
                    <a:pt x="348" y="1772"/>
                  </a:cubicBezTo>
                  <a:lnTo>
                    <a:pt x="1728" y="2292"/>
                  </a:lnTo>
                  <a:cubicBezTo>
                    <a:pt x="2058" y="2446"/>
                    <a:pt x="2420" y="2525"/>
                    <a:pt x="2784" y="2525"/>
                  </a:cubicBezTo>
                  <a:cubicBezTo>
                    <a:pt x="2882" y="2525"/>
                    <a:pt x="2980" y="2519"/>
                    <a:pt x="3078" y="2507"/>
                  </a:cubicBezTo>
                  <a:cubicBezTo>
                    <a:pt x="3147" y="2499"/>
                    <a:pt x="3216" y="2490"/>
                    <a:pt x="3268" y="2447"/>
                  </a:cubicBezTo>
                  <a:cubicBezTo>
                    <a:pt x="3319" y="2407"/>
                    <a:pt x="3348" y="2349"/>
                    <a:pt x="3377" y="2295"/>
                  </a:cubicBezTo>
                  <a:cubicBezTo>
                    <a:pt x="3610" y="1821"/>
                    <a:pt x="3796" y="1280"/>
                    <a:pt x="3653" y="772"/>
                  </a:cubicBezTo>
                  <a:cubicBezTo>
                    <a:pt x="3610" y="620"/>
                    <a:pt x="3535" y="467"/>
                    <a:pt x="3423" y="352"/>
                  </a:cubicBezTo>
                  <a:cubicBezTo>
                    <a:pt x="3239" y="163"/>
                    <a:pt x="2975" y="77"/>
                    <a:pt x="2716" y="33"/>
                  </a:cubicBezTo>
                  <a:cubicBezTo>
                    <a:pt x="2582" y="11"/>
                    <a:pt x="2446" y="1"/>
                    <a:pt x="2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6163939" y="1255391"/>
              <a:ext cx="732441" cy="822377"/>
            </a:xfrm>
            <a:custGeom>
              <a:rect b="b" l="l" r="r" t="t"/>
              <a:pathLst>
                <a:path extrusionOk="0" h="6282" w="5595">
                  <a:moveTo>
                    <a:pt x="5595" y="1"/>
                  </a:moveTo>
                  <a:cubicBezTo>
                    <a:pt x="4747" y="596"/>
                    <a:pt x="3831" y="1096"/>
                    <a:pt x="2877" y="1495"/>
                  </a:cubicBezTo>
                  <a:cubicBezTo>
                    <a:pt x="2410" y="1601"/>
                    <a:pt x="1938" y="1690"/>
                    <a:pt x="1465" y="1690"/>
                  </a:cubicBezTo>
                  <a:cubicBezTo>
                    <a:pt x="1361" y="1690"/>
                    <a:pt x="1257" y="1685"/>
                    <a:pt x="1153" y="1676"/>
                  </a:cubicBezTo>
                  <a:cubicBezTo>
                    <a:pt x="753" y="1641"/>
                    <a:pt x="360" y="1538"/>
                    <a:pt x="1" y="1360"/>
                  </a:cubicBezTo>
                  <a:lnTo>
                    <a:pt x="1" y="1360"/>
                  </a:lnTo>
                  <a:lnTo>
                    <a:pt x="1394" y="3952"/>
                  </a:lnTo>
                  <a:cubicBezTo>
                    <a:pt x="1397" y="3952"/>
                    <a:pt x="1328" y="5452"/>
                    <a:pt x="1641" y="6280"/>
                  </a:cubicBezTo>
                  <a:lnTo>
                    <a:pt x="1641" y="6280"/>
                  </a:lnTo>
                  <a:cubicBezTo>
                    <a:pt x="1626" y="6207"/>
                    <a:pt x="1914" y="4352"/>
                    <a:pt x="2133" y="4018"/>
                  </a:cubicBezTo>
                  <a:cubicBezTo>
                    <a:pt x="2133" y="4018"/>
                    <a:pt x="5075" y="1710"/>
                    <a:pt x="5595" y="1"/>
                  </a:cubicBezTo>
                  <a:close/>
                  <a:moveTo>
                    <a:pt x="1641" y="6280"/>
                  </a:moveTo>
                  <a:cubicBezTo>
                    <a:pt x="1641" y="6281"/>
                    <a:pt x="1641" y="6281"/>
                    <a:pt x="1641" y="6282"/>
                  </a:cubicBezTo>
                  <a:cubicBezTo>
                    <a:pt x="1641" y="6281"/>
                    <a:pt x="1641" y="6280"/>
                    <a:pt x="1641" y="62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9"/>
            <p:cNvSpPr/>
            <p:nvPr/>
          </p:nvSpPr>
          <p:spPr>
            <a:xfrm>
              <a:off x="6023344" y="665650"/>
              <a:ext cx="1180808" cy="847904"/>
            </a:xfrm>
            <a:custGeom>
              <a:rect b="b" l="l" r="r" t="t"/>
              <a:pathLst>
                <a:path extrusionOk="0" h="6477" w="9020">
                  <a:moveTo>
                    <a:pt x="2649" y="1"/>
                  </a:moveTo>
                  <a:cubicBezTo>
                    <a:pt x="2606" y="288"/>
                    <a:pt x="2356" y="498"/>
                    <a:pt x="2112" y="659"/>
                  </a:cubicBezTo>
                  <a:cubicBezTo>
                    <a:pt x="1652" y="960"/>
                    <a:pt x="1152" y="1207"/>
                    <a:pt x="738" y="1572"/>
                  </a:cubicBezTo>
                  <a:cubicBezTo>
                    <a:pt x="328" y="1934"/>
                    <a:pt x="0" y="2449"/>
                    <a:pt x="32" y="2997"/>
                  </a:cubicBezTo>
                  <a:cubicBezTo>
                    <a:pt x="69" y="3592"/>
                    <a:pt x="586" y="4129"/>
                    <a:pt x="1181" y="4181"/>
                  </a:cubicBezTo>
                  <a:lnTo>
                    <a:pt x="4482" y="6460"/>
                  </a:lnTo>
                  <a:cubicBezTo>
                    <a:pt x="4513" y="6471"/>
                    <a:pt x="4545" y="6476"/>
                    <a:pt x="4577" y="6476"/>
                  </a:cubicBezTo>
                  <a:cubicBezTo>
                    <a:pt x="4680" y="6476"/>
                    <a:pt x="4786" y="6423"/>
                    <a:pt x="4876" y="6362"/>
                  </a:cubicBezTo>
                  <a:cubicBezTo>
                    <a:pt x="5163" y="6169"/>
                    <a:pt x="5413" y="5919"/>
                    <a:pt x="5606" y="5638"/>
                  </a:cubicBezTo>
                  <a:cubicBezTo>
                    <a:pt x="5775" y="5385"/>
                    <a:pt x="5910" y="5098"/>
                    <a:pt x="6166" y="4940"/>
                  </a:cubicBezTo>
                  <a:cubicBezTo>
                    <a:pt x="6341" y="4833"/>
                    <a:pt x="6554" y="4799"/>
                    <a:pt x="6755" y="4741"/>
                  </a:cubicBezTo>
                  <a:cubicBezTo>
                    <a:pt x="7281" y="4592"/>
                    <a:pt x="7729" y="4253"/>
                    <a:pt x="8131" y="3882"/>
                  </a:cubicBezTo>
                  <a:cubicBezTo>
                    <a:pt x="8379" y="3654"/>
                    <a:pt x="8654" y="3396"/>
                    <a:pt x="8987" y="3396"/>
                  </a:cubicBezTo>
                  <a:cubicBezTo>
                    <a:pt x="8998" y="3396"/>
                    <a:pt x="9009" y="3396"/>
                    <a:pt x="9019" y="3397"/>
                  </a:cubicBezTo>
                  <a:cubicBezTo>
                    <a:pt x="8815" y="3319"/>
                    <a:pt x="8597" y="3280"/>
                    <a:pt x="8379" y="3280"/>
                  </a:cubicBezTo>
                  <a:cubicBezTo>
                    <a:pt x="8044" y="3280"/>
                    <a:pt x="7708" y="3370"/>
                    <a:pt x="7419" y="3546"/>
                  </a:cubicBezTo>
                  <a:cubicBezTo>
                    <a:pt x="7870" y="3130"/>
                    <a:pt x="8019" y="2495"/>
                    <a:pt x="8152" y="1894"/>
                  </a:cubicBezTo>
                  <a:lnTo>
                    <a:pt x="8152" y="1894"/>
                  </a:lnTo>
                  <a:cubicBezTo>
                    <a:pt x="7815" y="2222"/>
                    <a:pt x="7416" y="2486"/>
                    <a:pt x="6985" y="2673"/>
                  </a:cubicBezTo>
                  <a:cubicBezTo>
                    <a:pt x="7606" y="2250"/>
                    <a:pt x="8051" y="1624"/>
                    <a:pt x="8482" y="1012"/>
                  </a:cubicBezTo>
                  <a:lnTo>
                    <a:pt x="8482" y="1012"/>
                  </a:lnTo>
                  <a:cubicBezTo>
                    <a:pt x="8420" y="1021"/>
                    <a:pt x="8358" y="1025"/>
                    <a:pt x="8296" y="1025"/>
                  </a:cubicBezTo>
                  <a:cubicBezTo>
                    <a:pt x="7853" y="1025"/>
                    <a:pt x="7398" y="825"/>
                    <a:pt x="6965" y="825"/>
                  </a:cubicBezTo>
                  <a:cubicBezTo>
                    <a:pt x="6836" y="825"/>
                    <a:pt x="6710" y="843"/>
                    <a:pt x="6586" y="888"/>
                  </a:cubicBezTo>
                  <a:cubicBezTo>
                    <a:pt x="6798" y="748"/>
                    <a:pt x="7008" y="604"/>
                    <a:pt x="7218" y="466"/>
                  </a:cubicBezTo>
                  <a:cubicBezTo>
                    <a:pt x="7284" y="423"/>
                    <a:pt x="7353" y="380"/>
                    <a:pt x="7430" y="371"/>
                  </a:cubicBezTo>
                  <a:cubicBezTo>
                    <a:pt x="7433" y="371"/>
                    <a:pt x="7436" y="371"/>
                    <a:pt x="7439" y="371"/>
                  </a:cubicBezTo>
                  <a:cubicBezTo>
                    <a:pt x="7502" y="371"/>
                    <a:pt x="7564" y="402"/>
                    <a:pt x="7588" y="455"/>
                  </a:cubicBezTo>
                  <a:cubicBezTo>
                    <a:pt x="7534" y="271"/>
                    <a:pt x="7370" y="136"/>
                    <a:pt x="7186" y="72"/>
                  </a:cubicBezTo>
                  <a:cubicBezTo>
                    <a:pt x="7073" y="35"/>
                    <a:pt x="6953" y="22"/>
                    <a:pt x="6832" y="22"/>
                  </a:cubicBezTo>
                  <a:cubicBezTo>
                    <a:pt x="6747" y="22"/>
                    <a:pt x="6661" y="28"/>
                    <a:pt x="6577" y="38"/>
                  </a:cubicBezTo>
                  <a:cubicBezTo>
                    <a:pt x="6270" y="69"/>
                    <a:pt x="5974" y="130"/>
                    <a:pt x="5681" y="222"/>
                  </a:cubicBezTo>
                  <a:cubicBezTo>
                    <a:pt x="5476" y="284"/>
                    <a:pt x="5264" y="362"/>
                    <a:pt x="5055" y="362"/>
                  </a:cubicBezTo>
                  <a:cubicBezTo>
                    <a:pt x="4994" y="362"/>
                    <a:pt x="4934" y="355"/>
                    <a:pt x="4873" y="340"/>
                  </a:cubicBezTo>
                  <a:cubicBezTo>
                    <a:pt x="4761" y="311"/>
                    <a:pt x="4661" y="253"/>
                    <a:pt x="4554" y="213"/>
                  </a:cubicBezTo>
                  <a:cubicBezTo>
                    <a:pt x="4400" y="153"/>
                    <a:pt x="4240" y="125"/>
                    <a:pt x="4078" y="125"/>
                  </a:cubicBezTo>
                  <a:cubicBezTo>
                    <a:pt x="3594" y="125"/>
                    <a:pt x="3101" y="371"/>
                    <a:pt x="2744" y="713"/>
                  </a:cubicBezTo>
                  <a:cubicBezTo>
                    <a:pt x="2847" y="483"/>
                    <a:pt x="2813" y="196"/>
                    <a:pt x="2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6122179" y="916470"/>
              <a:ext cx="729823" cy="1161303"/>
            </a:xfrm>
            <a:custGeom>
              <a:rect b="b" l="l" r="r" t="t"/>
              <a:pathLst>
                <a:path extrusionOk="0" h="8871" w="5575">
                  <a:moveTo>
                    <a:pt x="2065" y="0"/>
                  </a:moveTo>
                  <a:cubicBezTo>
                    <a:pt x="1949" y="0"/>
                    <a:pt x="1826" y="38"/>
                    <a:pt x="1716" y="153"/>
                  </a:cubicBezTo>
                  <a:cubicBezTo>
                    <a:pt x="1386" y="498"/>
                    <a:pt x="1222" y="918"/>
                    <a:pt x="1150" y="1202"/>
                  </a:cubicBezTo>
                  <a:cubicBezTo>
                    <a:pt x="1150" y="1188"/>
                    <a:pt x="728" y="1024"/>
                    <a:pt x="670" y="573"/>
                  </a:cubicBezTo>
                  <a:cubicBezTo>
                    <a:pt x="641" y="573"/>
                    <a:pt x="133" y="693"/>
                    <a:pt x="15" y="1308"/>
                  </a:cubicBezTo>
                  <a:cubicBezTo>
                    <a:pt x="15" y="1308"/>
                    <a:pt x="1" y="1846"/>
                    <a:pt x="314" y="2639"/>
                  </a:cubicBezTo>
                  <a:cubicBezTo>
                    <a:pt x="466" y="3015"/>
                    <a:pt x="765" y="3644"/>
                    <a:pt x="1052" y="4205"/>
                  </a:cubicBezTo>
                  <a:cubicBezTo>
                    <a:pt x="1368" y="4817"/>
                    <a:pt x="1667" y="5348"/>
                    <a:pt x="1739" y="5380"/>
                  </a:cubicBezTo>
                  <a:cubicBezTo>
                    <a:pt x="1784" y="5400"/>
                    <a:pt x="1844" y="5407"/>
                    <a:pt x="1904" y="5407"/>
                  </a:cubicBezTo>
                  <a:cubicBezTo>
                    <a:pt x="2024" y="5407"/>
                    <a:pt x="2144" y="5380"/>
                    <a:pt x="2144" y="5380"/>
                  </a:cubicBezTo>
                  <a:lnTo>
                    <a:pt x="2144" y="6084"/>
                  </a:lnTo>
                  <a:lnTo>
                    <a:pt x="1587" y="6311"/>
                  </a:lnTo>
                  <a:lnTo>
                    <a:pt x="1713" y="6543"/>
                  </a:lnTo>
                  <a:cubicBezTo>
                    <a:pt x="1713" y="6543"/>
                    <a:pt x="1644" y="8041"/>
                    <a:pt x="1960" y="8869"/>
                  </a:cubicBezTo>
                  <a:lnTo>
                    <a:pt x="1960" y="8869"/>
                  </a:lnTo>
                  <a:cubicBezTo>
                    <a:pt x="1945" y="8796"/>
                    <a:pt x="2233" y="6941"/>
                    <a:pt x="2452" y="6607"/>
                  </a:cubicBezTo>
                  <a:cubicBezTo>
                    <a:pt x="2452" y="6607"/>
                    <a:pt x="3541" y="5753"/>
                    <a:pt x="4506" y="4702"/>
                  </a:cubicBezTo>
                  <a:lnTo>
                    <a:pt x="4604" y="3403"/>
                  </a:lnTo>
                  <a:lnTo>
                    <a:pt x="4615" y="3282"/>
                  </a:lnTo>
                  <a:cubicBezTo>
                    <a:pt x="4615" y="3282"/>
                    <a:pt x="4648" y="3319"/>
                    <a:pt x="4706" y="3319"/>
                  </a:cubicBezTo>
                  <a:cubicBezTo>
                    <a:pt x="4809" y="3319"/>
                    <a:pt x="4992" y="3207"/>
                    <a:pt x="5219" y="2590"/>
                  </a:cubicBezTo>
                  <a:cubicBezTo>
                    <a:pt x="5575" y="1619"/>
                    <a:pt x="5469" y="978"/>
                    <a:pt x="5469" y="978"/>
                  </a:cubicBezTo>
                  <a:lnTo>
                    <a:pt x="5469" y="978"/>
                  </a:lnTo>
                  <a:lnTo>
                    <a:pt x="4377" y="2130"/>
                  </a:lnTo>
                  <a:cubicBezTo>
                    <a:pt x="4377" y="2130"/>
                    <a:pt x="4331" y="2639"/>
                    <a:pt x="4242" y="2696"/>
                  </a:cubicBezTo>
                  <a:cubicBezTo>
                    <a:pt x="4239" y="2698"/>
                    <a:pt x="4237" y="2698"/>
                    <a:pt x="4234" y="2698"/>
                  </a:cubicBezTo>
                  <a:cubicBezTo>
                    <a:pt x="4132" y="2698"/>
                    <a:pt x="3745" y="1604"/>
                    <a:pt x="3745" y="1604"/>
                  </a:cubicBezTo>
                  <a:lnTo>
                    <a:pt x="3492" y="1742"/>
                  </a:lnTo>
                  <a:lnTo>
                    <a:pt x="3339" y="1216"/>
                  </a:lnTo>
                  <a:lnTo>
                    <a:pt x="3112" y="1369"/>
                  </a:lnTo>
                  <a:lnTo>
                    <a:pt x="2963" y="334"/>
                  </a:lnTo>
                  <a:cubicBezTo>
                    <a:pt x="2963" y="334"/>
                    <a:pt x="2840" y="768"/>
                    <a:pt x="2745" y="1024"/>
                  </a:cubicBezTo>
                  <a:cubicBezTo>
                    <a:pt x="2736" y="1010"/>
                    <a:pt x="2495" y="153"/>
                    <a:pt x="2495" y="153"/>
                  </a:cubicBezTo>
                  <a:cubicBezTo>
                    <a:pt x="2495" y="153"/>
                    <a:pt x="2296" y="0"/>
                    <a:pt x="2065" y="0"/>
                  </a:cubicBezTo>
                  <a:close/>
                  <a:moveTo>
                    <a:pt x="1960" y="8869"/>
                  </a:moveTo>
                  <a:cubicBezTo>
                    <a:pt x="1960" y="8870"/>
                    <a:pt x="1960" y="8870"/>
                    <a:pt x="1960" y="8871"/>
                  </a:cubicBezTo>
                  <a:cubicBezTo>
                    <a:pt x="1960" y="8870"/>
                    <a:pt x="1960" y="8870"/>
                    <a:pt x="1960" y="886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6340402" y="1267435"/>
              <a:ext cx="94124" cy="161543"/>
            </a:xfrm>
            <a:custGeom>
              <a:rect b="b" l="l" r="r" t="t"/>
              <a:pathLst>
                <a:path extrusionOk="0" h="1234" w="719">
                  <a:moveTo>
                    <a:pt x="223" y="0"/>
                  </a:moveTo>
                  <a:cubicBezTo>
                    <a:pt x="192" y="0"/>
                    <a:pt x="161" y="14"/>
                    <a:pt x="132" y="47"/>
                  </a:cubicBezTo>
                  <a:cubicBezTo>
                    <a:pt x="0" y="199"/>
                    <a:pt x="563" y="1233"/>
                    <a:pt x="563" y="1233"/>
                  </a:cubicBezTo>
                  <a:lnTo>
                    <a:pt x="719" y="771"/>
                  </a:lnTo>
                  <a:cubicBezTo>
                    <a:pt x="719" y="771"/>
                    <a:pt x="451"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6394467" y="1329878"/>
              <a:ext cx="297689" cy="385661"/>
            </a:xfrm>
            <a:custGeom>
              <a:rect b="b" l="l" r="r" t="t"/>
              <a:pathLst>
                <a:path extrusionOk="0" h="2946" w="2274">
                  <a:moveTo>
                    <a:pt x="2274" y="1"/>
                  </a:moveTo>
                  <a:cubicBezTo>
                    <a:pt x="2274" y="1"/>
                    <a:pt x="1722" y="1403"/>
                    <a:pt x="1544" y="1661"/>
                  </a:cubicBezTo>
                  <a:cubicBezTo>
                    <a:pt x="1363" y="1920"/>
                    <a:pt x="426" y="2136"/>
                    <a:pt x="67" y="2219"/>
                  </a:cubicBezTo>
                  <a:lnTo>
                    <a:pt x="67" y="2923"/>
                  </a:lnTo>
                  <a:lnTo>
                    <a:pt x="1" y="2946"/>
                  </a:lnTo>
                  <a:cubicBezTo>
                    <a:pt x="1" y="2946"/>
                    <a:pt x="739" y="2865"/>
                    <a:pt x="1285" y="2670"/>
                  </a:cubicBezTo>
                  <a:cubicBezTo>
                    <a:pt x="1489" y="2489"/>
                    <a:pt x="1711" y="2276"/>
                    <a:pt x="1943" y="2049"/>
                  </a:cubicBezTo>
                  <a:cubicBezTo>
                    <a:pt x="2165" y="1357"/>
                    <a:pt x="2274" y="1"/>
                    <a:pt x="22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6708253" y="1107596"/>
              <a:ext cx="112583" cy="215740"/>
            </a:xfrm>
            <a:custGeom>
              <a:rect b="b" l="l" r="r" t="t"/>
              <a:pathLst>
                <a:path extrusionOk="0" h="1648" w="860">
                  <a:moveTo>
                    <a:pt x="859" y="1"/>
                  </a:moveTo>
                  <a:lnTo>
                    <a:pt x="859" y="1"/>
                  </a:lnTo>
                  <a:cubicBezTo>
                    <a:pt x="848" y="8"/>
                    <a:pt x="836" y="17"/>
                    <a:pt x="825" y="26"/>
                  </a:cubicBezTo>
                  <a:lnTo>
                    <a:pt x="825" y="26"/>
                  </a:lnTo>
                  <a:cubicBezTo>
                    <a:pt x="827" y="25"/>
                    <a:pt x="829" y="24"/>
                    <a:pt x="831" y="24"/>
                  </a:cubicBezTo>
                  <a:cubicBezTo>
                    <a:pt x="842" y="12"/>
                    <a:pt x="848" y="9"/>
                    <a:pt x="859" y="1"/>
                  </a:cubicBezTo>
                  <a:close/>
                  <a:moveTo>
                    <a:pt x="825" y="26"/>
                  </a:moveTo>
                  <a:cubicBezTo>
                    <a:pt x="812" y="32"/>
                    <a:pt x="797" y="42"/>
                    <a:pt x="785" y="52"/>
                  </a:cubicBezTo>
                  <a:cubicBezTo>
                    <a:pt x="747" y="81"/>
                    <a:pt x="713" y="110"/>
                    <a:pt x="678" y="141"/>
                  </a:cubicBezTo>
                  <a:cubicBezTo>
                    <a:pt x="658" y="167"/>
                    <a:pt x="635" y="187"/>
                    <a:pt x="618" y="213"/>
                  </a:cubicBezTo>
                  <a:cubicBezTo>
                    <a:pt x="578" y="262"/>
                    <a:pt x="540" y="314"/>
                    <a:pt x="503" y="368"/>
                  </a:cubicBezTo>
                  <a:cubicBezTo>
                    <a:pt x="469" y="426"/>
                    <a:pt x="431" y="486"/>
                    <a:pt x="400" y="547"/>
                  </a:cubicBezTo>
                  <a:cubicBezTo>
                    <a:pt x="371" y="607"/>
                    <a:pt x="339" y="670"/>
                    <a:pt x="313" y="730"/>
                  </a:cubicBezTo>
                  <a:cubicBezTo>
                    <a:pt x="282" y="805"/>
                    <a:pt x="256" y="886"/>
                    <a:pt x="227" y="960"/>
                  </a:cubicBezTo>
                  <a:cubicBezTo>
                    <a:pt x="224" y="972"/>
                    <a:pt x="216" y="983"/>
                    <a:pt x="213" y="992"/>
                  </a:cubicBezTo>
                  <a:cubicBezTo>
                    <a:pt x="193" y="1049"/>
                    <a:pt x="173" y="1113"/>
                    <a:pt x="153" y="1173"/>
                  </a:cubicBezTo>
                  <a:cubicBezTo>
                    <a:pt x="141" y="1193"/>
                    <a:pt x="130" y="1219"/>
                    <a:pt x="124" y="1245"/>
                  </a:cubicBezTo>
                  <a:lnTo>
                    <a:pt x="78" y="1391"/>
                  </a:lnTo>
                  <a:cubicBezTo>
                    <a:pt x="52" y="1466"/>
                    <a:pt x="29" y="1546"/>
                    <a:pt x="9" y="1621"/>
                  </a:cubicBezTo>
                  <a:cubicBezTo>
                    <a:pt x="9" y="1624"/>
                    <a:pt x="6" y="1630"/>
                    <a:pt x="6" y="1636"/>
                  </a:cubicBezTo>
                  <a:cubicBezTo>
                    <a:pt x="6" y="1636"/>
                    <a:pt x="0" y="1644"/>
                    <a:pt x="0" y="1647"/>
                  </a:cubicBezTo>
                  <a:lnTo>
                    <a:pt x="6" y="1638"/>
                  </a:lnTo>
                  <a:cubicBezTo>
                    <a:pt x="9" y="1630"/>
                    <a:pt x="9" y="1624"/>
                    <a:pt x="12" y="1618"/>
                  </a:cubicBezTo>
                  <a:cubicBezTo>
                    <a:pt x="15" y="1604"/>
                    <a:pt x="20" y="1592"/>
                    <a:pt x="23" y="1581"/>
                  </a:cubicBezTo>
                  <a:cubicBezTo>
                    <a:pt x="52" y="1503"/>
                    <a:pt x="84" y="1420"/>
                    <a:pt x="112" y="1342"/>
                  </a:cubicBezTo>
                  <a:cubicBezTo>
                    <a:pt x="153" y="1236"/>
                    <a:pt x="187" y="1133"/>
                    <a:pt x="227" y="1029"/>
                  </a:cubicBezTo>
                  <a:cubicBezTo>
                    <a:pt x="247" y="963"/>
                    <a:pt x="270" y="900"/>
                    <a:pt x="296" y="834"/>
                  </a:cubicBezTo>
                  <a:cubicBezTo>
                    <a:pt x="336" y="739"/>
                    <a:pt x="374" y="644"/>
                    <a:pt x="423" y="549"/>
                  </a:cubicBezTo>
                  <a:cubicBezTo>
                    <a:pt x="451" y="498"/>
                    <a:pt x="483" y="446"/>
                    <a:pt x="515" y="391"/>
                  </a:cubicBezTo>
                  <a:cubicBezTo>
                    <a:pt x="581" y="285"/>
                    <a:pt x="653" y="185"/>
                    <a:pt x="742" y="95"/>
                  </a:cubicBezTo>
                  <a:cubicBezTo>
                    <a:pt x="750" y="84"/>
                    <a:pt x="762" y="75"/>
                    <a:pt x="773" y="67"/>
                  </a:cubicBezTo>
                  <a:cubicBezTo>
                    <a:pt x="785" y="58"/>
                    <a:pt x="796" y="52"/>
                    <a:pt x="811" y="41"/>
                  </a:cubicBezTo>
                  <a:cubicBezTo>
                    <a:pt x="815" y="36"/>
                    <a:pt x="820" y="31"/>
                    <a:pt x="825" y="26"/>
                  </a:cubicBezTo>
                  <a:close/>
                </a:path>
              </a:pathLst>
            </a:custGeom>
            <a:solidFill>
              <a:srgbClr val="0A0A0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6382816" y="1449136"/>
              <a:ext cx="23564" cy="23433"/>
            </a:xfrm>
            <a:custGeom>
              <a:rect b="b" l="l" r="r" t="t"/>
              <a:pathLst>
                <a:path extrusionOk="0" h="179" w="180">
                  <a:moveTo>
                    <a:pt x="136" y="1"/>
                  </a:moveTo>
                  <a:cubicBezTo>
                    <a:pt x="93" y="6"/>
                    <a:pt x="44" y="15"/>
                    <a:pt x="1" y="18"/>
                  </a:cubicBezTo>
                  <a:cubicBezTo>
                    <a:pt x="53" y="84"/>
                    <a:pt x="110" y="136"/>
                    <a:pt x="179" y="179"/>
                  </a:cubicBezTo>
                  <a:cubicBezTo>
                    <a:pt x="168" y="118"/>
                    <a:pt x="147" y="6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6471310" y="1381456"/>
              <a:ext cx="32858" cy="54982"/>
            </a:xfrm>
            <a:custGeom>
              <a:rect b="b" l="l" r="r" t="t"/>
              <a:pathLst>
                <a:path extrusionOk="0" h="420" w="251">
                  <a:moveTo>
                    <a:pt x="170" y="0"/>
                  </a:moveTo>
                  <a:cubicBezTo>
                    <a:pt x="112" y="58"/>
                    <a:pt x="58" y="118"/>
                    <a:pt x="0" y="176"/>
                  </a:cubicBezTo>
                  <a:cubicBezTo>
                    <a:pt x="72" y="262"/>
                    <a:pt x="150" y="345"/>
                    <a:pt x="227" y="420"/>
                  </a:cubicBezTo>
                  <a:cubicBezTo>
                    <a:pt x="250" y="345"/>
                    <a:pt x="230" y="265"/>
                    <a:pt x="213" y="187"/>
                  </a:cubicBezTo>
                  <a:cubicBezTo>
                    <a:pt x="198" y="127"/>
                    <a:pt x="184" y="61"/>
                    <a:pt x="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6372736" y="1368234"/>
              <a:ext cx="131695" cy="84175"/>
            </a:xfrm>
            <a:custGeom>
              <a:rect b="b" l="l" r="r" t="t"/>
              <a:pathLst>
                <a:path extrusionOk="0" h="643" w="1006">
                  <a:moveTo>
                    <a:pt x="1006" y="1"/>
                  </a:moveTo>
                  <a:lnTo>
                    <a:pt x="997" y="7"/>
                  </a:lnTo>
                  <a:lnTo>
                    <a:pt x="994" y="11"/>
                  </a:lnTo>
                  <a:lnTo>
                    <a:pt x="994" y="11"/>
                  </a:lnTo>
                  <a:cubicBezTo>
                    <a:pt x="996" y="9"/>
                    <a:pt x="999" y="8"/>
                    <a:pt x="1003" y="4"/>
                  </a:cubicBezTo>
                  <a:lnTo>
                    <a:pt x="1006" y="1"/>
                  </a:lnTo>
                  <a:close/>
                  <a:moveTo>
                    <a:pt x="994" y="11"/>
                  </a:moveTo>
                  <a:cubicBezTo>
                    <a:pt x="993" y="12"/>
                    <a:pt x="992" y="14"/>
                    <a:pt x="992" y="15"/>
                  </a:cubicBezTo>
                  <a:lnTo>
                    <a:pt x="994" y="11"/>
                  </a:lnTo>
                  <a:close/>
                  <a:moveTo>
                    <a:pt x="991" y="15"/>
                  </a:moveTo>
                  <a:lnTo>
                    <a:pt x="974" y="32"/>
                  </a:lnTo>
                  <a:cubicBezTo>
                    <a:pt x="934" y="73"/>
                    <a:pt x="891" y="107"/>
                    <a:pt x="848" y="147"/>
                  </a:cubicBezTo>
                  <a:cubicBezTo>
                    <a:pt x="793" y="196"/>
                    <a:pt x="745" y="251"/>
                    <a:pt x="693" y="305"/>
                  </a:cubicBezTo>
                  <a:cubicBezTo>
                    <a:pt x="661" y="340"/>
                    <a:pt x="635" y="377"/>
                    <a:pt x="604" y="409"/>
                  </a:cubicBezTo>
                  <a:lnTo>
                    <a:pt x="535" y="484"/>
                  </a:lnTo>
                  <a:cubicBezTo>
                    <a:pt x="515" y="509"/>
                    <a:pt x="492" y="535"/>
                    <a:pt x="460" y="547"/>
                  </a:cubicBezTo>
                  <a:cubicBezTo>
                    <a:pt x="420" y="561"/>
                    <a:pt x="380" y="564"/>
                    <a:pt x="342" y="575"/>
                  </a:cubicBezTo>
                  <a:cubicBezTo>
                    <a:pt x="262" y="596"/>
                    <a:pt x="184" y="613"/>
                    <a:pt x="101" y="627"/>
                  </a:cubicBezTo>
                  <a:cubicBezTo>
                    <a:pt x="84" y="633"/>
                    <a:pt x="61" y="636"/>
                    <a:pt x="43" y="636"/>
                  </a:cubicBezTo>
                  <a:lnTo>
                    <a:pt x="55" y="636"/>
                  </a:lnTo>
                  <a:cubicBezTo>
                    <a:pt x="84" y="636"/>
                    <a:pt x="115" y="633"/>
                    <a:pt x="144" y="627"/>
                  </a:cubicBezTo>
                  <a:cubicBezTo>
                    <a:pt x="164" y="624"/>
                    <a:pt x="184" y="621"/>
                    <a:pt x="204" y="619"/>
                  </a:cubicBezTo>
                  <a:cubicBezTo>
                    <a:pt x="247" y="610"/>
                    <a:pt x="288" y="604"/>
                    <a:pt x="331" y="596"/>
                  </a:cubicBezTo>
                  <a:cubicBezTo>
                    <a:pt x="377" y="587"/>
                    <a:pt x="420" y="575"/>
                    <a:pt x="466" y="561"/>
                  </a:cubicBezTo>
                  <a:cubicBezTo>
                    <a:pt x="489" y="552"/>
                    <a:pt x="509" y="535"/>
                    <a:pt x="529" y="521"/>
                  </a:cubicBezTo>
                  <a:cubicBezTo>
                    <a:pt x="546" y="507"/>
                    <a:pt x="561" y="492"/>
                    <a:pt x="575" y="475"/>
                  </a:cubicBezTo>
                  <a:cubicBezTo>
                    <a:pt x="609" y="435"/>
                    <a:pt x="644" y="392"/>
                    <a:pt x="678" y="351"/>
                  </a:cubicBezTo>
                  <a:cubicBezTo>
                    <a:pt x="681" y="348"/>
                    <a:pt x="693" y="346"/>
                    <a:pt x="696" y="337"/>
                  </a:cubicBezTo>
                  <a:cubicBezTo>
                    <a:pt x="724" y="305"/>
                    <a:pt x="750" y="274"/>
                    <a:pt x="779" y="239"/>
                  </a:cubicBezTo>
                  <a:cubicBezTo>
                    <a:pt x="790" y="231"/>
                    <a:pt x="805" y="219"/>
                    <a:pt x="816" y="205"/>
                  </a:cubicBezTo>
                  <a:cubicBezTo>
                    <a:pt x="836" y="179"/>
                    <a:pt x="859" y="156"/>
                    <a:pt x="882" y="130"/>
                  </a:cubicBezTo>
                  <a:cubicBezTo>
                    <a:pt x="920" y="93"/>
                    <a:pt x="954" y="53"/>
                    <a:pt x="991" y="15"/>
                  </a:cubicBezTo>
                  <a:close/>
                  <a:moveTo>
                    <a:pt x="18" y="636"/>
                  </a:moveTo>
                  <a:cubicBezTo>
                    <a:pt x="17" y="638"/>
                    <a:pt x="16" y="640"/>
                    <a:pt x="15" y="641"/>
                  </a:cubicBezTo>
                  <a:lnTo>
                    <a:pt x="15" y="641"/>
                  </a:lnTo>
                  <a:cubicBezTo>
                    <a:pt x="25" y="640"/>
                    <a:pt x="34" y="638"/>
                    <a:pt x="43" y="636"/>
                  </a:cubicBezTo>
                  <a:close/>
                  <a:moveTo>
                    <a:pt x="15" y="641"/>
                  </a:moveTo>
                  <a:lnTo>
                    <a:pt x="15" y="641"/>
                  </a:lnTo>
                  <a:cubicBezTo>
                    <a:pt x="10" y="641"/>
                    <a:pt x="5" y="642"/>
                    <a:pt x="0" y="642"/>
                  </a:cubicBezTo>
                  <a:cubicBezTo>
                    <a:pt x="3" y="642"/>
                    <a:pt x="7" y="643"/>
                    <a:pt x="10" y="643"/>
                  </a:cubicBezTo>
                  <a:cubicBezTo>
                    <a:pt x="12" y="643"/>
                    <a:pt x="14" y="642"/>
                    <a:pt x="15" y="641"/>
                  </a:cubicBezTo>
                  <a:close/>
                </a:path>
              </a:pathLst>
            </a:custGeom>
            <a:solidFill>
              <a:srgbClr val="CCB4D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6423921" y="1159305"/>
              <a:ext cx="155390" cy="157354"/>
            </a:xfrm>
            <a:custGeom>
              <a:rect b="b" l="l" r="r" t="t"/>
              <a:pathLst>
                <a:path extrusionOk="0" h="1202" w="1187">
                  <a:moveTo>
                    <a:pt x="756" y="0"/>
                  </a:moveTo>
                  <a:cubicBezTo>
                    <a:pt x="567" y="0"/>
                    <a:pt x="352" y="122"/>
                    <a:pt x="207" y="333"/>
                  </a:cubicBezTo>
                  <a:cubicBezTo>
                    <a:pt x="0" y="629"/>
                    <a:pt x="9" y="991"/>
                    <a:pt x="221" y="1137"/>
                  </a:cubicBezTo>
                  <a:cubicBezTo>
                    <a:pt x="283" y="1181"/>
                    <a:pt x="356" y="1201"/>
                    <a:pt x="434" y="1201"/>
                  </a:cubicBezTo>
                  <a:cubicBezTo>
                    <a:pt x="622" y="1201"/>
                    <a:pt x="835" y="1080"/>
                    <a:pt x="980" y="870"/>
                  </a:cubicBezTo>
                  <a:cubicBezTo>
                    <a:pt x="1187" y="571"/>
                    <a:pt x="1178" y="212"/>
                    <a:pt x="966" y="62"/>
                  </a:cubicBezTo>
                  <a:cubicBezTo>
                    <a:pt x="904" y="20"/>
                    <a:pt x="832"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6427194" y="1169385"/>
              <a:ext cx="155128" cy="157354"/>
            </a:xfrm>
            <a:custGeom>
              <a:rect b="b" l="l" r="r" t="t"/>
              <a:pathLst>
                <a:path extrusionOk="0" h="1202" w="1185">
                  <a:moveTo>
                    <a:pt x="754" y="1"/>
                  </a:moveTo>
                  <a:cubicBezTo>
                    <a:pt x="566" y="1"/>
                    <a:pt x="352" y="123"/>
                    <a:pt x="205" y="333"/>
                  </a:cubicBezTo>
                  <a:cubicBezTo>
                    <a:pt x="1" y="629"/>
                    <a:pt x="7" y="991"/>
                    <a:pt x="219" y="1138"/>
                  </a:cubicBezTo>
                  <a:cubicBezTo>
                    <a:pt x="282" y="1181"/>
                    <a:pt x="355" y="1202"/>
                    <a:pt x="432" y="1202"/>
                  </a:cubicBezTo>
                  <a:cubicBezTo>
                    <a:pt x="621" y="1202"/>
                    <a:pt x="833" y="1079"/>
                    <a:pt x="978" y="868"/>
                  </a:cubicBezTo>
                  <a:cubicBezTo>
                    <a:pt x="1185" y="572"/>
                    <a:pt x="1179" y="212"/>
                    <a:pt x="963" y="63"/>
                  </a:cubicBezTo>
                  <a:cubicBezTo>
                    <a:pt x="902" y="21"/>
                    <a:pt x="830" y="1"/>
                    <a:pt x="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6495659" y="1178679"/>
              <a:ext cx="67157" cy="121615"/>
            </a:xfrm>
            <a:custGeom>
              <a:rect b="b" l="l" r="r" t="t"/>
              <a:pathLst>
                <a:path extrusionOk="0" h="929" w="513">
                  <a:moveTo>
                    <a:pt x="152" y="1"/>
                  </a:moveTo>
                  <a:cubicBezTo>
                    <a:pt x="145" y="1"/>
                    <a:pt x="137" y="2"/>
                    <a:pt x="130" y="4"/>
                  </a:cubicBezTo>
                  <a:cubicBezTo>
                    <a:pt x="27" y="32"/>
                    <a:pt x="1" y="262"/>
                    <a:pt x="70" y="515"/>
                  </a:cubicBezTo>
                  <a:cubicBezTo>
                    <a:pt x="134" y="753"/>
                    <a:pt x="260" y="929"/>
                    <a:pt x="361" y="929"/>
                  </a:cubicBezTo>
                  <a:cubicBezTo>
                    <a:pt x="369" y="929"/>
                    <a:pt x="376" y="928"/>
                    <a:pt x="383" y="926"/>
                  </a:cubicBezTo>
                  <a:cubicBezTo>
                    <a:pt x="486" y="897"/>
                    <a:pt x="512" y="667"/>
                    <a:pt x="443" y="414"/>
                  </a:cubicBezTo>
                  <a:cubicBezTo>
                    <a:pt x="379" y="176"/>
                    <a:pt x="253" y="1"/>
                    <a:pt x="1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6180171" y="1227115"/>
              <a:ext cx="179085" cy="140990"/>
            </a:xfrm>
            <a:custGeom>
              <a:rect b="b" l="l" r="r" t="t"/>
              <a:pathLst>
                <a:path extrusionOk="0" h="1077" w="1368">
                  <a:moveTo>
                    <a:pt x="503" y="0"/>
                  </a:moveTo>
                  <a:cubicBezTo>
                    <a:pt x="355" y="0"/>
                    <a:pt x="225" y="53"/>
                    <a:pt x="150" y="159"/>
                  </a:cubicBezTo>
                  <a:cubicBezTo>
                    <a:pt x="0" y="372"/>
                    <a:pt x="118" y="714"/>
                    <a:pt x="411" y="921"/>
                  </a:cubicBezTo>
                  <a:cubicBezTo>
                    <a:pt x="558" y="1025"/>
                    <a:pt x="719" y="1076"/>
                    <a:pt x="864" y="1076"/>
                  </a:cubicBezTo>
                  <a:cubicBezTo>
                    <a:pt x="1012" y="1076"/>
                    <a:pt x="1142" y="1022"/>
                    <a:pt x="1218" y="915"/>
                  </a:cubicBezTo>
                  <a:cubicBezTo>
                    <a:pt x="1368" y="702"/>
                    <a:pt x="1250" y="363"/>
                    <a:pt x="954" y="154"/>
                  </a:cubicBezTo>
                  <a:cubicBezTo>
                    <a:pt x="809" y="51"/>
                    <a:pt x="647" y="0"/>
                    <a:pt x="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6180564" y="1237719"/>
              <a:ext cx="179085" cy="141121"/>
            </a:xfrm>
            <a:custGeom>
              <a:rect b="b" l="l" r="r" t="t"/>
              <a:pathLst>
                <a:path extrusionOk="0" h="1078" w="1368">
                  <a:moveTo>
                    <a:pt x="501" y="0"/>
                  </a:moveTo>
                  <a:cubicBezTo>
                    <a:pt x="354" y="0"/>
                    <a:pt x="225" y="54"/>
                    <a:pt x="149" y="162"/>
                  </a:cubicBezTo>
                  <a:cubicBezTo>
                    <a:pt x="0" y="374"/>
                    <a:pt x="115" y="716"/>
                    <a:pt x="411" y="923"/>
                  </a:cubicBezTo>
                  <a:cubicBezTo>
                    <a:pt x="557" y="1027"/>
                    <a:pt x="718" y="1078"/>
                    <a:pt x="862" y="1078"/>
                  </a:cubicBezTo>
                  <a:cubicBezTo>
                    <a:pt x="1010" y="1078"/>
                    <a:pt x="1140" y="1024"/>
                    <a:pt x="1215" y="917"/>
                  </a:cubicBezTo>
                  <a:cubicBezTo>
                    <a:pt x="1368" y="705"/>
                    <a:pt x="1250" y="363"/>
                    <a:pt x="954" y="156"/>
                  </a:cubicBezTo>
                  <a:cubicBezTo>
                    <a:pt x="808" y="52"/>
                    <a:pt x="646" y="0"/>
                    <a:pt x="5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6271152" y="1261413"/>
              <a:ext cx="67811" cy="120961"/>
            </a:xfrm>
            <a:custGeom>
              <a:rect b="b" l="l" r="r" t="t"/>
              <a:pathLst>
                <a:path extrusionOk="0" h="924" w="518">
                  <a:moveTo>
                    <a:pt x="151" y="0"/>
                  </a:moveTo>
                  <a:cubicBezTo>
                    <a:pt x="143" y="0"/>
                    <a:pt x="135" y="1"/>
                    <a:pt x="127" y="4"/>
                  </a:cubicBezTo>
                  <a:cubicBezTo>
                    <a:pt x="24" y="32"/>
                    <a:pt x="1" y="262"/>
                    <a:pt x="72" y="515"/>
                  </a:cubicBezTo>
                  <a:cubicBezTo>
                    <a:pt x="139" y="750"/>
                    <a:pt x="268" y="923"/>
                    <a:pt x="369" y="923"/>
                  </a:cubicBezTo>
                  <a:cubicBezTo>
                    <a:pt x="377" y="923"/>
                    <a:pt x="384" y="922"/>
                    <a:pt x="391" y="920"/>
                  </a:cubicBezTo>
                  <a:cubicBezTo>
                    <a:pt x="492" y="892"/>
                    <a:pt x="518" y="662"/>
                    <a:pt x="446" y="409"/>
                  </a:cubicBezTo>
                  <a:cubicBezTo>
                    <a:pt x="377" y="175"/>
                    <a:pt x="251" y="0"/>
                    <a:pt x="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6158702" y="1140716"/>
              <a:ext cx="125412" cy="44902"/>
            </a:xfrm>
            <a:custGeom>
              <a:rect b="b" l="l" r="r" t="t"/>
              <a:pathLst>
                <a:path extrusionOk="0" h="343" w="958">
                  <a:moveTo>
                    <a:pt x="647" y="0"/>
                  </a:moveTo>
                  <a:cubicBezTo>
                    <a:pt x="601" y="0"/>
                    <a:pt x="555" y="12"/>
                    <a:pt x="512" y="18"/>
                  </a:cubicBezTo>
                  <a:cubicBezTo>
                    <a:pt x="446" y="26"/>
                    <a:pt x="388" y="44"/>
                    <a:pt x="328" y="61"/>
                  </a:cubicBezTo>
                  <a:cubicBezTo>
                    <a:pt x="311" y="69"/>
                    <a:pt x="291" y="72"/>
                    <a:pt x="271" y="72"/>
                  </a:cubicBezTo>
                  <a:cubicBezTo>
                    <a:pt x="248" y="75"/>
                    <a:pt x="230" y="75"/>
                    <a:pt x="210" y="78"/>
                  </a:cubicBezTo>
                  <a:cubicBezTo>
                    <a:pt x="170" y="90"/>
                    <a:pt x="130" y="107"/>
                    <a:pt x="101" y="136"/>
                  </a:cubicBezTo>
                  <a:cubicBezTo>
                    <a:pt x="72" y="164"/>
                    <a:pt x="55" y="204"/>
                    <a:pt x="44" y="248"/>
                  </a:cubicBezTo>
                  <a:cubicBezTo>
                    <a:pt x="41" y="271"/>
                    <a:pt x="26" y="279"/>
                    <a:pt x="9" y="291"/>
                  </a:cubicBezTo>
                  <a:cubicBezTo>
                    <a:pt x="3" y="294"/>
                    <a:pt x="0" y="302"/>
                    <a:pt x="3" y="314"/>
                  </a:cubicBezTo>
                  <a:cubicBezTo>
                    <a:pt x="9" y="322"/>
                    <a:pt x="15" y="334"/>
                    <a:pt x="18" y="342"/>
                  </a:cubicBezTo>
                  <a:cubicBezTo>
                    <a:pt x="29" y="337"/>
                    <a:pt x="38" y="337"/>
                    <a:pt x="41" y="331"/>
                  </a:cubicBezTo>
                  <a:cubicBezTo>
                    <a:pt x="55" y="322"/>
                    <a:pt x="61" y="319"/>
                    <a:pt x="72" y="314"/>
                  </a:cubicBezTo>
                  <a:cubicBezTo>
                    <a:pt x="98" y="299"/>
                    <a:pt x="115" y="285"/>
                    <a:pt x="130" y="265"/>
                  </a:cubicBezTo>
                  <a:cubicBezTo>
                    <a:pt x="141" y="250"/>
                    <a:pt x="141" y="230"/>
                    <a:pt x="156" y="219"/>
                  </a:cubicBezTo>
                  <a:cubicBezTo>
                    <a:pt x="181" y="199"/>
                    <a:pt x="213" y="184"/>
                    <a:pt x="242" y="161"/>
                  </a:cubicBezTo>
                  <a:cubicBezTo>
                    <a:pt x="271" y="136"/>
                    <a:pt x="302" y="107"/>
                    <a:pt x="339" y="92"/>
                  </a:cubicBezTo>
                  <a:cubicBezTo>
                    <a:pt x="359" y="84"/>
                    <a:pt x="380" y="81"/>
                    <a:pt x="401" y="81"/>
                  </a:cubicBezTo>
                  <a:cubicBezTo>
                    <a:pt x="417" y="81"/>
                    <a:pt x="434" y="83"/>
                    <a:pt x="449" y="87"/>
                  </a:cubicBezTo>
                  <a:cubicBezTo>
                    <a:pt x="472" y="90"/>
                    <a:pt x="492" y="92"/>
                    <a:pt x="515" y="92"/>
                  </a:cubicBezTo>
                  <a:lnTo>
                    <a:pt x="578" y="92"/>
                  </a:lnTo>
                  <a:cubicBezTo>
                    <a:pt x="587" y="92"/>
                    <a:pt x="587" y="113"/>
                    <a:pt x="592" y="113"/>
                  </a:cubicBezTo>
                  <a:cubicBezTo>
                    <a:pt x="630" y="115"/>
                    <a:pt x="664" y="118"/>
                    <a:pt x="702" y="127"/>
                  </a:cubicBezTo>
                  <a:cubicBezTo>
                    <a:pt x="719" y="130"/>
                    <a:pt x="722" y="147"/>
                    <a:pt x="736" y="156"/>
                  </a:cubicBezTo>
                  <a:cubicBezTo>
                    <a:pt x="762" y="164"/>
                    <a:pt x="799" y="170"/>
                    <a:pt x="819" y="187"/>
                  </a:cubicBezTo>
                  <a:cubicBezTo>
                    <a:pt x="857" y="216"/>
                    <a:pt x="888" y="248"/>
                    <a:pt x="934" y="265"/>
                  </a:cubicBezTo>
                  <a:cubicBezTo>
                    <a:pt x="934" y="271"/>
                    <a:pt x="937" y="271"/>
                    <a:pt x="943" y="271"/>
                  </a:cubicBezTo>
                  <a:cubicBezTo>
                    <a:pt x="946" y="271"/>
                    <a:pt x="951" y="265"/>
                    <a:pt x="951" y="265"/>
                  </a:cubicBezTo>
                  <a:cubicBezTo>
                    <a:pt x="951" y="262"/>
                    <a:pt x="957" y="256"/>
                    <a:pt x="957" y="250"/>
                  </a:cubicBezTo>
                  <a:cubicBezTo>
                    <a:pt x="957" y="245"/>
                    <a:pt x="957" y="242"/>
                    <a:pt x="951" y="236"/>
                  </a:cubicBezTo>
                  <a:cubicBezTo>
                    <a:pt x="949" y="233"/>
                    <a:pt x="943" y="230"/>
                    <a:pt x="937" y="222"/>
                  </a:cubicBezTo>
                  <a:cubicBezTo>
                    <a:pt x="923" y="199"/>
                    <a:pt x="914" y="173"/>
                    <a:pt x="900" y="147"/>
                  </a:cubicBezTo>
                  <a:cubicBezTo>
                    <a:pt x="885" y="121"/>
                    <a:pt x="871" y="92"/>
                    <a:pt x="848" y="75"/>
                  </a:cubicBezTo>
                  <a:cubicBezTo>
                    <a:pt x="822" y="49"/>
                    <a:pt x="793" y="29"/>
                    <a:pt x="759" y="18"/>
                  </a:cubicBezTo>
                  <a:cubicBezTo>
                    <a:pt x="722" y="6"/>
                    <a:pt x="684" y="3"/>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6363704" y="1040309"/>
              <a:ext cx="167172" cy="92292"/>
            </a:xfrm>
            <a:custGeom>
              <a:rect b="b" l="l" r="r" t="t"/>
              <a:pathLst>
                <a:path extrusionOk="0" h="705" w="1277">
                  <a:moveTo>
                    <a:pt x="886" y="0"/>
                  </a:moveTo>
                  <a:cubicBezTo>
                    <a:pt x="845" y="0"/>
                    <a:pt x="804" y="6"/>
                    <a:pt x="765" y="15"/>
                  </a:cubicBezTo>
                  <a:cubicBezTo>
                    <a:pt x="704" y="32"/>
                    <a:pt x="644" y="58"/>
                    <a:pt x="589" y="84"/>
                  </a:cubicBezTo>
                  <a:cubicBezTo>
                    <a:pt x="506" y="121"/>
                    <a:pt x="431" y="167"/>
                    <a:pt x="357" y="213"/>
                  </a:cubicBezTo>
                  <a:cubicBezTo>
                    <a:pt x="334" y="227"/>
                    <a:pt x="311" y="239"/>
                    <a:pt x="285" y="253"/>
                  </a:cubicBezTo>
                  <a:cubicBezTo>
                    <a:pt x="259" y="265"/>
                    <a:pt x="233" y="279"/>
                    <a:pt x="210" y="293"/>
                  </a:cubicBezTo>
                  <a:cubicBezTo>
                    <a:pt x="158" y="325"/>
                    <a:pt x="118" y="365"/>
                    <a:pt x="89" y="414"/>
                  </a:cubicBezTo>
                  <a:cubicBezTo>
                    <a:pt x="61" y="460"/>
                    <a:pt x="46" y="518"/>
                    <a:pt x="41" y="575"/>
                  </a:cubicBezTo>
                  <a:cubicBezTo>
                    <a:pt x="41" y="601"/>
                    <a:pt x="26" y="624"/>
                    <a:pt x="9" y="644"/>
                  </a:cubicBezTo>
                  <a:cubicBezTo>
                    <a:pt x="0" y="653"/>
                    <a:pt x="0" y="661"/>
                    <a:pt x="3" y="673"/>
                  </a:cubicBezTo>
                  <a:cubicBezTo>
                    <a:pt x="6" y="684"/>
                    <a:pt x="15" y="696"/>
                    <a:pt x="18" y="704"/>
                  </a:cubicBezTo>
                  <a:cubicBezTo>
                    <a:pt x="26" y="696"/>
                    <a:pt x="32" y="693"/>
                    <a:pt x="41" y="681"/>
                  </a:cubicBezTo>
                  <a:cubicBezTo>
                    <a:pt x="49" y="670"/>
                    <a:pt x="61" y="655"/>
                    <a:pt x="72" y="644"/>
                  </a:cubicBezTo>
                  <a:cubicBezTo>
                    <a:pt x="78" y="638"/>
                    <a:pt x="87" y="630"/>
                    <a:pt x="89" y="624"/>
                  </a:cubicBezTo>
                  <a:cubicBezTo>
                    <a:pt x="98" y="615"/>
                    <a:pt x="104" y="609"/>
                    <a:pt x="110" y="601"/>
                  </a:cubicBezTo>
                  <a:cubicBezTo>
                    <a:pt x="115" y="586"/>
                    <a:pt x="127" y="572"/>
                    <a:pt x="133" y="555"/>
                  </a:cubicBezTo>
                  <a:cubicBezTo>
                    <a:pt x="144" y="535"/>
                    <a:pt x="144" y="506"/>
                    <a:pt x="158" y="483"/>
                  </a:cubicBezTo>
                  <a:cubicBezTo>
                    <a:pt x="187" y="440"/>
                    <a:pt x="227" y="408"/>
                    <a:pt x="259" y="365"/>
                  </a:cubicBezTo>
                  <a:cubicBezTo>
                    <a:pt x="293" y="319"/>
                    <a:pt x="328" y="270"/>
                    <a:pt x="374" y="236"/>
                  </a:cubicBezTo>
                  <a:cubicBezTo>
                    <a:pt x="417" y="199"/>
                    <a:pt x="472" y="181"/>
                    <a:pt x="523" y="170"/>
                  </a:cubicBezTo>
                  <a:cubicBezTo>
                    <a:pt x="541" y="167"/>
                    <a:pt x="558" y="164"/>
                    <a:pt x="572" y="161"/>
                  </a:cubicBezTo>
                  <a:cubicBezTo>
                    <a:pt x="587" y="155"/>
                    <a:pt x="604" y="153"/>
                    <a:pt x="618" y="150"/>
                  </a:cubicBezTo>
                  <a:cubicBezTo>
                    <a:pt x="647" y="138"/>
                    <a:pt x="678" y="127"/>
                    <a:pt x="713" y="121"/>
                  </a:cubicBezTo>
                  <a:cubicBezTo>
                    <a:pt x="713" y="121"/>
                    <a:pt x="714" y="121"/>
                    <a:pt x="715" y="121"/>
                  </a:cubicBezTo>
                  <a:cubicBezTo>
                    <a:pt x="721" y="121"/>
                    <a:pt x="731" y="132"/>
                    <a:pt x="742" y="132"/>
                  </a:cubicBezTo>
                  <a:cubicBezTo>
                    <a:pt x="791" y="124"/>
                    <a:pt x="842" y="112"/>
                    <a:pt x="894" y="112"/>
                  </a:cubicBezTo>
                  <a:cubicBezTo>
                    <a:pt x="917" y="112"/>
                    <a:pt x="934" y="132"/>
                    <a:pt x="957" y="135"/>
                  </a:cubicBezTo>
                  <a:cubicBezTo>
                    <a:pt x="1000" y="141"/>
                    <a:pt x="1046" y="141"/>
                    <a:pt x="1081" y="164"/>
                  </a:cubicBezTo>
                  <a:cubicBezTo>
                    <a:pt x="1138" y="196"/>
                    <a:pt x="1190" y="236"/>
                    <a:pt x="1247" y="270"/>
                  </a:cubicBezTo>
                  <a:cubicBezTo>
                    <a:pt x="1250" y="276"/>
                    <a:pt x="1253" y="279"/>
                    <a:pt x="1259" y="279"/>
                  </a:cubicBezTo>
                  <a:lnTo>
                    <a:pt x="1273" y="279"/>
                  </a:lnTo>
                  <a:cubicBezTo>
                    <a:pt x="1276" y="276"/>
                    <a:pt x="1276" y="268"/>
                    <a:pt x="1276" y="265"/>
                  </a:cubicBezTo>
                  <a:cubicBezTo>
                    <a:pt x="1276" y="256"/>
                    <a:pt x="1273" y="250"/>
                    <a:pt x="1267" y="247"/>
                  </a:cubicBezTo>
                  <a:cubicBezTo>
                    <a:pt x="1262" y="236"/>
                    <a:pt x="1253" y="227"/>
                    <a:pt x="1247" y="222"/>
                  </a:cubicBezTo>
                  <a:cubicBezTo>
                    <a:pt x="1224" y="190"/>
                    <a:pt x="1201" y="155"/>
                    <a:pt x="1173" y="124"/>
                  </a:cubicBezTo>
                  <a:cubicBezTo>
                    <a:pt x="1155" y="110"/>
                    <a:pt x="1144" y="95"/>
                    <a:pt x="1124" y="81"/>
                  </a:cubicBezTo>
                  <a:cubicBezTo>
                    <a:pt x="1118" y="78"/>
                    <a:pt x="1107" y="69"/>
                    <a:pt x="1101" y="64"/>
                  </a:cubicBezTo>
                  <a:cubicBezTo>
                    <a:pt x="1092" y="58"/>
                    <a:pt x="1086" y="52"/>
                    <a:pt x="1075" y="49"/>
                  </a:cubicBezTo>
                  <a:cubicBezTo>
                    <a:pt x="1017" y="14"/>
                    <a:pt x="951" y="0"/>
                    <a:pt x="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6585985" y="2340621"/>
              <a:ext cx="1017563" cy="550738"/>
            </a:xfrm>
            <a:custGeom>
              <a:rect b="b" l="l" r="r" t="t"/>
              <a:pathLst>
                <a:path extrusionOk="0" h="4207" w="7773">
                  <a:moveTo>
                    <a:pt x="6163" y="1"/>
                  </a:moveTo>
                  <a:cubicBezTo>
                    <a:pt x="5731" y="1"/>
                    <a:pt x="5356" y="115"/>
                    <a:pt x="5356" y="115"/>
                  </a:cubicBezTo>
                  <a:cubicBezTo>
                    <a:pt x="5356" y="115"/>
                    <a:pt x="2526" y="2851"/>
                    <a:pt x="2380" y="2980"/>
                  </a:cubicBezTo>
                  <a:cubicBezTo>
                    <a:pt x="2369" y="2988"/>
                    <a:pt x="2355" y="2992"/>
                    <a:pt x="2338" y="2992"/>
                  </a:cubicBezTo>
                  <a:cubicBezTo>
                    <a:pt x="2138" y="2992"/>
                    <a:pt x="1509" y="2462"/>
                    <a:pt x="1042" y="2462"/>
                  </a:cubicBezTo>
                  <a:cubicBezTo>
                    <a:pt x="960" y="2462"/>
                    <a:pt x="882" y="2479"/>
                    <a:pt x="814" y="2517"/>
                  </a:cubicBezTo>
                  <a:cubicBezTo>
                    <a:pt x="317" y="2793"/>
                    <a:pt x="0" y="3914"/>
                    <a:pt x="236" y="4069"/>
                  </a:cubicBezTo>
                  <a:cubicBezTo>
                    <a:pt x="269" y="4091"/>
                    <a:pt x="310" y="4100"/>
                    <a:pt x="357" y="4100"/>
                  </a:cubicBezTo>
                  <a:cubicBezTo>
                    <a:pt x="641" y="4100"/>
                    <a:pt x="1159" y="3752"/>
                    <a:pt x="1618" y="3733"/>
                  </a:cubicBezTo>
                  <a:cubicBezTo>
                    <a:pt x="1633" y="3732"/>
                    <a:pt x="1648" y="3732"/>
                    <a:pt x="1663" y="3732"/>
                  </a:cubicBezTo>
                  <a:cubicBezTo>
                    <a:pt x="2174" y="3732"/>
                    <a:pt x="2550" y="4156"/>
                    <a:pt x="2578" y="4207"/>
                  </a:cubicBezTo>
                  <a:cubicBezTo>
                    <a:pt x="2584" y="4207"/>
                    <a:pt x="2591" y="4207"/>
                    <a:pt x="2597" y="4207"/>
                  </a:cubicBezTo>
                  <a:cubicBezTo>
                    <a:pt x="3304" y="4207"/>
                    <a:pt x="3560" y="3733"/>
                    <a:pt x="3560" y="3733"/>
                  </a:cubicBezTo>
                  <a:cubicBezTo>
                    <a:pt x="3560" y="3733"/>
                    <a:pt x="7773" y="1463"/>
                    <a:pt x="7310" y="563"/>
                  </a:cubicBezTo>
                  <a:cubicBezTo>
                    <a:pt x="7078" y="114"/>
                    <a:pt x="6592" y="1"/>
                    <a:pt x="61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6585199" y="2690276"/>
              <a:ext cx="174634" cy="136015"/>
            </a:xfrm>
            <a:custGeom>
              <a:rect b="b" l="l" r="r" t="t"/>
              <a:pathLst>
                <a:path extrusionOk="0" h="1039" w="1334">
                  <a:moveTo>
                    <a:pt x="1246" y="1"/>
                  </a:moveTo>
                  <a:cubicBezTo>
                    <a:pt x="1173" y="1"/>
                    <a:pt x="1100" y="10"/>
                    <a:pt x="1032" y="33"/>
                  </a:cubicBezTo>
                  <a:cubicBezTo>
                    <a:pt x="932" y="65"/>
                    <a:pt x="837" y="116"/>
                    <a:pt x="748" y="171"/>
                  </a:cubicBezTo>
                  <a:cubicBezTo>
                    <a:pt x="693" y="205"/>
                    <a:pt x="639" y="246"/>
                    <a:pt x="590" y="286"/>
                  </a:cubicBezTo>
                  <a:cubicBezTo>
                    <a:pt x="515" y="346"/>
                    <a:pt x="437" y="409"/>
                    <a:pt x="371" y="478"/>
                  </a:cubicBezTo>
                  <a:cubicBezTo>
                    <a:pt x="351" y="501"/>
                    <a:pt x="331" y="519"/>
                    <a:pt x="308" y="539"/>
                  </a:cubicBezTo>
                  <a:cubicBezTo>
                    <a:pt x="291" y="562"/>
                    <a:pt x="271" y="582"/>
                    <a:pt x="251" y="605"/>
                  </a:cubicBezTo>
                  <a:cubicBezTo>
                    <a:pt x="176" y="697"/>
                    <a:pt x="113" y="797"/>
                    <a:pt x="61" y="906"/>
                  </a:cubicBezTo>
                  <a:cubicBezTo>
                    <a:pt x="47" y="932"/>
                    <a:pt x="32" y="955"/>
                    <a:pt x="21" y="981"/>
                  </a:cubicBezTo>
                  <a:cubicBezTo>
                    <a:pt x="18" y="988"/>
                    <a:pt x="16" y="996"/>
                    <a:pt x="13" y="1005"/>
                  </a:cubicBezTo>
                  <a:lnTo>
                    <a:pt x="13" y="1005"/>
                  </a:lnTo>
                  <a:lnTo>
                    <a:pt x="32" y="970"/>
                  </a:lnTo>
                  <a:cubicBezTo>
                    <a:pt x="55" y="935"/>
                    <a:pt x="75" y="895"/>
                    <a:pt x="98" y="858"/>
                  </a:cubicBezTo>
                  <a:cubicBezTo>
                    <a:pt x="113" y="835"/>
                    <a:pt x="121" y="809"/>
                    <a:pt x="142" y="783"/>
                  </a:cubicBezTo>
                  <a:cubicBezTo>
                    <a:pt x="173" y="734"/>
                    <a:pt x="208" y="685"/>
                    <a:pt x="248" y="639"/>
                  </a:cubicBezTo>
                  <a:cubicBezTo>
                    <a:pt x="291" y="590"/>
                    <a:pt x="334" y="542"/>
                    <a:pt x="380" y="496"/>
                  </a:cubicBezTo>
                  <a:cubicBezTo>
                    <a:pt x="423" y="452"/>
                    <a:pt x="475" y="409"/>
                    <a:pt x="521" y="369"/>
                  </a:cubicBezTo>
                  <a:cubicBezTo>
                    <a:pt x="578" y="320"/>
                    <a:pt x="639" y="274"/>
                    <a:pt x="702" y="225"/>
                  </a:cubicBezTo>
                  <a:cubicBezTo>
                    <a:pt x="710" y="223"/>
                    <a:pt x="722" y="220"/>
                    <a:pt x="733" y="211"/>
                  </a:cubicBezTo>
                  <a:cubicBezTo>
                    <a:pt x="759" y="194"/>
                    <a:pt x="782" y="177"/>
                    <a:pt x="808" y="162"/>
                  </a:cubicBezTo>
                  <a:cubicBezTo>
                    <a:pt x="834" y="148"/>
                    <a:pt x="863" y="134"/>
                    <a:pt x="889" y="119"/>
                  </a:cubicBezTo>
                  <a:cubicBezTo>
                    <a:pt x="909" y="108"/>
                    <a:pt x="935" y="102"/>
                    <a:pt x="955" y="90"/>
                  </a:cubicBezTo>
                  <a:cubicBezTo>
                    <a:pt x="1003" y="67"/>
                    <a:pt x="1047" y="50"/>
                    <a:pt x="1093" y="36"/>
                  </a:cubicBezTo>
                  <a:cubicBezTo>
                    <a:pt x="1157" y="18"/>
                    <a:pt x="1224" y="7"/>
                    <a:pt x="1291" y="7"/>
                  </a:cubicBezTo>
                  <a:cubicBezTo>
                    <a:pt x="1299" y="7"/>
                    <a:pt x="1306" y="7"/>
                    <a:pt x="1314" y="7"/>
                  </a:cubicBezTo>
                  <a:lnTo>
                    <a:pt x="1334" y="7"/>
                  </a:lnTo>
                  <a:cubicBezTo>
                    <a:pt x="1325" y="7"/>
                    <a:pt x="1320" y="4"/>
                    <a:pt x="1311" y="4"/>
                  </a:cubicBezTo>
                  <a:cubicBezTo>
                    <a:pt x="1297" y="1"/>
                    <a:pt x="1285" y="1"/>
                    <a:pt x="1276" y="1"/>
                  </a:cubicBezTo>
                  <a:cubicBezTo>
                    <a:pt x="1266" y="1"/>
                    <a:pt x="1256" y="1"/>
                    <a:pt x="1246" y="1"/>
                  </a:cubicBezTo>
                  <a:close/>
                  <a:moveTo>
                    <a:pt x="13" y="1005"/>
                  </a:moveTo>
                  <a:lnTo>
                    <a:pt x="6" y="1016"/>
                  </a:lnTo>
                  <a:cubicBezTo>
                    <a:pt x="6" y="1021"/>
                    <a:pt x="4" y="1027"/>
                    <a:pt x="1" y="1039"/>
                  </a:cubicBezTo>
                  <a:cubicBezTo>
                    <a:pt x="4" y="1028"/>
                    <a:pt x="8" y="1016"/>
                    <a:pt x="13" y="10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6575512" y="2717898"/>
              <a:ext cx="212991" cy="180263"/>
            </a:xfrm>
            <a:custGeom>
              <a:rect b="b" l="l" r="r" t="t"/>
              <a:pathLst>
                <a:path extrusionOk="0" h="1377" w="1627">
                  <a:moveTo>
                    <a:pt x="1626" y="0"/>
                  </a:moveTo>
                  <a:lnTo>
                    <a:pt x="1626" y="0"/>
                  </a:lnTo>
                  <a:cubicBezTo>
                    <a:pt x="1621" y="0"/>
                    <a:pt x="1615" y="6"/>
                    <a:pt x="1612" y="6"/>
                  </a:cubicBezTo>
                  <a:cubicBezTo>
                    <a:pt x="1603" y="9"/>
                    <a:pt x="1600" y="9"/>
                    <a:pt x="1598" y="9"/>
                  </a:cubicBezTo>
                  <a:cubicBezTo>
                    <a:pt x="1595" y="10"/>
                    <a:pt x="1592" y="10"/>
                    <a:pt x="1590" y="11"/>
                  </a:cubicBezTo>
                  <a:lnTo>
                    <a:pt x="1590" y="11"/>
                  </a:lnTo>
                  <a:cubicBezTo>
                    <a:pt x="1598" y="9"/>
                    <a:pt x="1604" y="9"/>
                    <a:pt x="1615" y="6"/>
                  </a:cubicBezTo>
                  <a:cubicBezTo>
                    <a:pt x="1615" y="6"/>
                    <a:pt x="1621" y="6"/>
                    <a:pt x="1626" y="0"/>
                  </a:cubicBezTo>
                  <a:close/>
                  <a:moveTo>
                    <a:pt x="1590" y="11"/>
                  </a:moveTo>
                  <a:lnTo>
                    <a:pt x="1590" y="11"/>
                  </a:lnTo>
                  <a:cubicBezTo>
                    <a:pt x="1589" y="11"/>
                    <a:pt x="1589" y="12"/>
                    <a:pt x="1589" y="12"/>
                  </a:cubicBezTo>
                  <a:cubicBezTo>
                    <a:pt x="1577" y="14"/>
                    <a:pt x="1563" y="20"/>
                    <a:pt x="1549" y="23"/>
                  </a:cubicBezTo>
                  <a:cubicBezTo>
                    <a:pt x="1503" y="35"/>
                    <a:pt x="1454" y="52"/>
                    <a:pt x="1405" y="66"/>
                  </a:cubicBezTo>
                  <a:cubicBezTo>
                    <a:pt x="1359" y="81"/>
                    <a:pt x="1313" y="101"/>
                    <a:pt x="1267" y="121"/>
                  </a:cubicBezTo>
                  <a:cubicBezTo>
                    <a:pt x="1146" y="170"/>
                    <a:pt x="1032" y="236"/>
                    <a:pt x="925" y="308"/>
                  </a:cubicBezTo>
                  <a:lnTo>
                    <a:pt x="873" y="339"/>
                  </a:lnTo>
                  <a:lnTo>
                    <a:pt x="828" y="374"/>
                  </a:lnTo>
                  <a:cubicBezTo>
                    <a:pt x="796" y="399"/>
                    <a:pt x="764" y="425"/>
                    <a:pt x="736" y="451"/>
                  </a:cubicBezTo>
                  <a:lnTo>
                    <a:pt x="667" y="509"/>
                  </a:lnTo>
                  <a:lnTo>
                    <a:pt x="598" y="569"/>
                  </a:lnTo>
                  <a:cubicBezTo>
                    <a:pt x="555" y="609"/>
                    <a:pt x="511" y="652"/>
                    <a:pt x="468" y="695"/>
                  </a:cubicBezTo>
                  <a:cubicBezTo>
                    <a:pt x="422" y="747"/>
                    <a:pt x="365" y="796"/>
                    <a:pt x="322" y="853"/>
                  </a:cubicBezTo>
                  <a:cubicBezTo>
                    <a:pt x="227" y="968"/>
                    <a:pt x="147" y="1089"/>
                    <a:pt x="80" y="1218"/>
                  </a:cubicBezTo>
                  <a:cubicBezTo>
                    <a:pt x="69" y="1237"/>
                    <a:pt x="59" y="1256"/>
                    <a:pt x="49" y="1275"/>
                  </a:cubicBezTo>
                  <a:lnTo>
                    <a:pt x="49" y="1275"/>
                  </a:lnTo>
                  <a:cubicBezTo>
                    <a:pt x="73" y="1235"/>
                    <a:pt x="100" y="1196"/>
                    <a:pt x="124" y="1155"/>
                  </a:cubicBezTo>
                  <a:cubicBezTo>
                    <a:pt x="141" y="1126"/>
                    <a:pt x="164" y="1092"/>
                    <a:pt x="181" y="1063"/>
                  </a:cubicBezTo>
                  <a:cubicBezTo>
                    <a:pt x="198" y="1032"/>
                    <a:pt x="224" y="1003"/>
                    <a:pt x="247" y="974"/>
                  </a:cubicBezTo>
                  <a:cubicBezTo>
                    <a:pt x="270" y="945"/>
                    <a:pt x="293" y="917"/>
                    <a:pt x="319" y="888"/>
                  </a:cubicBezTo>
                  <a:cubicBezTo>
                    <a:pt x="368" y="825"/>
                    <a:pt x="422" y="767"/>
                    <a:pt x="480" y="710"/>
                  </a:cubicBezTo>
                  <a:lnTo>
                    <a:pt x="566" y="629"/>
                  </a:lnTo>
                  <a:cubicBezTo>
                    <a:pt x="595" y="601"/>
                    <a:pt x="624" y="575"/>
                    <a:pt x="652" y="552"/>
                  </a:cubicBezTo>
                  <a:cubicBezTo>
                    <a:pt x="724" y="486"/>
                    <a:pt x="796" y="425"/>
                    <a:pt x="871" y="368"/>
                  </a:cubicBezTo>
                  <a:cubicBezTo>
                    <a:pt x="882" y="356"/>
                    <a:pt x="896" y="354"/>
                    <a:pt x="908" y="345"/>
                  </a:cubicBezTo>
                  <a:lnTo>
                    <a:pt x="997" y="282"/>
                  </a:lnTo>
                  <a:cubicBezTo>
                    <a:pt x="1026" y="264"/>
                    <a:pt x="1057" y="241"/>
                    <a:pt x="1089" y="224"/>
                  </a:cubicBezTo>
                  <a:cubicBezTo>
                    <a:pt x="1118" y="210"/>
                    <a:pt x="1149" y="198"/>
                    <a:pt x="1172" y="184"/>
                  </a:cubicBezTo>
                  <a:cubicBezTo>
                    <a:pt x="1198" y="170"/>
                    <a:pt x="1224" y="155"/>
                    <a:pt x="1253" y="141"/>
                  </a:cubicBezTo>
                  <a:cubicBezTo>
                    <a:pt x="1282" y="129"/>
                    <a:pt x="1304" y="115"/>
                    <a:pt x="1333" y="106"/>
                  </a:cubicBezTo>
                  <a:cubicBezTo>
                    <a:pt x="1420" y="70"/>
                    <a:pt x="1506" y="39"/>
                    <a:pt x="1590" y="11"/>
                  </a:cubicBezTo>
                  <a:close/>
                  <a:moveTo>
                    <a:pt x="49" y="1275"/>
                  </a:moveTo>
                  <a:lnTo>
                    <a:pt x="49" y="1275"/>
                  </a:lnTo>
                  <a:cubicBezTo>
                    <a:pt x="46" y="1280"/>
                    <a:pt x="43" y="1285"/>
                    <a:pt x="40" y="1290"/>
                  </a:cubicBezTo>
                  <a:lnTo>
                    <a:pt x="9" y="1348"/>
                  </a:lnTo>
                  <a:cubicBezTo>
                    <a:pt x="10" y="1349"/>
                    <a:pt x="10" y="1351"/>
                    <a:pt x="10" y="1353"/>
                  </a:cubicBezTo>
                  <a:lnTo>
                    <a:pt x="10" y="1353"/>
                  </a:lnTo>
                  <a:cubicBezTo>
                    <a:pt x="17" y="1338"/>
                    <a:pt x="24" y="1322"/>
                    <a:pt x="32" y="1307"/>
                  </a:cubicBezTo>
                  <a:cubicBezTo>
                    <a:pt x="38" y="1296"/>
                    <a:pt x="43" y="1286"/>
                    <a:pt x="49" y="1275"/>
                  </a:cubicBezTo>
                  <a:close/>
                  <a:moveTo>
                    <a:pt x="10" y="1353"/>
                  </a:moveTo>
                  <a:lnTo>
                    <a:pt x="10" y="1353"/>
                  </a:lnTo>
                  <a:cubicBezTo>
                    <a:pt x="7" y="1361"/>
                    <a:pt x="3" y="1369"/>
                    <a:pt x="0" y="1376"/>
                  </a:cubicBezTo>
                  <a:cubicBezTo>
                    <a:pt x="5" y="1369"/>
                    <a:pt x="11" y="1360"/>
                    <a:pt x="10" y="13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6617926" y="2764894"/>
              <a:ext cx="225034" cy="132088"/>
            </a:xfrm>
            <a:custGeom>
              <a:rect b="b" l="l" r="r" t="t"/>
              <a:pathLst>
                <a:path extrusionOk="0" h="1009" w="1719">
                  <a:moveTo>
                    <a:pt x="1710" y="0"/>
                  </a:moveTo>
                  <a:cubicBezTo>
                    <a:pt x="1709" y="1"/>
                    <a:pt x="1708" y="1"/>
                    <a:pt x="1707" y="1"/>
                  </a:cubicBezTo>
                  <a:lnTo>
                    <a:pt x="1707" y="1"/>
                  </a:lnTo>
                  <a:cubicBezTo>
                    <a:pt x="1711" y="1"/>
                    <a:pt x="1715" y="1"/>
                    <a:pt x="1719" y="0"/>
                  </a:cubicBezTo>
                  <a:close/>
                  <a:moveTo>
                    <a:pt x="1707" y="1"/>
                  </a:moveTo>
                  <a:cubicBezTo>
                    <a:pt x="1692" y="3"/>
                    <a:pt x="1678" y="5"/>
                    <a:pt x="1663" y="7"/>
                  </a:cubicBezTo>
                  <a:lnTo>
                    <a:pt x="1663" y="7"/>
                  </a:lnTo>
                  <a:cubicBezTo>
                    <a:pt x="1666" y="6"/>
                    <a:pt x="1670" y="6"/>
                    <a:pt x="1673" y="6"/>
                  </a:cubicBezTo>
                  <a:cubicBezTo>
                    <a:pt x="1686" y="6"/>
                    <a:pt x="1695" y="6"/>
                    <a:pt x="1707" y="1"/>
                  </a:cubicBezTo>
                  <a:close/>
                  <a:moveTo>
                    <a:pt x="1663" y="7"/>
                  </a:moveTo>
                  <a:cubicBezTo>
                    <a:pt x="1572" y="13"/>
                    <a:pt x="1483" y="24"/>
                    <a:pt x="1391" y="43"/>
                  </a:cubicBezTo>
                  <a:cubicBezTo>
                    <a:pt x="1274" y="72"/>
                    <a:pt x="1159" y="121"/>
                    <a:pt x="1049" y="173"/>
                  </a:cubicBezTo>
                  <a:cubicBezTo>
                    <a:pt x="983" y="210"/>
                    <a:pt x="920" y="250"/>
                    <a:pt x="857" y="288"/>
                  </a:cubicBezTo>
                  <a:cubicBezTo>
                    <a:pt x="762" y="351"/>
                    <a:pt x="670" y="414"/>
                    <a:pt x="581" y="483"/>
                  </a:cubicBezTo>
                  <a:cubicBezTo>
                    <a:pt x="527" y="523"/>
                    <a:pt x="469" y="561"/>
                    <a:pt x="417" y="604"/>
                  </a:cubicBezTo>
                  <a:cubicBezTo>
                    <a:pt x="314" y="696"/>
                    <a:pt x="213" y="790"/>
                    <a:pt x="121" y="888"/>
                  </a:cubicBezTo>
                  <a:cubicBezTo>
                    <a:pt x="96" y="914"/>
                    <a:pt x="73" y="937"/>
                    <a:pt x="50" y="957"/>
                  </a:cubicBezTo>
                  <a:cubicBezTo>
                    <a:pt x="45" y="962"/>
                    <a:pt x="39" y="968"/>
                    <a:pt x="33" y="975"/>
                  </a:cubicBezTo>
                  <a:lnTo>
                    <a:pt x="33" y="975"/>
                  </a:lnTo>
                  <a:lnTo>
                    <a:pt x="78" y="940"/>
                  </a:lnTo>
                  <a:cubicBezTo>
                    <a:pt x="116" y="908"/>
                    <a:pt x="153" y="871"/>
                    <a:pt x="187" y="839"/>
                  </a:cubicBezTo>
                  <a:cubicBezTo>
                    <a:pt x="213" y="816"/>
                    <a:pt x="236" y="790"/>
                    <a:pt x="259" y="770"/>
                  </a:cubicBezTo>
                  <a:cubicBezTo>
                    <a:pt x="311" y="724"/>
                    <a:pt x="366" y="678"/>
                    <a:pt x="417" y="635"/>
                  </a:cubicBezTo>
                  <a:cubicBezTo>
                    <a:pt x="481" y="584"/>
                    <a:pt x="538" y="538"/>
                    <a:pt x="598" y="494"/>
                  </a:cubicBezTo>
                  <a:cubicBezTo>
                    <a:pt x="656" y="451"/>
                    <a:pt x="716" y="411"/>
                    <a:pt x="776" y="368"/>
                  </a:cubicBezTo>
                  <a:cubicBezTo>
                    <a:pt x="848" y="316"/>
                    <a:pt x="926" y="267"/>
                    <a:pt x="1001" y="224"/>
                  </a:cubicBezTo>
                  <a:cubicBezTo>
                    <a:pt x="1012" y="216"/>
                    <a:pt x="1026" y="216"/>
                    <a:pt x="1035" y="210"/>
                  </a:cubicBezTo>
                  <a:cubicBezTo>
                    <a:pt x="1098" y="178"/>
                    <a:pt x="1159" y="144"/>
                    <a:pt x="1222" y="121"/>
                  </a:cubicBezTo>
                  <a:cubicBezTo>
                    <a:pt x="1248" y="109"/>
                    <a:pt x="1276" y="101"/>
                    <a:pt x="1302" y="92"/>
                  </a:cubicBezTo>
                  <a:cubicBezTo>
                    <a:pt x="1357" y="72"/>
                    <a:pt x="1409" y="52"/>
                    <a:pt x="1463" y="40"/>
                  </a:cubicBezTo>
                  <a:cubicBezTo>
                    <a:pt x="1529" y="27"/>
                    <a:pt x="1596" y="15"/>
                    <a:pt x="1663" y="7"/>
                  </a:cubicBezTo>
                  <a:close/>
                  <a:moveTo>
                    <a:pt x="33" y="975"/>
                  </a:moveTo>
                  <a:lnTo>
                    <a:pt x="29" y="977"/>
                  </a:lnTo>
                  <a:cubicBezTo>
                    <a:pt x="29" y="978"/>
                    <a:pt x="29" y="979"/>
                    <a:pt x="28" y="980"/>
                  </a:cubicBezTo>
                  <a:lnTo>
                    <a:pt x="28" y="980"/>
                  </a:lnTo>
                  <a:cubicBezTo>
                    <a:pt x="30" y="978"/>
                    <a:pt x="31" y="976"/>
                    <a:pt x="33" y="975"/>
                  </a:cubicBezTo>
                  <a:close/>
                  <a:moveTo>
                    <a:pt x="28" y="980"/>
                  </a:moveTo>
                  <a:cubicBezTo>
                    <a:pt x="19" y="990"/>
                    <a:pt x="9" y="1001"/>
                    <a:pt x="1" y="1009"/>
                  </a:cubicBezTo>
                  <a:cubicBezTo>
                    <a:pt x="12" y="1001"/>
                    <a:pt x="20" y="995"/>
                    <a:pt x="28" y="9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50"/>
          <p:cNvSpPr txBox="1"/>
          <p:nvPr>
            <p:ph type="title"/>
          </p:nvPr>
        </p:nvSpPr>
        <p:spPr>
          <a:xfrm>
            <a:off x="848525" y="3436525"/>
            <a:ext cx="31839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DRACULA</a:t>
            </a:r>
            <a:endParaRPr/>
          </a:p>
        </p:txBody>
      </p:sp>
      <p:sp>
        <p:nvSpPr>
          <p:cNvPr id="1535" name="Google Shape;1535;p50"/>
          <p:cNvSpPr txBox="1"/>
          <p:nvPr>
            <p:ph idx="1" type="subTitle"/>
          </p:nvPr>
        </p:nvSpPr>
        <p:spPr>
          <a:xfrm>
            <a:off x="848525" y="1264300"/>
            <a:ext cx="2843100" cy="15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 balance, the benefits of social media to democracy outweigh the harms."</a:t>
            </a:r>
            <a:endParaRPr sz="2400"/>
          </a:p>
          <a:p>
            <a:pPr indent="0" lvl="0" marL="0" rtl="0" algn="l">
              <a:lnSpc>
                <a:spcPct val="90000"/>
              </a:lnSpc>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cxnSp>
        <p:nvCxnSpPr>
          <p:cNvPr id="1540" name="Google Shape;1540;p51"/>
          <p:cNvCxnSpPr>
            <a:endCxn id="1541" idx="3"/>
          </p:cNvCxnSpPr>
          <p:nvPr/>
        </p:nvCxnSpPr>
        <p:spPr>
          <a:xfrm flipH="1">
            <a:off x="2581923" y="1599175"/>
            <a:ext cx="1728300" cy="167400"/>
          </a:xfrm>
          <a:prstGeom prst="curvedConnector3">
            <a:avLst>
              <a:gd fmla="val 56830" name="adj1"/>
            </a:avLst>
          </a:prstGeom>
          <a:noFill/>
          <a:ln cap="flat" cmpd="sng" w="9525">
            <a:solidFill>
              <a:schemeClr val="lt1"/>
            </a:solidFill>
            <a:prstDash val="solid"/>
            <a:round/>
            <a:headEnd len="med" w="med" type="none"/>
            <a:tailEnd len="med" w="med" type="none"/>
          </a:ln>
        </p:spPr>
      </p:cxnSp>
      <p:cxnSp>
        <p:nvCxnSpPr>
          <p:cNvPr id="1542" name="Google Shape;1542;p51"/>
          <p:cNvCxnSpPr>
            <a:stCxn id="1543" idx="1"/>
          </p:cNvCxnSpPr>
          <p:nvPr/>
        </p:nvCxnSpPr>
        <p:spPr>
          <a:xfrm rot="10800000">
            <a:off x="4755950" y="1586975"/>
            <a:ext cx="1861800" cy="179700"/>
          </a:xfrm>
          <a:prstGeom prst="curvedConnector3">
            <a:avLst>
              <a:gd fmla="val 50000" name="adj1"/>
            </a:avLst>
          </a:prstGeom>
          <a:noFill/>
          <a:ln cap="flat" cmpd="sng" w="9525">
            <a:solidFill>
              <a:schemeClr val="lt1"/>
            </a:solidFill>
            <a:prstDash val="solid"/>
            <a:round/>
            <a:headEnd len="med" w="med" type="none"/>
            <a:tailEnd len="med" w="med" type="none"/>
          </a:ln>
        </p:spPr>
      </p:cxnSp>
      <p:cxnSp>
        <p:nvCxnSpPr>
          <p:cNvPr id="1544" name="Google Shape;1544;p51"/>
          <p:cNvCxnSpPr>
            <a:endCxn id="1545" idx="3"/>
          </p:cNvCxnSpPr>
          <p:nvPr/>
        </p:nvCxnSpPr>
        <p:spPr>
          <a:xfrm flipH="1">
            <a:off x="2581923" y="2603772"/>
            <a:ext cx="1559400" cy="803400"/>
          </a:xfrm>
          <a:prstGeom prst="curvedConnector3">
            <a:avLst>
              <a:gd fmla="val 50000" name="adj1"/>
            </a:avLst>
          </a:prstGeom>
          <a:noFill/>
          <a:ln cap="flat" cmpd="sng" w="9525">
            <a:solidFill>
              <a:schemeClr val="lt1"/>
            </a:solidFill>
            <a:prstDash val="solid"/>
            <a:round/>
            <a:headEnd len="med" w="med" type="none"/>
            <a:tailEnd len="med" w="med" type="none"/>
          </a:ln>
        </p:spPr>
      </p:cxnSp>
      <p:cxnSp>
        <p:nvCxnSpPr>
          <p:cNvPr id="1546" name="Google Shape;1546;p51"/>
          <p:cNvCxnSpPr>
            <a:endCxn id="1547" idx="1"/>
          </p:cNvCxnSpPr>
          <p:nvPr/>
        </p:nvCxnSpPr>
        <p:spPr>
          <a:xfrm>
            <a:off x="5050550" y="2556072"/>
            <a:ext cx="1567200" cy="851100"/>
          </a:xfrm>
          <a:prstGeom prst="curvedConnector3">
            <a:avLst>
              <a:gd fmla="val 50000" name="adj1"/>
            </a:avLst>
          </a:prstGeom>
          <a:noFill/>
          <a:ln cap="flat" cmpd="sng" w="9525">
            <a:solidFill>
              <a:schemeClr val="lt1"/>
            </a:solidFill>
            <a:prstDash val="solid"/>
            <a:round/>
            <a:headEnd len="med" w="med" type="none"/>
            <a:tailEnd len="med" w="med" type="none"/>
          </a:ln>
        </p:spPr>
      </p:cxnSp>
      <p:sp>
        <p:nvSpPr>
          <p:cNvPr id="1548" name="Google Shape;1548;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Important Words in Resolution!</a:t>
            </a:r>
            <a:endParaRPr/>
          </a:p>
        </p:txBody>
      </p:sp>
      <p:sp>
        <p:nvSpPr>
          <p:cNvPr id="1541" name="Google Shape;1541;p51"/>
          <p:cNvSpPr txBox="1"/>
          <p:nvPr>
            <p:ph idx="4294967295" type="title"/>
          </p:nvPr>
        </p:nvSpPr>
        <p:spPr>
          <a:xfrm>
            <a:off x="803223" y="1515325"/>
            <a:ext cx="17787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On Balance</a:t>
            </a:r>
            <a:endParaRPr sz="2400"/>
          </a:p>
        </p:txBody>
      </p:sp>
      <p:sp>
        <p:nvSpPr>
          <p:cNvPr id="1549" name="Google Shape;1549;p51"/>
          <p:cNvSpPr txBox="1"/>
          <p:nvPr>
            <p:ph idx="4294967295" type="subTitle"/>
          </p:nvPr>
        </p:nvSpPr>
        <p:spPr>
          <a:xfrm>
            <a:off x="720000" y="1906550"/>
            <a:ext cx="1861800" cy="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Requires cost-benefit analysis</a:t>
            </a:r>
            <a:endParaRPr/>
          </a:p>
          <a:p>
            <a:pPr indent="0" lvl="0" marL="0" rtl="0" algn="r">
              <a:spcBef>
                <a:spcPts val="1600"/>
              </a:spcBef>
              <a:spcAft>
                <a:spcPts val="1600"/>
              </a:spcAft>
              <a:buNone/>
            </a:pPr>
            <a:r>
              <a:t/>
            </a:r>
            <a:endParaRPr/>
          </a:p>
        </p:txBody>
      </p:sp>
      <p:sp>
        <p:nvSpPr>
          <p:cNvPr id="1545" name="Google Shape;1545;p51"/>
          <p:cNvSpPr txBox="1"/>
          <p:nvPr>
            <p:ph idx="4294967295" type="title"/>
          </p:nvPr>
        </p:nvSpPr>
        <p:spPr>
          <a:xfrm>
            <a:off x="803223" y="3155922"/>
            <a:ext cx="17787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Democracy</a:t>
            </a:r>
            <a:endParaRPr sz="2400"/>
          </a:p>
        </p:txBody>
      </p:sp>
      <p:sp>
        <p:nvSpPr>
          <p:cNvPr id="1550" name="Google Shape;1550;p51"/>
          <p:cNvSpPr txBox="1"/>
          <p:nvPr>
            <p:ph idx="4294967295" type="subTitle"/>
          </p:nvPr>
        </p:nvSpPr>
        <p:spPr>
          <a:xfrm>
            <a:off x="720000" y="3538250"/>
            <a:ext cx="1861800" cy="66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Different values, not necessarily American!</a:t>
            </a:r>
            <a:endParaRPr/>
          </a:p>
        </p:txBody>
      </p:sp>
      <p:sp>
        <p:nvSpPr>
          <p:cNvPr id="1543" name="Google Shape;1543;p51"/>
          <p:cNvSpPr txBox="1"/>
          <p:nvPr>
            <p:ph idx="4294967295" type="title"/>
          </p:nvPr>
        </p:nvSpPr>
        <p:spPr>
          <a:xfrm>
            <a:off x="6617750" y="1515425"/>
            <a:ext cx="23100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Benefits/HarMS</a:t>
            </a:r>
            <a:endParaRPr sz="2400"/>
          </a:p>
        </p:txBody>
      </p:sp>
      <p:sp>
        <p:nvSpPr>
          <p:cNvPr id="1551" name="Google Shape;1551;p51"/>
          <p:cNvSpPr txBox="1"/>
          <p:nvPr>
            <p:ph idx="4294967295" type="subTitle"/>
          </p:nvPr>
        </p:nvSpPr>
        <p:spPr>
          <a:xfrm>
            <a:off x="6436550" y="1903550"/>
            <a:ext cx="1861800" cy="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specific reason → you have to find one!</a:t>
            </a:r>
            <a:endParaRPr/>
          </a:p>
        </p:txBody>
      </p:sp>
      <p:sp>
        <p:nvSpPr>
          <p:cNvPr id="1547" name="Google Shape;1547;p51"/>
          <p:cNvSpPr txBox="1"/>
          <p:nvPr>
            <p:ph idx="4294967295" type="title"/>
          </p:nvPr>
        </p:nvSpPr>
        <p:spPr>
          <a:xfrm>
            <a:off x="6617750" y="3155922"/>
            <a:ext cx="17787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Social Media</a:t>
            </a:r>
            <a:endParaRPr sz="2400"/>
          </a:p>
        </p:txBody>
      </p:sp>
      <p:sp>
        <p:nvSpPr>
          <p:cNvPr id="1552" name="Google Shape;1552;p51"/>
          <p:cNvSpPr txBox="1"/>
          <p:nvPr>
            <p:ph idx="4294967295" type="subTitle"/>
          </p:nvPr>
        </p:nvSpPr>
        <p:spPr>
          <a:xfrm>
            <a:off x="6436550" y="3541300"/>
            <a:ext cx="1861800" cy="66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Facebook, Twitter, TikTok, 4Chan</a:t>
            </a:r>
            <a:endParaRPr/>
          </a:p>
          <a:p>
            <a:pPr indent="0" lvl="0" marL="0" rtl="0" algn="l">
              <a:spcBef>
                <a:spcPts val="1600"/>
              </a:spcBef>
              <a:spcAft>
                <a:spcPts val="1600"/>
              </a:spcAft>
              <a:buNone/>
            </a:pPr>
            <a:r>
              <a:t/>
            </a:r>
            <a:endParaRPr/>
          </a:p>
        </p:txBody>
      </p:sp>
      <p:sp>
        <p:nvSpPr>
          <p:cNvPr id="1553" name="Google Shape;1553;p51"/>
          <p:cNvSpPr txBox="1"/>
          <p:nvPr>
            <p:ph idx="4294967295" type="title"/>
          </p:nvPr>
        </p:nvSpPr>
        <p:spPr>
          <a:xfrm>
            <a:off x="2403065" y="1813800"/>
            <a:ext cx="8265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01</a:t>
            </a:r>
            <a:endParaRPr sz="3000"/>
          </a:p>
        </p:txBody>
      </p:sp>
      <p:sp>
        <p:nvSpPr>
          <p:cNvPr id="1554" name="Google Shape;1554;p51"/>
          <p:cNvSpPr txBox="1"/>
          <p:nvPr>
            <p:ph idx="4294967295" type="title"/>
          </p:nvPr>
        </p:nvSpPr>
        <p:spPr>
          <a:xfrm>
            <a:off x="2403065" y="3530479"/>
            <a:ext cx="826500" cy="50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02</a:t>
            </a:r>
            <a:endParaRPr sz="3000"/>
          </a:p>
        </p:txBody>
      </p:sp>
      <p:sp>
        <p:nvSpPr>
          <p:cNvPr id="1555" name="Google Shape;1555;p51"/>
          <p:cNvSpPr txBox="1"/>
          <p:nvPr>
            <p:ph idx="4294967295" type="title"/>
          </p:nvPr>
        </p:nvSpPr>
        <p:spPr>
          <a:xfrm>
            <a:off x="5969985" y="1813800"/>
            <a:ext cx="8265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03</a:t>
            </a:r>
            <a:endParaRPr sz="3000"/>
          </a:p>
        </p:txBody>
      </p:sp>
      <p:sp>
        <p:nvSpPr>
          <p:cNvPr id="1556" name="Google Shape;1556;p51"/>
          <p:cNvSpPr txBox="1"/>
          <p:nvPr>
            <p:ph idx="4294967295" type="title"/>
          </p:nvPr>
        </p:nvSpPr>
        <p:spPr>
          <a:xfrm>
            <a:off x="5969985" y="3530479"/>
            <a:ext cx="826500" cy="5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04</a:t>
            </a:r>
            <a:endParaRPr sz="3000"/>
          </a:p>
        </p:txBody>
      </p:sp>
      <p:grpSp>
        <p:nvGrpSpPr>
          <p:cNvPr id="1557" name="Google Shape;1557;p51"/>
          <p:cNvGrpSpPr/>
          <p:nvPr/>
        </p:nvGrpSpPr>
        <p:grpSpPr>
          <a:xfrm>
            <a:off x="3460438" y="1441852"/>
            <a:ext cx="2150120" cy="2676321"/>
            <a:chOff x="3432663" y="1667052"/>
            <a:chExt cx="2150120" cy="2676321"/>
          </a:xfrm>
        </p:grpSpPr>
        <p:sp>
          <p:nvSpPr>
            <p:cNvPr id="1558" name="Google Shape;1558;p51"/>
            <p:cNvSpPr/>
            <p:nvPr/>
          </p:nvSpPr>
          <p:spPr>
            <a:xfrm>
              <a:off x="4209892" y="2403217"/>
              <a:ext cx="1086091" cy="1136839"/>
            </a:xfrm>
            <a:custGeom>
              <a:rect b="b" l="l" r="r" t="t"/>
              <a:pathLst>
                <a:path extrusionOk="0" h="8804" w="8411">
                  <a:moveTo>
                    <a:pt x="5713" y="0"/>
                  </a:moveTo>
                  <a:lnTo>
                    <a:pt x="3299" y="549"/>
                  </a:lnTo>
                  <a:lnTo>
                    <a:pt x="1070" y="641"/>
                  </a:lnTo>
                  <a:lnTo>
                    <a:pt x="2285" y="1868"/>
                  </a:lnTo>
                  <a:cubicBezTo>
                    <a:pt x="2285" y="1868"/>
                    <a:pt x="2181" y="1842"/>
                    <a:pt x="2030" y="1842"/>
                  </a:cubicBezTo>
                  <a:cubicBezTo>
                    <a:pt x="1830" y="1842"/>
                    <a:pt x="1550" y="1888"/>
                    <a:pt x="1325" y="2101"/>
                  </a:cubicBezTo>
                  <a:cubicBezTo>
                    <a:pt x="929" y="2474"/>
                    <a:pt x="1" y="5914"/>
                    <a:pt x="1" y="5914"/>
                  </a:cubicBezTo>
                  <a:cubicBezTo>
                    <a:pt x="1" y="5914"/>
                    <a:pt x="507" y="6854"/>
                    <a:pt x="1340" y="6854"/>
                  </a:cubicBezTo>
                  <a:cubicBezTo>
                    <a:pt x="1395" y="6854"/>
                    <a:pt x="1452" y="6850"/>
                    <a:pt x="1509" y="6842"/>
                  </a:cubicBezTo>
                  <a:lnTo>
                    <a:pt x="1509" y="6842"/>
                  </a:lnTo>
                  <a:cubicBezTo>
                    <a:pt x="1417" y="6937"/>
                    <a:pt x="1024" y="7913"/>
                    <a:pt x="1231" y="8189"/>
                  </a:cubicBezTo>
                  <a:cubicBezTo>
                    <a:pt x="1428" y="8455"/>
                    <a:pt x="2080" y="8462"/>
                    <a:pt x="2155" y="8462"/>
                  </a:cubicBezTo>
                  <a:cubicBezTo>
                    <a:pt x="2159" y="8462"/>
                    <a:pt x="2162" y="8462"/>
                    <a:pt x="2162" y="8462"/>
                  </a:cubicBezTo>
                  <a:cubicBezTo>
                    <a:pt x="2162" y="8462"/>
                    <a:pt x="2586" y="8751"/>
                    <a:pt x="3146" y="8751"/>
                  </a:cubicBezTo>
                  <a:cubicBezTo>
                    <a:pt x="3185" y="8751"/>
                    <a:pt x="3225" y="8750"/>
                    <a:pt x="3265" y="8747"/>
                  </a:cubicBezTo>
                  <a:cubicBezTo>
                    <a:pt x="3883" y="8701"/>
                    <a:pt x="4299" y="8462"/>
                    <a:pt x="4299" y="8462"/>
                  </a:cubicBezTo>
                  <a:cubicBezTo>
                    <a:pt x="4299" y="8462"/>
                    <a:pt x="4613" y="8803"/>
                    <a:pt x="5049" y="8803"/>
                  </a:cubicBezTo>
                  <a:cubicBezTo>
                    <a:pt x="5143" y="8803"/>
                    <a:pt x="5242" y="8788"/>
                    <a:pt x="5345" y="8750"/>
                  </a:cubicBezTo>
                  <a:cubicBezTo>
                    <a:pt x="5926" y="8534"/>
                    <a:pt x="6690" y="8350"/>
                    <a:pt x="6690" y="8350"/>
                  </a:cubicBezTo>
                  <a:lnTo>
                    <a:pt x="6690" y="6592"/>
                  </a:lnTo>
                  <a:cubicBezTo>
                    <a:pt x="6690" y="6592"/>
                    <a:pt x="6944" y="6648"/>
                    <a:pt x="7249" y="6648"/>
                  </a:cubicBezTo>
                  <a:cubicBezTo>
                    <a:pt x="7671" y="6648"/>
                    <a:pt x="8190" y="6540"/>
                    <a:pt x="8270" y="6029"/>
                  </a:cubicBezTo>
                  <a:cubicBezTo>
                    <a:pt x="8411" y="5144"/>
                    <a:pt x="8224" y="5425"/>
                    <a:pt x="7897" y="4448"/>
                  </a:cubicBezTo>
                  <a:cubicBezTo>
                    <a:pt x="7572" y="3471"/>
                    <a:pt x="7316" y="1618"/>
                    <a:pt x="6644" y="1440"/>
                  </a:cubicBezTo>
                  <a:cubicBezTo>
                    <a:pt x="6501" y="1402"/>
                    <a:pt x="6353" y="1388"/>
                    <a:pt x="6208" y="1388"/>
                  </a:cubicBezTo>
                  <a:cubicBezTo>
                    <a:pt x="5663" y="1388"/>
                    <a:pt x="5158" y="1595"/>
                    <a:pt x="5158" y="1595"/>
                  </a:cubicBezTo>
                  <a:lnTo>
                    <a:pt x="5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4991254" y="3128924"/>
              <a:ext cx="422763" cy="313005"/>
            </a:xfrm>
            <a:custGeom>
              <a:rect b="b" l="l" r="r" t="t"/>
              <a:pathLst>
                <a:path extrusionOk="0" h="2424" w="3274">
                  <a:moveTo>
                    <a:pt x="1963" y="1"/>
                  </a:moveTo>
                  <a:cubicBezTo>
                    <a:pt x="1753" y="1"/>
                    <a:pt x="1545" y="57"/>
                    <a:pt x="1357" y="141"/>
                  </a:cubicBezTo>
                  <a:cubicBezTo>
                    <a:pt x="1127" y="245"/>
                    <a:pt x="926" y="388"/>
                    <a:pt x="731" y="532"/>
                  </a:cubicBezTo>
                  <a:lnTo>
                    <a:pt x="855" y="462"/>
                  </a:lnTo>
                  <a:lnTo>
                    <a:pt x="855" y="462"/>
                  </a:lnTo>
                  <a:cubicBezTo>
                    <a:pt x="665" y="572"/>
                    <a:pt x="493" y="707"/>
                    <a:pt x="343" y="857"/>
                  </a:cubicBezTo>
                  <a:cubicBezTo>
                    <a:pt x="257" y="943"/>
                    <a:pt x="179" y="1032"/>
                    <a:pt x="133" y="1141"/>
                  </a:cubicBezTo>
                  <a:cubicBezTo>
                    <a:pt x="1" y="1460"/>
                    <a:pt x="205" y="1822"/>
                    <a:pt x="498" y="2041"/>
                  </a:cubicBezTo>
                  <a:cubicBezTo>
                    <a:pt x="838" y="2299"/>
                    <a:pt x="1287" y="2423"/>
                    <a:pt x="1738" y="2423"/>
                  </a:cubicBezTo>
                  <a:cubicBezTo>
                    <a:pt x="1908" y="2423"/>
                    <a:pt x="2078" y="2406"/>
                    <a:pt x="2242" y="2371"/>
                  </a:cubicBezTo>
                  <a:cubicBezTo>
                    <a:pt x="2409" y="2337"/>
                    <a:pt x="2575" y="2285"/>
                    <a:pt x="2710" y="2193"/>
                  </a:cubicBezTo>
                  <a:cubicBezTo>
                    <a:pt x="2891" y="2075"/>
                    <a:pt x="3012" y="1894"/>
                    <a:pt x="3104" y="1710"/>
                  </a:cubicBezTo>
                  <a:cubicBezTo>
                    <a:pt x="3208" y="1489"/>
                    <a:pt x="3274" y="1245"/>
                    <a:pt x="3233" y="1006"/>
                  </a:cubicBezTo>
                  <a:cubicBezTo>
                    <a:pt x="3179" y="690"/>
                    <a:pt x="2946" y="417"/>
                    <a:pt x="2656" y="228"/>
                  </a:cubicBezTo>
                  <a:cubicBezTo>
                    <a:pt x="2489" y="121"/>
                    <a:pt x="2302" y="38"/>
                    <a:pt x="2101" y="9"/>
                  </a:cubicBezTo>
                  <a:cubicBezTo>
                    <a:pt x="2055" y="3"/>
                    <a:pt x="2009" y="1"/>
                    <a:pt x="19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4347544" y="2403605"/>
              <a:ext cx="600055" cy="226102"/>
            </a:xfrm>
            <a:custGeom>
              <a:rect b="b" l="l" r="r" t="t"/>
              <a:pathLst>
                <a:path extrusionOk="0" h="1751" w="4647">
                  <a:moveTo>
                    <a:pt x="4647" y="0"/>
                  </a:moveTo>
                  <a:lnTo>
                    <a:pt x="2230" y="546"/>
                  </a:lnTo>
                  <a:lnTo>
                    <a:pt x="1" y="638"/>
                  </a:lnTo>
                  <a:cubicBezTo>
                    <a:pt x="1" y="638"/>
                    <a:pt x="1107" y="1193"/>
                    <a:pt x="1593" y="1750"/>
                  </a:cubicBezTo>
                  <a:lnTo>
                    <a:pt x="3742" y="1532"/>
                  </a:lnTo>
                  <a:cubicBezTo>
                    <a:pt x="3908" y="1288"/>
                    <a:pt x="4647" y="0"/>
                    <a:pt x="46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4553118" y="2392112"/>
              <a:ext cx="277624" cy="387770"/>
            </a:xfrm>
            <a:custGeom>
              <a:rect b="b" l="l" r="r" t="t"/>
              <a:pathLst>
                <a:path extrusionOk="0" h="3003" w="2150">
                  <a:moveTo>
                    <a:pt x="1756" y="0"/>
                  </a:moveTo>
                  <a:lnTo>
                    <a:pt x="265" y="727"/>
                  </a:lnTo>
                  <a:lnTo>
                    <a:pt x="478" y="1724"/>
                  </a:lnTo>
                  <a:lnTo>
                    <a:pt x="1" y="1842"/>
                  </a:lnTo>
                  <a:lnTo>
                    <a:pt x="880" y="3003"/>
                  </a:lnTo>
                  <a:lnTo>
                    <a:pt x="2150" y="1621"/>
                  </a:lnTo>
                  <a:lnTo>
                    <a:pt x="1684" y="1563"/>
                  </a:lnTo>
                  <a:lnTo>
                    <a:pt x="17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3999153" y="1681514"/>
              <a:ext cx="1026047" cy="722727"/>
            </a:xfrm>
            <a:custGeom>
              <a:rect b="b" l="l" r="r" t="t"/>
              <a:pathLst>
                <a:path extrusionOk="0" h="5597" w="7946">
                  <a:moveTo>
                    <a:pt x="4369" y="1"/>
                  </a:moveTo>
                  <a:cubicBezTo>
                    <a:pt x="3627" y="1"/>
                    <a:pt x="3046" y="262"/>
                    <a:pt x="2386" y="745"/>
                  </a:cubicBezTo>
                  <a:cubicBezTo>
                    <a:pt x="1986" y="1035"/>
                    <a:pt x="1650" y="1397"/>
                    <a:pt x="1279" y="1725"/>
                  </a:cubicBezTo>
                  <a:cubicBezTo>
                    <a:pt x="909" y="2052"/>
                    <a:pt x="489" y="2346"/>
                    <a:pt x="1" y="2458"/>
                  </a:cubicBezTo>
                  <a:cubicBezTo>
                    <a:pt x="167" y="2667"/>
                    <a:pt x="440" y="2782"/>
                    <a:pt x="713" y="2811"/>
                  </a:cubicBezTo>
                  <a:cubicBezTo>
                    <a:pt x="762" y="2816"/>
                    <a:pt x="812" y="2818"/>
                    <a:pt x="862" y="2818"/>
                  </a:cubicBezTo>
                  <a:cubicBezTo>
                    <a:pt x="1024" y="2818"/>
                    <a:pt x="1188" y="2794"/>
                    <a:pt x="1348" y="2759"/>
                  </a:cubicBezTo>
                  <a:lnTo>
                    <a:pt x="1348" y="2759"/>
                  </a:lnTo>
                  <a:cubicBezTo>
                    <a:pt x="1248" y="3021"/>
                    <a:pt x="1216" y="3308"/>
                    <a:pt x="1279" y="3578"/>
                  </a:cubicBezTo>
                  <a:cubicBezTo>
                    <a:pt x="1377" y="3992"/>
                    <a:pt x="1682" y="4340"/>
                    <a:pt x="2052" y="4569"/>
                  </a:cubicBezTo>
                  <a:cubicBezTo>
                    <a:pt x="2423" y="4799"/>
                    <a:pt x="2854" y="4923"/>
                    <a:pt x="3288" y="4998"/>
                  </a:cubicBezTo>
                  <a:cubicBezTo>
                    <a:pt x="3480" y="5032"/>
                    <a:pt x="3687" y="5061"/>
                    <a:pt x="3845" y="5181"/>
                  </a:cubicBezTo>
                  <a:lnTo>
                    <a:pt x="5661" y="5268"/>
                  </a:lnTo>
                  <a:cubicBezTo>
                    <a:pt x="5819" y="5449"/>
                    <a:pt x="6058" y="5569"/>
                    <a:pt x="6302" y="5592"/>
                  </a:cubicBezTo>
                  <a:cubicBezTo>
                    <a:pt x="6331" y="5595"/>
                    <a:pt x="6361" y="5596"/>
                    <a:pt x="6390" y="5596"/>
                  </a:cubicBezTo>
                  <a:cubicBezTo>
                    <a:pt x="6609" y="5596"/>
                    <a:pt x="6827" y="5522"/>
                    <a:pt x="6994" y="5388"/>
                  </a:cubicBezTo>
                  <a:cubicBezTo>
                    <a:pt x="6868" y="5319"/>
                    <a:pt x="6747" y="5236"/>
                    <a:pt x="6638" y="5144"/>
                  </a:cubicBezTo>
                  <a:cubicBezTo>
                    <a:pt x="6592" y="5104"/>
                    <a:pt x="6549" y="5058"/>
                    <a:pt x="6523" y="5003"/>
                  </a:cubicBezTo>
                  <a:cubicBezTo>
                    <a:pt x="6494" y="4934"/>
                    <a:pt x="6503" y="4860"/>
                    <a:pt x="6517" y="4788"/>
                  </a:cubicBezTo>
                  <a:cubicBezTo>
                    <a:pt x="6670" y="3989"/>
                    <a:pt x="7425" y="3423"/>
                    <a:pt x="7741" y="2673"/>
                  </a:cubicBezTo>
                  <a:cubicBezTo>
                    <a:pt x="7945" y="2187"/>
                    <a:pt x="7767" y="1906"/>
                    <a:pt x="7555" y="1426"/>
                  </a:cubicBezTo>
                  <a:cubicBezTo>
                    <a:pt x="7342" y="949"/>
                    <a:pt x="6719" y="280"/>
                    <a:pt x="6193" y="142"/>
                  </a:cubicBezTo>
                  <a:cubicBezTo>
                    <a:pt x="6077" y="110"/>
                    <a:pt x="5955" y="93"/>
                    <a:pt x="5833" y="93"/>
                  </a:cubicBezTo>
                  <a:cubicBezTo>
                    <a:pt x="5687" y="93"/>
                    <a:pt x="5543" y="118"/>
                    <a:pt x="5414" y="173"/>
                  </a:cubicBezTo>
                  <a:cubicBezTo>
                    <a:pt x="5245" y="101"/>
                    <a:pt x="5061" y="61"/>
                    <a:pt x="4880" y="38"/>
                  </a:cubicBezTo>
                  <a:cubicBezTo>
                    <a:pt x="4700" y="13"/>
                    <a:pt x="4531" y="1"/>
                    <a:pt x="4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4295246" y="1881794"/>
              <a:ext cx="141524" cy="388028"/>
            </a:xfrm>
            <a:custGeom>
              <a:rect b="b" l="l" r="r" t="t"/>
              <a:pathLst>
                <a:path extrusionOk="0" h="3005" w="1096">
                  <a:moveTo>
                    <a:pt x="1095" y="1"/>
                  </a:moveTo>
                  <a:cubicBezTo>
                    <a:pt x="1092" y="1"/>
                    <a:pt x="1086" y="6"/>
                    <a:pt x="1081" y="13"/>
                  </a:cubicBezTo>
                  <a:cubicBezTo>
                    <a:pt x="1070" y="24"/>
                    <a:pt x="1061" y="39"/>
                    <a:pt x="1052" y="47"/>
                  </a:cubicBezTo>
                  <a:cubicBezTo>
                    <a:pt x="1038" y="68"/>
                    <a:pt x="1024" y="88"/>
                    <a:pt x="1009" y="105"/>
                  </a:cubicBezTo>
                  <a:cubicBezTo>
                    <a:pt x="900" y="243"/>
                    <a:pt x="788" y="378"/>
                    <a:pt x="687" y="522"/>
                  </a:cubicBezTo>
                  <a:cubicBezTo>
                    <a:pt x="555" y="705"/>
                    <a:pt x="440" y="904"/>
                    <a:pt x="340" y="1105"/>
                  </a:cubicBezTo>
                  <a:cubicBezTo>
                    <a:pt x="279" y="1231"/>
                    <a:pt x="225" y="1361"/>
                    <a:pt x="179" y="1490"/>
                  </a:cubicBezTo>
                  <a:cubicBezTo>
                    <a:pt x="110" y="1685"/>
                    <a:pt x="58" y="1892"/>
                    <a:pt x="29" y="2099"/>
                  </a:cubicBezTo>
                  <a:cubicBezTo>
                    <a:pt x="15" y="2225"/>
                    <a:pt x="1" y="2352"/>
                    <a:pt x="4" y="2475"/>
                  </a:cubicBezTo>
                  <a:cubicBezTo>
                    <a:pt x="6" y="2605"/>
                    <a:pt x="21" y="2731"/>
                    <a:pt x="52" y="2858"/>
                  </a:cubicBezTo>
                  <a:cubicBezTo>
                    <a:pt x="61" y="2889"/>
                    <a:pt x="73" y="2918"/>
                    <a:pt x="81" y="2949"/>
                  </a:cubicBezTo>
                  <a:lnTo>
                    <a:pt x="93" y="2984"/>
                  </a:lnTo>
                  <a:lnTo>
                    <a:pt x="101" y="3001"/>
                  </a:lnTo>
                  <a:lnTo>
                    <a:pt x="101" y="3004"/>
                  </a:lnTo>
                  <a:lnTo>
                    <a:pt x="104" y="3001"/>
                  </a:lnTo>
                  <a:lnTo>
                    <a:pt x="110" y="2993"/>
                  </a:lnTo>
                  <a:cubicBezTo>
                    <a:pt x="118" y="2984"/>
                    <a:pt x="130" y="2975"/>
                    <a:pt x="136" y="2964"/>
                  </a:cubicBezTo>
                  <a:lnTo>
                    <a:pt x="153" y="2947"/>
                  </a:lnTo>
                  <a:cubicBezTo>
                    <a:pt x="193" y="2898"/>
                    <a:pt x="233" y="2849"/>
                    <a:pt x="277" y="2800"/>
                  </a:cubicBezTo>
                  <a:cubicBezTo>
                    <a:pt x="317" y="2754"/>
                    <a:pt x="354" y="2711"/>
                    <a:pt x="397" y="2668"/>
                  </a:cubicBezTo>
                  <a:cubicBezTo>
                    <a:pt x="432" y="2639"/>
                    <a:pt x="455" y="2599"/>
                    <a:pt x="481" y="2567"/>
                  </a:cubicBezTo>
                  <a:lnTo>
                    <a:pt x="481" y="2567"/>
                  </a:lnTo>
                  <a:cubicBezTo>
                    <a:pt x="460" y="2585"/>
                    <a:pt x="449" y="2596"/>
                    <a:pt x="437" y="2610"/>
                  </a:cubicBezTo>
                  <a:cubicBezTo>
                    <a:pt x="412" y="2639"/>
                    <a:pt x="383" y="2662"/>
                    <a:pt x="357" y="2691"/>
                  </a:cubicBezTo>
                  <a:cubicBezTo>
                    <a:pt x="294" y="2760"/>
                    <a:pt x="228" y="2829"/>
                    <a:pt x="167" y="2898"/>
                  </a:cubicBezTo>
                  <a:lnTo>
                    <a:pt x="136" y="2932"/>
                  </a:lnTo>
                  <a:lnTo>
                    <a:pt x="121" y="2949"/>
                  </a:lnTo>
                  <a:lnTo>
                    <a:pt x="113" y="2958"/>
                  </a:lnTo>
                  <a:lnTo>
                    <a:pt x="110" y="2961"/>
                  </a:lnTo>
                  <a:cubicBezTo>
                    <a:pt x="107" y="2961"/>
                    <a:pt x="107" y="2958"/>
                    <a:pt x="107" y="2958"/>
                  </a:cubicBezTo>
                  <a:lnTo>
                    <a:pt x="104" y="2947"/>
                  </a:lnTo>
                  <a:lnTo>
                    <a:pt x="90" y="2903"/>
                  </a:lnTo>
                  <a:cubicBezTo>
                    <a:pt x="52" y="2777"/>
                    <a:pt x="35" y="2648"/>
                    <a:pt x="24" y="2518"/>
                  </a:cubicBezTo>
                  <a:cubicBezTo>
                    <a:pt x="12" y="2381"/>
                    <a:pt x="18" y="2240"/>
                    <a:pt x="35" y="2099"/>
                  </a:cubicBezTo>
                  <a:cubicBezTo>
                    <a:pt x="52" y="1967"/>
                    <a:pt x="84" y="1829"/>
                    <a:pt x="124" y="1700"/>
                  </a:cubicBezTo>
                  <a:cubicBezTo>
                    <a:pt x="176" y="1542"/>
                    <a:pt x="236" y="1389"/>
                    <a:pt x="305" y="1237"/>
                  </a:cubicBezTo>
                  <a:cubicBezTo>
                    <a:pt x="314" y="1217"/>
                    <a:pt x="328" y="1194"/>
                    <a:pt x="340" y="1174"/>
                  </a:cubicBezTo>
                  <a:cubicBezTo>
                    <a:pt x="394" y="1053"/>
                    <a:pt x="455" y="944"/>
                    <a:pt x="521" y="832"/>
                  </a:cubicBezTo>
                  <a:cubicBezTo>
                    <a:pt x="544" y="786"/>
                    <a:pt x="578" y="743"/>
                    <a:pt x="607" y="700"/>
                  </a:cubicBezTo>
                  <a:cubicBezTo>
                    <a:pt x="664" y="608"/>
                    <a:pt x="716" y="522"/>
                    <a:pt x="779" y="435"/>
                  </a:cubicBezTo>
                  <a:cubicBezTo>
                    <a:pt x="871" y="306"/>
                    <a:pt x="969" y="177"/>
                    <a:pt x="1061" y="45"/>
                  </a:cubicBezTo>
                  <a:cubicBezTo>
                    <a:pt x="1070" y="39"/>
                    <a:pt x="1075" y="30"/>
                    <a:pt x="1081" y="24"/>
                  </a:cubicBezTo>
                  <a:cubicBezTo>
                    <a:pt x="1087" y="16"/>
                    <a:pt x="1095" y="1"/>
                    <a:pt x="1095" y="1"/>
                  </a:cubicBezTo>
                  <a:cubicBezTo>
                    <a:pt x="1095" y="1"/>
                    <a:pt x="1095" y="1"/>
                    <a:pt x="10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4541238" y="1899743"/>
              <a:ext cx="57978" cy="169286"/>
            </a:xfrm>
            <a:custGeom>
              <a:rect b="b" l="l" r="r" t="t"/>
              <a:pathLst>
                <a:path extrusionOk="0" h="1311" w="449">
                  <a:moveTo>
                    <a:pt x="6" y="0"/>
                  </a:moveTo>
                  <a:cubicBezTo>
                    <a:pt x="1" y="0"/>
                    <a:pt x="6" y="3"/>
                    <a:pt x="6" y="6"/>
                  </a:cubicBezTo>
                  <a:cubicBezTo>
                    <a:pt x="6" y="9"/>
                    <a:pt x="9" y="18"/>
                    <a:pt x="12" y="21"/>
                  </a:cubicBezTo>
                  <a:cubicBezTo>
                    <a:pt x="18" y="26"/>
                    <a:pt x="27" y="35"/>
                    <a:pt x="29" y="43"/>
                  </a:cubicBezTo>
                  <a:cubicBezTo>
                    <a:pt x="67" y="95"/>
                    <a:pt x="95" y="153"/>
                    <a:pt x="127" y="207"/>
                  </a:cubicBezTo>
                  <a:cubicBezTo>
                    <a:pt x="167" y="279"/>
                    <a:pt x="210" y="351"/>
                    <a:pt x="248" y="423"/>
                  </a:cubicBezTo>
                  <a:cubicBezTo>
                    <a:pt x="265" y="446"/>
                    <a:pt x="274" y="469"/>
                    <a:pt x="285" y="492"/>
                  </a:cubicBezTo>
                  <a:cubicBezTo>
                    <a:pt x="297" y="512"/>
                    <a:pt x="305" y="535"/>
                    <a:pt x="317" y="561"/>
                  </a:cubicBezTo>
                  <a:cubicBezTo>
                    <a:pt x="351" y="627"/>
                    <a:pt x="371" y="704"/>
                    <a:pt x="389" y="779"/>
                  </a:cubicBezTo>
                  <a:cubicBezTo>
                    <a:pt x="400" y="822"/>
                    <a:pt x="403" y="868"/>
                    <a:pt x="409" y="914"/>
                  </a:cubicBezTo>
                  <a:cubicBezTo>
                    <a:pt x="414" y="1009"/>
                    <a:pt x="426" y="1101"/>
                    <a:pt x="437" y="1196"/>
                  </a:cubicBezTo>
                  <a:cubicBezTo>
                    <a:pt x="437" y="1222"/>
                    <a:pt x="437" y="1242"/>
                    <a:pt x="432" y="1265"/>
                  </a:cubicBezTo>
                  <a:cubicBezTo>
                    <a:pt x="429" y="1276"/>
                    <a:pt x="437" y="1296"/>
                    <a:pt x="440" y="1311"/>
                  </a:cubicBezTo>
                  <a:cubicBezTo>
                    <a:pt x="443" y="1301"/>
                    <a:pt x="443" y="1296"/>
                    <a:pt x="441" y="1296"/>
                  </a:cubicBezTo>
                  <a:lnTo>
                    <a:pt x="441" y="1296"/>
                  </a:lnTo>
                  <a:cubicBezTo>
                    <a:pt x="441" y="1296"/>
                    <a:pt x="441" y="1296"/>
                    <a:pt x="440" y="1296"/>
                  </a:cubicBezTo>
                  <a:cubicBezTo>
                    <a:pt x="443" y="1282"/>
                    <a:pt x="446" y="1268"/>
                    <a:pt x="446" y="1253"/>
                  </a:cubicBezTo>
                  <a:cubicBezTo>
                    <a:pt x="449" y="1216"/>
                    <a:pt x="449" y="1184"/>
                    <a:pt x="449" y="1150"/>
                  </a:cubicBezTo>
                  <a:cubicBezTo>
                    <a:pt x="449" y="1127"/>
                    <a:pt x="443" y="1101"/>
                    <a:pt x="443" y="1081"/>
                  </a:cubicBezTo>
                  <a:cubicBezTo>
                    <a:pt x="443" y="1055"/>
                    <a:pt x="443" y="1032"/>
                    <a:pt x="440" y="1009"/>
                  </a:cubicBezTo>
                  <a:cubicBezTo>
                    <a:pt x="435" y="983"/>
                    <a:pt x="432" y="960"/>
                    <a:pt x="429" y="937"/>
                  </a:cubicBezTo>
                  <a:cubicBezTo>
                    <a:pt x="417" y="882"/>
                    <a:pt x="403" y="834"/>
                    <a:pt x="391" y="782"/>
                  </a:cubicBezTo>
                  <a:cubicBezTo>
                    <a:pt x="386" y="756"/>
                    <a:pt x="383" y="733"/>
                    <a:pt x="374" y="707"/>
                  </a:cubicBezTo>
                  <a:lnTo>
                    <a:pt x="357" y="633"/>
                  </a:lnTo>
                  <a:cubicBezTo>
                    <a:pt x="343" y="569"/>
                    <a:pt x="317" y="512"/>
                    <a:pt x="291" y="460"/>
                  </a:cubicBezTo>
                  <a:cubicBezTo>
                    <a:pt x="288" y="452"/>
                    <a:pt x="288" y="440"/>
                    <a:pt x="285" y="434"/>
                  </a:cubicBezTo>
                  <a:lnTo>
                    <a:pt x="254" y="368"/>
                  </a:lnTo>
                  <a:lnTo>
                    <a:pt x="216" y="308"/>
                  </a:lnTo>
                  <a:cubicBezTo>
                    <a:pt x="210" y="291"/>
                    <a:pt x="202" y="273"/>
                    <a:pt x="193" y="253"/>
                  </a:cubicBezTo>
                  <a:cubicBezTo>
                    <a:pt x="173" y="222"/>
                    <a:pt x="147" y="190"/>
                    <a:pt x="127" y="158"/>
                  </a:cubicBezTo>
                  <a:cubicBezTo>
                    <a:pt x="95" y="107"/>
                    <a:pt x="58" y="58"/>
                    <a:pt x="18" y="15"/>
                  </a:cubicBezTo>
                  <a:lnTo>
                    <a:pt x="12" y="6"/>
                  </a:lnTo>
                  <a:lnTo>
                    <a:pt x="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4481193" y="1667052"/>
              <a:ext cx="310681" cy="305903"/>
            </a:xfrm>
            <a:custGeom>
              <a:rect b="b" l="l" r="r" t="t"/>
              <a:pathLst>
                <a:path extrusionOk="0" h="2369" w="2406">
                  <a:moveTo>
                    <a:pt x="2405" y="1"/>
                  </a:moveTo>
                  <a:cubicBezTo>
                    <a:pt x="2405" y="1"/>
                    <a:pt x="2394" y="1"/>
                    <a:pt x="2388" y="7"/>
                  </a:cubicBezTo>
                  <a:cubicBezTo>
                    <a:pt x="2376" y="9"/>
                    <a:pt x="2362" y="12"/>
                    <a:pt x="2351" y="21"/>
                  </a:cubicBezTo>
                  <a:cubicBezTo>
                    <a:pt x="2330" y="30"/>
                    <a:pt x="2313" y="38"/>
                    <a:pt x="2290" y="50"/>
                  </a:cubicBezTo>
                  <a:cubicBezTo>
                    <a:pt x="2144" y="113"/>
                    <a:pt x="1997" y="176"/>
                    <a:pt x="1853" y="248"/>
                  </a:cubicBezTo>
                  <a:cubicBezTo>
                    <a:pt x="1667" y="343"/>
                    <a:pt x="1486" y="449"/>
                    <a:pt x="1313" y="564"/>
                  </a:cubicBezTo>
                  <a:cubicBezTo>
                    <a:pt x="1207" y="636"/>
                    <a:pt x="1106" y="716"/>
                    <a:pt x="1006" y="797"/>
                  </a:cubicBezTo>
                  <a:cubicBezTo>
                    <a:pt x="854" y="917"/>
                    <a:pt x="710" y="1047"/>
                    <a:pt x="581" y="1190"/>
                  </a:cubicBezTo>
                  <a:cubicBezTo>
                    <a:pt x="506" y="1277"/>
                    <a:pt x="428" y="1363"/>
                    <a:pt x="359" y="1458"/>
                  </a:cubicBezTo>
                  <a:cubicBezTo>
                    <a:pt x="219" y="1641"/>
                    <a:pt x="112" y="1857"/>
                    <a:pt x="55" y="2090"/>
                  </a:cubicBezTo>
                  <a:cubicBezTo>
                    <a:pt x="40" y="2141"/>
                    <a:pt x="26" y="2193"/>
                    <a:pt x="12" y="2251"/>
                  </a:cubicBezTo>
                  <a:cubicBezTo>
                    <a:pt x="3" y="2285"/>
                    <a:pt x="3" y="2331"/>
                    <a:pt x="0" y="2368"/>
                  </a:cubicBezTo>
                  <a:cubicBezTo>
                    <a:pt x="3" y="2348"/>
                    <a:pt x="6" y="2331"/>
                    <a:pt x="20" y="2320"/>
                  </a:cubicBezTo>
                  <a:lnTo>
                    <a:pt x="32" y="2268"/>
                  </a:lnTo>
                  <a:lnTo>
                    <a:pt x="46" y="2219"/>
                  </a:lnTo>
                  <a:lnTo>
                    <a:pt x="61" y="2156"/>
                  </a:lnTo>
                  <a:lnTo>
                    <a:pt x="78" y="2095"/>
                  </a:lnTo>
                  <a:cubicBezTo>
                    <a:pt x="89" y="2052"/>
                    <a:pt x="104" y="2012"/>
                    <a:pt x="118" y="1975"/>
                  </a:cubicBezTo>
                  <a:cubicBezTo>
                    <a:pt x="127" y="1949"/>
                    <a:pt x="135" y="1923"/>
                    <a:pt x="147" y="1894"/>
                  </a:cubicBezTo>
                  <a:cubicBezTo>
                    <a:pt x="158" y="1868"/>
                    <a:pt x="164" y="1840"/>
                    <a:pt x="178" y="1817"/>
                  </a:cubicBezTo>
                  <a:cubicBezTo>
                    <a:pt x="230" y="1708"/>
                    <a:pt x="290" y="1607"/>
                    <a:pt x="356" y="1506"/>
                  </a:cubicBezTo>
                  <a:cubicBezTo>
                    <a:pt x="423" y="1400"/>
                    <a:pt x="503" y="1294"/>
                    <a:pt x="589" y="1199"/>
                  </a:cubicBezTo>
                  <a:cubicBezTo>
                    <a:pt x="673" y="1101"/>
                    <a:pt x="764" y="1015"/>
                    <a:pt x="862" y="935"/>
                  </a:cubicBezTo>
                  <a:cubicBezTo>
                    <a:pt x="980" y="840"/>
                    <a:pt x="1098" y="745"/>
                    <a:pt x="1224" y="659"/>
                  </a:cubicBezTo>
                  <a:cubicBezTo>
                    <a:pt x="1241" y="644"/>
                    <a:pt x="1264" y="633"/>
                    <a:pt x="1282" y="624"/>
                  </a:cubicBezTo>
                  <a:cubicBezTo>
                    <a:pt x="1379" y="558"/>
                    <a:pt x="1480" y="495"/>
                    <a:pt x="1580" y="432"/>
                  </a:cubicBezTo>
                  <a:cubicBezTo>
                    <a:pt x="1624" y="409"/>
                    <a:pt x="1667" y="389"/>
                    <a:pt x="1710" y="366"/>
                  </a:cubicBezTo>
                  <a:cubicBezTo>
                    <a:pt x="1796" y="314"/>
                    <a:pt x="1879" y="268"/>
                    <a:pt x="1966" y="225"/>
                  </a:cubicBezTo>
                  <a:cubicBezTo>
                    <a:pt x="2098" y="159"/>
                    <a:pt x="2230" y="96"/>
                    <a:pt x="2362" y="27"/>
                  </a:cubicBezTo>
                  <a:lnTo>
                    <a:pt x="2385" y="15"/>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4616908" y="1766869"/>
              <a:ext cx="179745" cy="434643"/>
            </a:xfrm>
            <a:custGeom>
              <a:rect b="b" l="l" r="r" t="t"/>
              <a:pathLst>
                <a:path extrusionOk="0" h="3366" w="1392">
                  <a:moveTo>
                    <a:pt x="1" y="1"/>
                  </a:moveTo>
                  <a:cubicBezTo>
                    <a:pt x="1" y="1"/>
                    <a:pt x="7" y="9"/>
                    <a:pt x="15" y="12"/>
                  </a:cubicBezTo>
                  <a:cubicBezTo>
                    <a:pt x="27" y="18"/>
                    <a:pt x="41" y="27"/>
                    <a:pt x="55" y="32"/>
                  </a:cubicBezTo>
                  <a:cubicBezTo>
                    <a:pt x="76" y="44"/>
                    <a:pt x="101" y="55"/>
                    <a:pt x="121" y="67"/>
                  </a:cubicBezTo>
                  <a:cubicBezTo>
                    <a:pt x="162" y="84"/>
                    <a:pt x="205" y="101"/>
                    <a:pt x="245" y="119"/>
                  </a:cubicBezTo>
                  <a:cubicBezTo>
                    <a:pt x="285" y="142"/>
                    <a:pt x="317" y="167"/>
                    <a:pt x="351" y="196"/>
                  </a:cubicBezTo>
                  <a:cubicBezTo>
                    <a:pt x="386" y="225"/>
                    <a:pt x="420" y="254"/>
                    <a:pt x="452" y="282"/>
                  </a:cubicBezTo>
                  <a:lnTo>
                    <a:pt x="504" y="325"/>
                  </a:lnTo>
                  <a:lnTo>
                    <a:pt x="550" y="371"/>
                  </a:lnTo>
                  <a:cubicBezTo>
                    <a:pt x="711" y="529"/>
                    <a:pt x="854" y="708"/>
                    <a:pt x="975" y="903"/>
                  </a:cubicBezTo>
                  <a:cubicBezTo>
                    <a:pt x="1050" y="1021"/>
                    <a:pt x="1116" y="1147"/>
                    <a:pt x="1167" y="1279"/>
                  </a:cubicBezTo>
                  <a:cubicBezTo>
                    <a:pt x="1208" y="1380"/>
                    <a:pt x="1239" y="1481"/>
                    <a:pt x="1268" y="1584"/>
                  </a:cubicBezTo>
                  <a:cubicBezTo>
                    <a:pt x="1297" y="1685"/>
                    <a:pt x="1317" y="1794"/>
                    <a:pt x="1334" y="1897"/>
                  </a:cubicBezTo>
                  <a:cubicBezTo>
                    <a:pt x="1351" y="2026"/>
                    <a:pt x="1360" y="2153"/>
                    <a:pt x="1360" y="2282"/>
                  </a:cubicBezTo>
                  <a:cubicBezTo>
                    <a:pt x="1360" y="2541"/>
                    <a:pt x="1346" y="2799"/>
                    <a:pt x="1311" y="3058"/>
                  </a:cubicBezTo>
                  <a:cubicBezTo>
                    <a:pt x="1300" y="3115"/>
                    <a:pt x="1291" y="3176"/>
                    <a:pt x="1277" y="3236"/>
                  </a:cubicBezTo>
                  <a:cubicBezTo>
                    <a:pt x="1265" y="3276"/>
                    <a:pt x="1259" y="3328"/>
                    <a:pt x="1254" y="3365"/>
                  </a:cubicBezTo>
                  <a:cubicBezTo>
                    <a:pt x="1262" y="3342"/>
                    <a:pt x="1265" y="3322"/>
                    <a:pt x="1277" y="3314"/>
                  </a:cubicBezTo>
                  <a:cubicBezTo>
                    <a:pt x="1285" y="3276"/>
                    <a:pt x="1297" y="3236"/>
                    <a:pt x="1305" y="3202"/>
                  </a:cubicBezTo>
                  <a:cubicBezTo>
                    <a:pt x="1325" y="3107"/>
                    <a:pt x="1343" y="3015"/>
                    <a:pt x="1354" y="2920"/>
                  </a:cubicBezTo>
                  <a:cubicBezTo>
                    <a:pt x="1366" y="2860"/>
                    <a:pt x="1366" y="2796"/>
                    <a:pt x="1371" y="2730"/>
                  </a:cubicBezTo>
                  <a:cubicBezTo>
                    <a:pt x="1383" y="2598"/>
                    <a:pt x="1391" y="2466"/>
                    <a:pt x="1386" y="2331"/>
                  </a:cubicBezTo>
                  <a:cubicBezTo>
                    <a:pt x="1380" y="2187"/>
                    <a:pt x="1366" y="2044"/>
                    <a:pt x="1343" y="1900"/>
                  </a:cubicBezTo>
                  <a:cubicBezTo>
                    <a:pt x="1323" y="1762"/>
                    <a:pt x="1297" y="1624"/>
                    <a:pt x="1256" y="1489"/>
                  </a:cubicBezTo>
                  <a:cubicBezTo>
                    <a:pt x="1210" y="1325"/>
                    <a:pt x="1147" y="1167"/>
                    <a:pt x="1067" y="1018"/>
                  </a:cubicBezTo>
                  <a:cubicBezTo>
                    <a:pt x="1055" y="995"/>
                    <a:pt x="1050" y="972"/>
                    <a:pt x="1035" y="949"/>
                  </a:cubicBezTo>
                  <a:cubicBezTo>
                    <a:pt x="969" y="834"/>
                    <a:pt x="897" y="728"/>
                    <a:pt x="817" y="621"/>
                  </a:cubicBezTo>
                  <a:cubicBezTo>
                    <a:pt x="782" y="584"/>
                    <a:pt x="751" y="535"/>
                    <a:pt x="716" y="498"/>
                  </a:cubicBezTo>
                  <a:cubicBezTo>
                    <a:pt x="644" y="417"/>
                    <a:pt x="564" y="343"/>
                    <a:pt x="481" y="274"/>
                  </a:cubicBezTo>
                  <a:cubicBezTo>
                    <a:pt x="449" y="245"/>
                    <a:pt x="417" y="219"/>
                    <a:pt x="386" y="196"/>
                  </a:cubicBezTo>
                  <a:cubicBezTo>
                    <a:pt x="348" y="170"/>
                    <a:pt x="317" y="144"/>
                    <a:pt x="280" y="124"/>
                  </a:cubicBezTo>
                  <a:cubicBezTo>
                    <a:pt x="245" y="101"/>
                    <a:pt x="205" y="87"/>
                    <a:pt x="165" y="73"/>
                  </a:cubicBezTo>
                  <a:cubicBezTo>
                    <a:pt x="127" y="55"/>
                    <a:pt x="87" y="41"/>
                    <a:pt x="50" y="24"/>
                  </a:cubicBezTo>
                  <a:cubicBezTo>
                    <a:pt x="44" y="18"/>
                    <a:pt x="32" y="15"/>
                    <a:pt x="27" y="12"/>
                  </a:cubicBezTo>
                  <a:cubicBezTo>
                    <a:pt x="15" y="9"/>
                    <a:pt x="1"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4657325" y="1731616"/>
              <a:ext cx="278786" cy="431286"/>
            </a:xfrm>
            <a:custGeom>
              <a:rect b="b" l="l" r="r" t="t"/>
              <a:pathLst>
                <a:path extrusionOk="0" h="3340" w="2159">
                  <a:moveTo>
                    <a:pt x="4" y="1"/>
                  </a:moveTo>
                  <a:cubicBezTo>
                    <a:pt x="1" y="1"/>
                    <a:pt x="12" y="4"/>
                    <a:pt x="21" y="9"/>
                  </a:cubicBezTo>
                  <a:cubicBezTo>
                    <a:pt x="33" y="12"/>
                    <a:pt x="50" y="18"/>
                    <a:pt x="70" y="24"/>
                  </a:cubicBezTo>
                  <a:cubicBezTo>
                    <a:pt x="93" y="30"/>
                    <a:pt x="122" y="38"/>
                    <a:pt x="148" y="44"/>
                  </a:cubicBezTo>
                  <a:cubicBezTo>
                    <a:pt x="337" y="101"/>
                    <a:pt x="518" y="176"/>
                    <a:pt x="691" y="274"/>
                  </a:cubicBezTo>
                  <a:cubicBezTo>
                    <a:pt x="797" y="334"/>
                    <a:pt x="900" y="403"/>
                    <a:pt x="1001" y="484"/>
                  </a:cubicBezTo>
                  <a:cubicBezTo>
                    <a:pt x="1104" y="561"/>
                    <a:pt x="1196" y="644"/>
                    <a:pt x="1282" y="736"/>
                  </a:cubicBezTo>
                  <a:cubicBezTo>
                    <a:pt x="1392" y="848"/>
                    <a:pt x="1492" y="972"/>
                    <a:pt x="1581" y="1101"/>
                  </a:cubicBezTo>
                  <a:cubicBezTo>
                    <a:pt x="1722" y="1294"/>
                    <a:pt x="1837" y="1504"/>
                    <a:pt x="1923" y="1725"/>
                  </a:cubicBezTo>
                  <a:cubicBezTo>
                    <a:pt x="1946" y="1791"/>
                    <a:pt x="1969" y="1857"/>
                    <a:pt x="1989" y="1926"/>
                  </a:cubicBezTo>
                  <a:cubicBezTo>
                    <a:pt x="2009" y="1998"/>
                    <a:pt x="2027" y="2067"/>
                    <a:pt x="2041" y="2136"/>
                  </a:cubicBezTo>
                  <a:cubicBezTo>
                    <a:pt x="2073" y="2274"/>
                    <a:pt x="2096" y="2414"/>
                    <a:pt x="2110" y="2558"/>
                  </a:cubicBezTo>
                  <a:cubicBezTo>
                    <a:pt x="2124" y="2702"/>
                    <a:pt x="2133" y="2845"/>
                    <a:pt x="2130" y="2989"/>
                  </a:cubicBezTo>
                  <a:cubicBezTo>
                    <a:pt x="2130" y="3058"/>
                    <a:pt x="2119" y="3124"/>
                    <a:pt x="2113" y="3193"/>
                  </a:cubicBezTo>
                  <a:cubicBezTo>
                    <a:pt x="2104" y="3242"/>
                    <a:pt x="2104" y="3294"/>
                    <a:pt x="2101" y="3340"/>
                  </a:cubicBezTo>
                  <a:cubicBezTo>
                    <a:pt x="2104" y="3314"/>
                    <a:pt x="2110" y="3291"/>
                    <a:pt x="2119" y="3265"/>
                  </a:cubicBezTo>
                  <a:cubicBezTo>
                    <a:pt x="2130" y="3227"/>
                    <a:pt x="2139" y="3184"/>
                    <a:pt x="2142" y="3141"/>
                  </a:cubicBezTo>
                  <a:cubicBezTo>
                    <a:pt x="2147" y="3087"/>
                    <a:pt x="2153" y="3035"/>
                    <a:pt x="2156" y="2983"/>
                  </a:cubicBezTo>
                  <a:lnTo>
                    <a:pt x="2159" y="2903"/>
                  </a:lnTo>
                  <a:lnTo>
                    <a:pt x="2159" y="2825"/>
                  </a:lnTo>
                  <a:cubicBezTo>
                    <a:pt x="2159" y="2753"/>
                    <a:pt x="2147" y="2684"/>
                    <a:pt x="2144" y="2613"/>
                  </a:cubicBezTo>
                  <a:cubicBezTo>
                    <a:pt x="2133" y="2466"/>
                    <a:pt x="2113" y="2317"/>
                    <a:pt x="2081" y="2173"/>
                  </a:cubicBezTo>
                  <a:cubicBezTo>
                    <a:pt x="2044" y="2021"/>
                    <a:pt x="1989" y="1866"/>
                    <a:pt x="1932" y="1719"/>
                  </a:cubicBezTo>
                  <a:cubicBezTo>
                    <a:pt x="1874" y="1575"/>
                    <a:pt x="1811" y="1435"/>
                    <a:pt x="1731" y="1297"/>
                  </a:cubicBezTo>
                  <a:cubicBezTo>
                    <a:pt x="1639" y="1136"/>
                    <a:pt x="1530" y="981"/>
                    <a:pt x="1409" y="837"/>
                  </a:cubicBezTo>
                  <a:cubicBezTo>
                    <a:pt x="1392" y="817"/>
                    <a:pt x="1377" y="794"/>
                    <a:pt x="1357" y="774"/>
                  </a:cubicBezTo>
                  <a:cubicBezTo>
                    <a:pt x="1262" y="665"/>
                    <a:pt x="1156" y="561"/>
                    <a:pt x="1041" y="472"/>
                  </a:cubicBezTo>
                  <a:lnTo>
                    <a:pt x="969" y="415"/>
                  </a:lnTo>
                  <a:cubicBezTo>
                    <a:pt x="949" y="397"/>
                    <a:pt x="923" y="377"/>
                    <a:pt x="897" y="360"/>
                  </a:cubicBezTo>
                  <a:cubicBezTo>
                    <a:pt x="797" y="291"/>
                    <a:pt x="693" y="239"/>
                    <a:pt x="587" y="188"/>
                  </a:cubicBezTo>
                  <a:cubicBezTo>
                    <a:pt x="420" y="110"/>
                    <a:pt x="245" y="53"/>
                    <a:pt x="64" y="12"/>
                  </a:cubicBezTo>
                  <a:cubicBezTo>
                    <a:pt x="56" y="9"/>
                    <a:pt x="41" y="4"/>
                    <a:pt x="33" y="4"/>
                  </a:cubicBezTo>
                  <a:cubicBezTo>
                    <a:pt x="21" y="4"/>
                    <a:pt x="4" y="1"/>
                    <a:pt x="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4666622" y="1720253"/>
              <a:ext cx="350839" cy="386995"/>
            </a:xfrm>
            <a:custGeom>
              <a:rect b="b" l="l" r="r" t="t"/>
              <a:pathLst>
                <a:path extrusionOk="0" h="2997" w="2717">
                  <a:moveTo>
                    <a:pt x="230" y="1"/>
                  </a:moveTo>
                  <a:cubicBezTo>
                    <a:pt x="174" y="1"/>
                    <a:pt x="117" y="3"/>
                    <a:pt x="61" y="8"/>
                  </a:cubicBezTo>
                  <a:cubicBezTo>
                    <a:pt x="50" y="8"/>
                    <a:pt x="38" y="14"/>
                    <a:pt x="30" y="14"/>
                  </a:cubicBezTo>
                  <a:cubicBezTo>
                    <a:pt x="18" y="14"/>
                    <a:pt x="1" y="17"/>
                    <a:pt x="1" y="17"/>
                  </a:cubicBezTo>
                  <a:lnTo>
                    <a:pt x="21" y="17"/>
                  </a:lnTo>
                  <a:cubicBezTo>
                    <a:pt x="38" y="17"/>
                    <a:pt x="58" y="14"/>
                    <a:pt x="76" y="14"/>
                  </a:cubicBezTo>
                  <a:cubicBezTo>
                    <a:pt x="104" y="14"/>
                    <a:pt x="133" y="8"/>
                    <a:pt x="162" y="8"/>
                  </a:cubicBezTo>
                  <a:cubicBezTo>
                    <a:pt x="369" y="8"/>
                    <a:pt x="575" y="46"/>
                    <a:pt x="768" y="103"/>
                  </a:cubicBezTo>
                  <a:lnTo>
                    <a:pt x="814" y="118"/>
                  </a:lnTo>
                  <a:lnTo>
                    <a:pt x="863" y="135"/>
                  </a:lnTo>
                  <a:cubicBezTo>
                    <a:pt x="894" y="146"/>
                    <a:pt x="926" y="158"/>
                    <a:pt x="955" y="169"/>
                  </a:cubicBezTo>
                  <a:cubicBezTo>
                    <a:pt x="1015" y="192"/>
                    <a:pt x="1078" y="218"/>
                    <a:pt x="1136" y="247"/>
                  </a:cubicBezTo>
                  <a:cubicBezTo>
                    <a:pt x="1196" y="276"/>
                    <a:pt x="1254" y="307"/>
                    <a:pt x="1311" y="339"/>
                  </a:cubicBezTo>
                  <a:cubicBezTo>
                    <a:pt x="1366" y="376"/>
                    <a:pt x="1423" y="408"/>
                    <a:pt x="1475" y="448"/>
                  </a:cubicBezTo>
                  <a:cubicBezTo>
                    <a:pt x="1610" y="543"/>
                    <a:pt x="1739" y="646"/>
                    <a:pt x="1854" y="761"/>
                  </a:cubicBezTo>
                  <a:cubicBezTo>
                    <a:pt x="1980" y="889"/>
                    <a:pt x="2095" y="1031"/>
                    <a:pt x="2195" y="1181"/>
                  </a:cubicBezTo>
                  <a:lnTo>
                    <a:pt x="2195" y="1181"/>
                  </a:lnTo>
                  <a:cubicBezTo>
                    <a:pt x="2142" y="1099"/>
                    <a:pt x="2086" y="1019"/>
                    <a:pt x="2026" y="942"/>
                  </a:cubicBezTo>
                  <a:cubicBezTo>
                    <a:pt x="1909" y="790"/>
                    <a:pt x="1768" y="649"/>
                    <a:pt x="1613" y="526"/>
                  </a:cubicBezTo>
                  <a:cubicBezTo>
                    <a:pt x="1593" y="508"/>
                    <a:pt x="1570" y="488"/>
                    <a:pt x="1550" y="468"/>
                  </a:cubicBezTo>
                  <a:cubicBezTo>
                    <a:pt x="1423" y="379"/>
                    <a:pt x="1294" y="301"/>
                    <a:pt x="1156" y="232"/>
                  </a:cubicBezTo>
                  <a:cubicBezTo>
                    <a:pt x="1130" y="218"/>
                    <a:pt x="1104" y="204"/>
                    <a:pt x="1073" y="189"/>
                  </a:cubicBezTo>
                  <a:cubicBezTo>
                    <a:pt x="1044" y="175"/>
                    <a:pt x="1018" y="161"/>
                    <a:pt x="986" y="149"/>
                  </a:cubicBezTo>
                  <a:cubicBezTo>
                    <a:pt x="958" y="135"/>
                    <a:pt x="929" y="129"/>
                    <a:pt x="900" y="118"/>
                  </a:cubicBezTo>
                  <a:cubicBezTo>
                    <a:pt x="869" y="106"/>
                    <a:pt x="840" y="97"/>
                    <a:pt x="811" y="89"/>
                  </a:cubicBezTo>
                  <a:cubicBezTo>
                    <a:pt x="754" y="74"/>
                    <a:pt x="693" y="57"/>
                    <a:pt x="633" y="46"/>
                  </a:cubicBezTo>
                  <a:cubicBezTo>
                    <a:pt x="501" y="15"/>
                    <a:pt x="366" y="1"/>
                    <a:pt x="230" y="1"/>
                  </a:cubicBezTo>
                  <a:close/>
                  <a:moveTo>
                    <a:pt x="2195" y="1181"/>
                  </a:moveTo>
                  <a:cubicBezTo>
                    <a:pt x="2230" y="1237"/>
                    <a:pt x="2264" y="1293"/>
                    <a:pt x="2297" y="1350"/>
                  </a:cubicBezTo>
                  <a:cubicBezTo>
                    <a:pt x="2314" y="1381"/>
                    <a:pt x="2331" y="1412"/>
                    <a:pt x="2347" y="1443"/>
                  </a:cubicBezTo>
                  <a:lnTo>
                    <a:pt x="2347" y="1443"/>
                  </a:lnTo>
                  <a:cubicBezTo>
                    <a:pt x="2332" y="1413"/>
                    <a:pt x="2316" y="1383"/>
                    <a:pt x="2299" y="1353"/>
                  </a:cubicBezTo>
                  <a:cubicBezTo>
                    <a:pt x="2267" y="1295"/>
                    <a:pt x="2232" y="1237"/>
                    <a:pt x="2195" y="1181"/>
                  </a:cubicBezTo>
                  <a:close/>
                  <a:moveTo>
                    <a:pt x="2347" y="1443"/>
                  </a:moveTo>
                  <a:cubicBezTo>
                    <a:pt x="2397" y="1545"/>
                    <a:pt x="2440" y="1650"/>
                    <a:pt x="2478" y="1758"/>
                  </a:cubicBezTo>
                  <a:cubicBezTo>
                    <a:pt x="2532" y="1899"/>
                    <a:pt x="2572" y="2043"/>
                    <a:pt x="2607" y="2189"/>
                  </a:cubicBezTo>
                  <a:cubicBezTo>
                    <a:pt x="2644" y="2333"/>
                    <a:pt x="2670" y="2479"/>
                    <a:pt x="2690" y="2632"/>
                  </a:cubicBezTo>
                  <a:cubicBezTo>
                    <a:pt x="2702" y="2701"/>
                    <a:pt x="2702" y="2772"/>
                    <a:pt x="2705" y="2844"/>
                  </a:cubicBezTo>
                  <a:cubicBezTo>
                    <a:pt x="2705" y="2858"/>
                    <a:pt x="2705" y="2873"/>
                    <a:pt x="2706" y="2887"/>
                  </a:cubicBezTo>
                  <a:lnTo>
                    <a:pt x="2706" y="2887"/>
                  </a:lnTo>
                  <a:cubicBezTo>
                    <a:pt x="2707" y="2856"/>
                    <a:pt x="2707" y="2823"/>
                    <a:pt x="2705" y="2793"/>
                  </a:cubicBezTo>
                  <a:lnTo>
                    <a:pt x="2702" y="2709"/>
                  </a:lnTo>
                  <a:lnTo>
                    <a:pt x="2693" y="2629"/>
                  </a:lnTo>
                  <a:cubicBezTo>
                    <a:pt x="2690" y="2571"/>
                    <a:pt x="2684" y="2517"/>
                    <a:pt x="2676" y="2462"/>
                  </a:cubicBezTo>
                  <a:lnTo>
                    <a:pt x="2656" y="2356"/>
                  </a:lnTo>
                  <a:lnTo>
                    <a:pt x="2633" y="2247"/>
                  </a:lnTo>
                  <a:cubicBezTo>
                    <a:pt x="2604" y="2097"/>
                    <a:pt x="2561" y="1945"/>
                    <a:pt x="2506" y="1801"/>
                  </a:cubicBezTo>
                  <a:cubicBezTo>
                    <a:pt x="2461" y="1679"/>
                    <a:pt x="2407" y="1559"/>
                    <a:pt x="2347" y="1443"/>
                  </a:cubicBezTo>
                  <a:close/>
                  <a:moveTo>
                    <a:pt x="2706" y="2887"/>
                  </a:moveTo>
                  <a:lnTo>
                    <a:pt x="2706" y="2887"/>
                  </a:lnTo>
                  <a:cubicBezTo>
                    <a:pt x="2706" y="2900"/>
                    <a:pt x="2705" y="2912"/>
                    <a:pt x="2705" y="2925"/>
                  </a:cubicBezTo>
                  <a:cubicBezTo>
                    <a:pt x="2707" y="2931"/>
                    <a:pt x="2710" y="2936"/>
                    <a:pt x="2711" y="2942"/>
                  </a:cubicBezTo>
                  <a:lnTo>
                    <a:pt x="2711" y="2942"/>
                  </a:lnTo>
                  <a:cubicBezTo>
                    <a:pt x="2709" y="2924"/>
                    <a:pt x="2708" y="2906"/>
                    <a:pt x="2706" y="2887"/>
                  </a:cubicBezTo>
                  <a:close/>
                  <a:moveTo>
                    <a:pt x="2711" y="2942"/>
                  </a:moveTo>
                  <a:lnTo>
                    <a:pt x="2711" y="2942"/>
                  </a:lnTo>
                  <a:cubicBezTo>
                    <a:pt x="2713" y="2961"/>
                    <a:pt x="2715" y="2980"/>
                    <a:pt x="2716" y="2997"/>
                  </a:cubicBezTo>
                  <a:cubicBezTo>
                    <a:pt x="2716" y="2977"/>
                    <a:pt x="2716" y="2960"/>
                    <a:pt x="2711" y="294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a:off x="4114207" y="1821361"/>
              <a:ext cx="434256" cy="253219"/>
            </a:xfrm>
            <a:custGeom>
              <a:rect b="b" l="l" r="r" t="t"/>
              <a:pathLst>
                <a:path extrusionOk="0" h="1961" w="3363">
                  <a:moveTo>
                    <a:pt x="2546" y="1"/>
                  </a:moveTo>
                  <a:cubicBezTo>
                    <a:pt x="2454" y="1"/>
                    <a:pt x="2362" y="8"/>
                    <a:pt x="2270" y="27"/>
                  </a:cubicBezTo>
                  <a:cubicBezTo>
                    <a:pt x="2118" y="56"/>
                    <a:pt x="1974" y="116"/>
                    <a:pt x="1842" y="188"/>
                  </a:cubicBezTo>
                  <a:cubicBezTo>
                    <a:pt x="1710" y="257"/>
                    <a:pt x="1587" y="340"/>
                    <a:pt x="1466" y="426"/>
                  </a:cubicBezTo>
                  <a:cubicBezTo>
                    <a:pt x="1319" y="533"/>
                    <a:pt x="1181" y="645"/>
                    <a:pt x="1049" y="768"/>
                  </a:cubicBezTo>
                  <a:cubicBezTo>
                    <a:pt x="1032" y="786"/>
                    <a:pt x="1006" y="800"/>
                    <a:pt x="989" y="817"/>
                  </a:cubicBezTo>
                  <a:cubicBezTo>
                    <a:pt x="888" y="912"/>
                    <a:pt x="791" y="1013"/>
                    <a:pt x="693" y="1113"/>
                  </a:cubicBezTo>
                  <a:cubicBezTo>
                    <a:pt x="650" y="1153"/>
                    <a:pt x="610" y="1191"/>
                    <a:pt x="572" y="1234"/>
                  </a:cubicBezTo>
                  <a:cubicBezTo>
                    <a:pt x="498" y="1317"/>
                    <a:pt x="426" y="1406"/>
                    <a:pt x="354" y="1492"/>
                  </a:cubicBezTo>
                  <a:cubicBezTo>
                    <a:pt x="236" y="1625"/>
                    <a:pt x="130" y="1765"/>
                    <a:pt x="32" y="1909"/>
                  </a:cubicBezTo>
                  <a:cubicBezTo>
                    <a:pt x="26" y="1918"/>
                    <a:pt x="18" y="1926"/>
                    <a:pt x="15" y="1935"/>
                  </a:cubicBezTo>
                  <a:cubicBezTo>
                    <a:pt x="6" y="1946"/>
                    <a:pt x="1" y="1961"/>
                    <a:pt x="1" y="1961"/>
                  </a:cubicBezTo>
                  <a:lnTo>
                    <a:pt x="15" y="1946"/>
                  </a:lnTo>
                  <a:cubicBezTo>
                    <a:pt x="24" y="1935"/>
                    <a:pt x="32" y="1920"/>
                    <a:pt x="44" y="1906"/>
                  </a:cubicBezTo>
                  <a:cubicBezTo>
                    <a:pt x="58" y="1886"/>
                    <a:pt x="72" y="1863"/>
                    <a:pt x="90" y="1843"/>
                  </a:cubicBezTo>
                  <a:cubicBezTo>
                    <a:pt x="205" y="1691"/>
                    <a:pt x="328" y="1547"/>
                    <a:pt x="454" y="1406"/>
                  </a:cubicBezTo>
                  <a:cubicBezTo>
                    <a:pt x="532" y="1317"/>
                    <a:pt x="615" y="1228"/>
                    <a:pt x="699" y="1142"/>
                  </a:cubicBezTo>
                  <a:cubicBezTo>
                    <a:pt x="779" y="1056"/>
                    <a:pt x="865" y="967"/>
                    <a:pt x="952" y="883"/>
                  </a:cubicBezTo>
                  <a:cubicBezTo>
                    <a:pt x="1061" y="777"/>
                    <a:pt x="1173" y="679"/>
                    <a:pt x="1288" y="582"/>
                  </a:cubicBezTo>
                  <a:cubicBezTo>
                    <a:pt x="1463" y="438"/>
                    <a:pt x="1641" y="297"/>
                    <a:pt x="1842" y="194"/>
                  </a:cubicBezTo>
                  <a:cubicBezTo>
                    <a:pt x="1966" y="130"/>
                    <a:pt x="2092" y="84"/>
                    <a:pt x="2224" y="56"/>
                  </a:cubicBezTo>
                  <a:cubicBezTo>
                    <a:pt x="2339" y="31"/>
                    <a:pt x="2454" y="21"/>
                    <a:pt x="2570" y="21"/>
                  </a:cubicBezTo>
                  <a:cubicBezTo>
                    <a:pt x="2727" y="21"/>
                    <a:pt x="2885" y="40"/>
                    <a:pt x="3040" y="70"/>
                  </a:cubicBezTo>
                  <a:cubicBezTo>
                    <a:pt x="3101" y="84"/>
                    <a:pt x="3164" y="105"/>
                    <a:pt x="3227" y="125"/>
                  </a:cubicBezTo>
                  <a:cubicBezTo>
                    <a:pt x="3270" y="139"/>
                    <a:pt x="3319" y="151"/>
                    <a:pt x="3362" y="162"/>
                  </a:cubicBezTo>
                  <a:cubicBezTo>
                    <a:pt x="3336" y="151"/>
                    <a:pt x="3319" y="142"/>
                    <a:pt x="3305" y="139"/>
                  </a:cubicBezTo>
                  <a:cubicBezTo>
                    <a:pt x="3267" y="125"/>
                    <a:pt x="3230" y="110"/>
                    <a:pt x="3190" y="99"/>
                  </a:cubicBezTo>
                  <a:cubicBezTo>
                    <a:pt x="3092" y="70"/>
                    <a:pt x="2997" y="44"/>
                    <a:pt x="2894" y="27"/>
                  </a:cubicBezTo>
                  <a:cubicBezTo>
                    <a:pt x="2831" y="16"/>
                    <a:pt x="2762" y="10"/>
                    <a:pt x="2693" y="7"/>
                  </a:cubicBezTo>
                  <a:cubicBezTo>
                    <a:pt x="2644" y="3"/>
                    <a:pt x="2595" y="1"/>
                    <a:pt x="25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4184712" y="1765061"/>
              <a:ext cx="378989" cy="46873"/>
            </a:xfrm>
            <a:custGeom>
              <a:rect b="b" l="l" r="r" t="t"/>
              <a:pathLst>
                <a:path extrusionOk="0" h="363" w="2935">
                  <a:moveTo>
                    <a:pt x="1520" y="0"/>
                  </a:moveTo>
                  <a:cubicBezTo>
                    <a:pt x="1388" y="6"/>
                    <a:pt x="1253" y="18"/>
                    <a:pt x="1124" y="41"/>
                  </a:cubicBezTo>
                  <a:cubicBezTo>
                    <a:pt x="1107" y="41"/>
                    <a:pt x="1087" y="41"/>
                    <a:pt x="1066" y="44"/>
                  </a:cubicBezTo>
                  <a:cubicBezTo>
                    <a:pt x="966" y="61"/>
                    <a:pt x="865" y="84"/>
                    <a:pt x="765" y="107"/>
                  </a:cubicBezTo>
                  <a:cubicBezTo>
                    <a:pt x="722" y="118"/>
                    <a:pt x="679" y="127"/>
                    <a:pt x="638" y="135"/>
                  </a:cubicBezTo>
                  <a:cubicBezTo>
                    <a:pt x="601" y="147"/>
                    <a:pt x="561" y="158"/>
                    <a:pt x="521" y="173"/>
                  </a:cubicBezTo>
                  <a:cubicBezTo>
                    <a:pt x="480" y="184"/>
                    <a:pt x="443" y="199"/>
                    <a:pt x="403" y="207"/>
                  </a:cubicBezTo>
                  <a:cubicBezTo>
                    <a:pt x="279" y="248"/>
                    <a:pt x="158" y="288"/>
                    <a:pt x="41" y="342"/>
                  </a:cubicBezTo>
                  <a:lnTo>
                    <a:pt x="18" y="351"/>
                  </a:lnTo>
                  <a:cubicBezTo>
                    <a:pt x="12" y="357"/>
                    <a:pt x="0" y="362"/>
                    <a:pt x="0" y="362"/>
                  </a:cubicBezTo>
                  <a:cubicBezTo>
                    <a:pt x="0" y="362"/>
                    <a:pt x="9" y="362"/>
                    <a:pt x="15" y="360"/>
                  </a:cubicBezTo>
                  <a:lnTo>
                    <a:pt x="46" y="348"/>
                  </a:lnTo>
                  <a:lnTo>
                    <a:pt x="101" y="328"/>
                  </a:lnTo>
                  <a:cubicBezTo>
                    <a:pt x="233" y="285"/>
                    <a:pt x="368" y="245"/>
                    <a:pt x="500" y="207"/>
                  </a:cubicBezTo>
                  <a:cubicBezTo>
                    <a:pt x="673" y="164"/>
                    <a:pt x="845" y="121"/>
                    <a:pt x="1020" y="87"/>
                  </a:cubicBezTo>
                  <a:cubicBezTo>
                    <a:pt x="1075" y="75"/>
                    <a:pt x="1127" y="64"/>
                    <a:pt x="1181" y="58"/>
                  </a:cubicBezTo>
                  <a:cubicBezTo>
                    <a:pt x="1236" y="52"/>
                    <a:pt x="1293" y="44"/>
                    <a:pt x="1348" y="38"/>
                  </a:cubicBezTo>
                  <a:cubicBezTo>
                    <a:pt x="1478" y="22"/>
                    <a:pt x="1611" y="17"/>
                    <a:pt x="1743" y="17"/>
                  </a:cubicBezTo>
                  <a:cubicBezTo>
                    <a:pt x="1777" y="17"/>
                    <a:pt x="1811" y="17"/>
                    <a:pt x="1845" y="18"/>
                  </a:cubicBezTo>
                  <a:cubicBezTo>
                    <a:pt x="1949" y="18"/>
                    <a:pt x="2049" y="29"/>
                    <a:pt x="2144" y="44"/>
                  </a:cubicBezTo>
                  <a:cubicBezTo>
                    <a:pt x="2342" y="69"/>
                    <a:pt x="2543" y="98"/>
                    <a:pt x="2730" y="176"/>
                  </a:cubicBezTo>
                  <a:cubicBezTo>
                    <a:pt x="2773" y="196"/>
                    <a:pt x="2816" y="219"/>
                    <a:pt x="2854" y="253"/>
                  </a:cubicBezTo>
                  <a:cubicBezTo>
                    <a:pt x="2877" y="273"/>
                    <a:pt x="2911" y="291"/>
                    <a:pt x="2934" y="314"/>
                  </a:cubicBezTo>
                  <a:cubicBezTo>
                    <a:pt x="2920" y="299"/>
                    <a:pt x="2911" y="288"/>
                    <a:pt x="2902" y="273"/>
                  </a:cubicBezTo>
                  <a:lnTo>
                    <a:pt x="2871" y="242"/>
                  </a:lnTo>
                  <a:cubicBezTo>
                    <a:pt x="2859" y="230"/>
                    <a:pt x="2845" y="225"/>
                    <a:pt x="2833" y="213"/>
                  </a:cubicBezTo>
                  <a:cubicBezTo>
                    <a:pt x="2773" y="164"/>
                    <a:pt x="2707" y="133"/>
                    <a:pt x="2635" y="110"/>
                  </a:cubicBezTo>
                  <a:cubicBezTo>
                    <a:pt x="2589" y="89"/>
                    <a:pt x="2543" y="81"/>
                    <a:pt x="2492" y="69"/>
                  </a:cubicBezTo>
                  <a:cubicBezTo>
                    <a:pt x="2388" y="44"/>
                    <a:pt x="2288" y="26"/>
                    <a:pt x="2184" y="18"/>
                  </a:cubicBezTo>
                  <a:cubicBezTo>
                    <a:pt x="2127" y="15"/>
                    <a:pt x="2072" y="12"/>
                    <a:pt x="2015" y="9"/>
                  </a:cubicBezTo>
                  <a:cubicBezTo>
                    <a:pt x="1957" y="3"/>
                    <a:pt x="1903" y="0"/>
                    <a:pt x="1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4340958" y="1670796"/>
              <a:ext cx="249733" cy="120734"/>
            </a:xfrm>
            <a:custGeom>
              <a:rect b="b" l="l" r="r" t="t"/>
              <a:pathLst>
                <a:path extrusionOk="0" h="935" w="1934">
                  <a:moveTo>
                    <a:pt x="14" y="1"/>
                  </a:moveTo>
                  <a:cubicBezTo>
                    <a:pt x="12" y="6"/>
                    <a:pt x="0" y="6"/>
                    <a:pt x="0" y="6"/>
                  </a:cubicBezTo>
                  <a:cubicBezTo>
                    <a:pt x="0" y="6"/>
                    <a:pt x="9" y="9"/>
                    <a:pt x="12" y="9"/>
                  </a:cubicBezTo>
                  <a:cubicBezTo>
                    <a:pt x="20" y="12"/>
                    <a:pt x="29" y="12"/>
                    <a:pt x="37" y="12"/>
                  </a:cubicBezTo>
                  <a:cubicBezTo>
                    <a:pt x="52" y="15"/>
                    <a:pt x="66" y="15"/>
                    <a:pt x="81" y="15"/>
                  </a:cubicBezTo>
                  <a:cubicBezTo>
                    <a:pt x="184" y="24"/>
                    <a:pt x="285" y="38"/>
                    <a:pt x="388" y="49"/>
                  </a:cubicBezTo>
                  <a:cubicBezTo>
                    <a:pt x="520" y="64"/>
                    <a:pt x="649" y="78"/>
                    <a:pt x="784" y="98"/>
                  </a:cubicBezTo>
                  <a:cubicBezTo>
                    <a:pt x="828" y="101"/>
                    <a:pt x="865" y="113"/>
                    <a:pt x="905" y="121"/>
                  </a:cubicBezTo>
                  <a:cubicBezTo>
                    <a:pt x="945" y="130"/>
                    <a:pt x="986" y="139"/>
                    <a:pt x="1026" y="153"/>
                  </a:cubicBezTo>
                  <a:cubicBezTo>
                    <a:pt x="1144" y="187"/>
                    <a:pt x="1259" y="239"/>
                    <a:pt x="1365" y="302"/>
                  </a:cubicBezTo>
                  <a:cubicBezTo>
                    <a:pt x="1431" y="340"/>
                    <a:pt x="1488" y="388"/>
                    <a:pt x="1543" y="440"/>
                  </a:cubicBezTo>
                  <a:cubicBezTo>
                    <a:pt x="1649" y="544"/>
                    <a:pt x="1750" y="656"/>
                    <a:pt x="1839" y="776"/>
                  </a:cubicBezTo>
                  <a:cubicBezTo>
                    <a:pt x="1862" y="805"/>
                    <a:pt x="1879" y="840"/>
                    <a:pt x="1894" y="871"/>
                  </a:cubicBezTo>
                  <a:cubicBezTo>
                    <a:pt x="1902" y="891"/>
                    <a:pt x="1919" y="914"/>
                    <a:pt x="1934" y="934"/>
                  </a:cubicBezTo>
                  <a:cubicBezTo>
                    <a:pt x="1931" y="920"/>
                    <a:pt x="1925" y="911"/>
                    <a:pt x="1928" y="891"/>
                  </a:cubicBezTo>
                  <a:cubicBezTo>
                    <a:pt x="1922" y="871"/>
                    <a:pt x="1917" y="854"/>
                    <a:pt x="1905" y="831"/>
                  </a:cubicBezTo>
                  <a:cubicBezTo>
                    <a:pt x="1879" y="782"/>
                    <a:pt x="1850" y="733"/>
                    <a:pt x="1819" y="687"/>
                  </a:cubicBezTo>
                  <a:cubicBezTo>
                    <a:pt x="1796" y="659"/>
                    <a:pt x="1770" y="630"/>
                    <a:pt x="1747" y="601"/>
                  </a:cubicBezTo>
                  <a:cubicBezTo>
                    <a:pt x="1695" y="541"/>
                    <a:pt x="1646" y="483"/>
                    <a:pt x="1583" y="432"/>
                  </a:cubicBezTo>
                  <a:cubicBezTo>
                    <a:pt x="1520" y="380"/>
                    <a:pt x="1448" y="331"/>
                    <a:pt x="1376" y="288"/>
                  </a:cubicBezTo>
                  <a:cubicBezTo>
                    <a:pt x="1305" y="245"/>
                    <a:pt x="1233" y="210"/>
                    <a:pt x="1158" y="173"/>
                  </a:cubicBezTo>
                  <a:cubicBezTo>
                    <a:pt x="1066" y="136"/>
                    <a:pt x="971" y="107"/>
                    <a:pt x="874" y="84"/>
                  </a:cubicBezTo>
                  <a:cubicBezTo>
                    <a:pt x="859" y="81"/>
                    <a:pt x="845" y="72"/>
                    <a:pt x="830" y="70"/>
                  </a:cubicBezTo>
                  <a:cubicBezTo>
                    <a:pt x="750" y="55"/>
                    <a:pt x="675" y="44"/>
                    <a:pt x="601" y="38"/>
                  </a:cubicBezTo>
                  <a:cubicBezTo>
                    <a:pt x="569" y="35"/>
                    <a:pt x="540" y="26"/>
                    <a:pt x="506" y="24"/>
                  </a:cubicBezTo>
                  <a:cubicBezTo>
                    <a:pt x="445" y="21"/>
                    <a:pt x="382" y="15"/>
                    <a:pt x="322" y="12"/>
                  </a:cubicBezTo>
                  <a:cubicBezTo>
                    <a:pt x="227" y="6"/>
                    <a:pt x="129" y="1"/>
                    <a:pt x="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4347544" y="1956559"/>
              <a:ext cx="624202" cy="584044"/>
            </a:xfrm>
            <a:custGeom>
              <a:rect b="b" l="l" r="r" t="t"/>
              <a:pathLst>
                <a:path extrusionOk="0" h="4523" w="4834">
                  <a:moveTo>
                    <a:pt x="1047" y="0"/>
                  </a:moveTo>
                  <a:cubicBezTo>
                    <a:pt x="1024" y="72"/>
                    <a:pt x="515" y="569"/>
                    <a:pt x="394" y="888"/>
                  </a:cubicBezTo>
                  <a:cubicBezTo>
                    <a:pt x="394" y="888"/>
                    <a:pt x="93" y="1692"/>
                    <a:pt x="1" y="2100"/>
                  </a:cubicBezTo>
                  <a:cubicBezTo>
                    <a:pt x="21" y="2141"/>
                    <a:pt x="234" y="2684"/>
                    <a:pt x="303" y="2868"/>
                  </a:cubicBezTo>
                  <a:cubicBezTo>
                    <a:pt x="371" y="3049"/>
                    <a:pt x="463" y="3592"/>
                    <a:pt x="1233" y="4097"/>
                  </a:cubicBezTo>
                  <a:cubicBezTo>
                    <a:pt x="1757" y="4444"/>
                    <a:pt x="1934" y="4522"/>
                    <a:pt x="2059" y="4522"/>
                  </a:cubicBezTo>
                  <a:cubicBezTo>
                    <a:pt x="2118" y="4522"/>
                    <a:pt x="2165" y="4506"/>
                    <a:pt x="2230" y="4491"/>
                  </a:cubicBezTo>
                  <a:cubicBezTo>
                    <a:pt x="2440" y="4445"/>
                    <a:pt x="3067" y="3770"/>
                    <a:pt x="3348" y="3373"/>
                  </a:cubicBezTo>
                  <a:cubicBezTo>
                    <a:pt x="3627" y="2980"/>
                    <a:pt x="3742" y="2600"/>
                    <a:pt x="3742" y="2600"/>
                  </a:cubicBezTo>
                  <a:cubicBezTo>
                    <a:pt x="3742" y="2600"/>
                    <a:pt x="3766" y="2604"/>
                    <a:pt x="3808" y="2604"/>
                  </a:cubicBezTo>
                  <a:cubicBezTo>
                    <a:pt x="3952" y="2604"/>
                    <a:pt x="4298" y="2565"/>
                    <a:pt x="4532" y="2227"/>
                  </a:cubicBezTo>
                  <a:cubicBezTo>
                    <a:pt x="4834" y="1793"/>
                    <a:pt x="4788" y="885"/>
                    <a:pt x="4788" y="885"/>
                  </a:cubicBezTo>
                  <a:lnTo>
                    <a:pt x="4788" y="885"/>
                  </a:lnTo>
                  <a:lnTo>
                    <a:pt x="3650" y="2215"/>
                  </a:lnTo>
                  <a:lnTo>
                    <a:pt x="3253" y="1589"/>
                  </a:lnTo>
                  <a:lnTo>
                    <a:pt x="3276" y="2097"/>
                  </a:lnTo>
                  <a:cubicBezTo>
                    <a:pt x="3276" y="2097"/>
                    <a:pt x="2371" y="1675"/>
                    <a:pt x="1952" y="885"/>
                  </a:cubicBezTo>
                  <a:cubicBezTo>
                    <a:pt x="1952" y="836"/>
                    <a:pt x="1228" y="442"/>
                    <a:pt x="10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4361619" y="2181244"/>
              <a:ext cx="152370" cy="124995"/>
            </a:xfrm>
            <a:custGeom>
              <a:rect b="b" l="l" r="r" t="t"/>
              <a:pathLst>
                <a:path extrusionOk="0" h="968" w="1180">
                  <a:moveTo>
                    <a:pt x="549" y="1"/>
                  </a:moveTo>
                  <a:cubicBezTo>
                    <a:pt x="360" y="1"/>
                    <a:pt x="187" y="97"/>
                    <a:pt x="110" y="266"/>
                  </a:cubicBezTo>
                  <a:cubicBezTo>
                    <a:pt x="1" y="504"/>
                    <a:pt x="127" y="794"/>
                    <a:pt x="392" y="915"/>
                  </a:cubicBezTo>
                  <a:cubicBezTo>
                    <a:pt x="470" y="951"/>
                    <a:pt x="553" y="968"/>
                    <a:pt x="632" y="968"/>
                  </a:cubicBezTo>
                  <a:cubicBezTo>
                    <a:pt x="820" y="968"/>
                    <a:pt x="993" y="873"/>
                    <a:pt x="1070" y="705"/>
                  </a:cubicBezTo>
                  <a:cubicBezTo>
                    <a:pt x="1179" y="467"/>
                    <a:pt x="1053" y="174"/>
                    <a:pt x="788" y="53"/>
                  </a:cubicBezTo>
                  <a:cubicBezTo>
                    <a:pt x="710" y="17"/>
                    <a:pt x="628" y="1"/>
                    <a:pt x="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4363556" y="2190800"/>
              <a:ext cx="152241" cy="124995"/>
            </a:xfrm>
            <a:custGeom>
              <a:rect b="b" l="l" r="r" t="t"/>
              <a:pathLst>
                <a:path extrusionOk="0" h="968" w="1179">
                  <a:moveTo>
                    <a:pt x="547" y="1"/>
                  </a:moveTo>
                  <a:cubicBezTo>
                    <a:pt x="359" y="1"/>
                    <a:pt x="186" y="96"/>
                    <a:pt x="110" y="263"/>
                  </a:cubicBezTo>
                  <a:cubicBezTo>
                    <a:pt x="0" y="502"/>
                    <a:pt x="127" y="795"/>
                    <a:pt x="391" y="916"/>
                  </a:cubicBezTo>
                  <a:cubicBezTo>
                    <a:pt x="470" y="951"/>
                    <a:pt x="551" y="968"/>
                    <a:pt x="630" y="968"/>
                  </a:cubicBezTo>
                  <a:cubicBezTo>
                    <a:pt x="819" y="968"/>
                    <a:pt x="992" y="871"/>
                    <a:pt x="1069" y="703"/>
                  </a:cubicBezTo>
                  <a:cubicBezTo>
                    <a:pt x="1178" y="465"/>
                    <a:pt x="1052" y="174"/>
                    <a:pt x="788" y="54"/>
                  </a:cubicBezTo>
                  <a:cubicBezTo>
                    <a:pt x="709" y="18"/>
                    <a:pt x="627" y="1"/>
                    <a:pt x="5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4433673" y="2213010"/>
              <a:ext cx="51651" cy="109629"/>
            </a:xfrm>
            <a:custGeom>
              <a:rect b="b" l="l" r="r" t="t"/>
              <a:pathLst>
                <a:path extrusionOk="0" h="849" w="400">
                  <a:moveTo>
                    <a:pt x="96" y="1"/>
                  </a:moveTo>
                  <a:cubicBezTo>
                    <a:pt x="92" y="1"/>
                    <a:pt x="88" y="1"/>
                    <a:pt x="84" y="2"/>
                  </a:cubicBezTo>
                  <a:cubicBezTo>
                    <a:pt x="9" y="22"/>
                    <a:pt x="0" y="226"/>
                    <a:pt x="66" y="462"/>
                  </a:cubicBezTo>
                  <a:cubicBezTo>
                    <a:pt x="126" y="682"/>
                    <a:pt x="230" y="849"/>
                    <a:pt x="304" y="849"/>
                  </a:cubicBezTo>
                  <a:cubicBezTo>
                    <a:pt x="308" y="849"/>
                    <a:pt x="312" y="848"/>
                    <a:pt x="316" y="847"/>
                  </a:cubicBezTo>
                  <a:cubicBezTo>
                    <a:pt x="391" y="827"/>
                    <a:pt x="400" y="620"/>
                    <a:pt x="337" y="387"/>
                  </a:cubicBezTo>
                  <a:cubicBezTo>
                    <a:pt x="274" y="167"/>
                    <a:pt x="170" y="1"/>
                    <a:pt x="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a:off x="4577265" y="2120295"/>
              <a:ext cx="143719" cy="133001"/>
            </a:xfrm>
            <a:custGeom>
              <a:rect b="b" l="l" r="r" t="t"/>
              <a:pathLst>
                <a:path extrusionOk="0" h="1030" w="1113">
                  <a:moveTo>
                    <a:pt x="602" y="0"/>
                  </a:moveTo>
                  <a:cubicBezTo>
                    <a:pt x="429" y="0"/>
                    <a:pt x="253" y="97"/>
                    <a:pt x="150" y="269"/>
                  </a:cubicBezTo>
                  <a:cubicBezTo>
                    <a:pt x="0" y="519"/>
                    <a:pt x="58" y="832"/>
                    <a:pt x="282" y="967"/>
                  </a:cubicBezTo>
                  <a:cubicBezTo>
                    <a:pt x="352" y="1010"/>
                    <a:pt x="430" y="1030"/>
                    <a:pt x="508" y="1030"/>
                  </a:cubicBezTo>
                  <a:cubicBezTo>
                    <a:pt x="681" y="1030"/>
                    <a:pt x="858" y="932"/>
                    <a:pt x="963" y="761"/>
                  </a:cubicBezTo>
                  <a:cubicBezTo>
                    <a:pt x="1112" y="511"/>
                    <a:pt x="1052" y="197"/>
                    <a:pt x="828" y="62"/>
                  </a:cubicBezTo>
                  <a:cubicBezTo>
                    <a:pt x="758" y="20"/>
                    <a:pt x="680" y="0"/>
                    <a:pt x="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4580622" y="2129851"/>
              <a:ext cx="143719" cy="132872"/>
            </a:xfrm>
            <a:custGeom>
              <a:rect b="b" l="l" r="r" t="t"/>
              <a:pathLst>
                <a:path extrusionOk="0" h="1029" w="1113">
                  <a:moveTo>
                    <a:pt x="601" y="1"/>
                  </a:moveTo>
                  <a:cubicBezTo>
                    <a:pt x="429" y="1"/>
                    <a:pt x="252" y="98"/>
                    <a:pt x="150" y="270"/>
                  </a:cubicBezTo>
                  <a:cubicBezTo>
                    <a:pt x="0" y="520"/>
                    <a:pt x="58" y="830"/>
                    <a:pt x="282" y="965"/>
                  </a:cubicBezTo>
                  <a:cubicBezTo>
                    <a:pt x="352" y="1008"/>
                    <a:pt x="430" y="1029"/>
                    <a:pt x="508" y="1029"/>
                  </a:cubicBezTo>
                  <a:cubicBezTo>
                    <a:pt x="681" y="1029"/>
                    <a:pt x="858" y="930"/>
                    <a:pt x="963" y="758"/>
                  </a:cubicBezTo>
                  <a:cubicBezTo>
                    <a:pt x="1112" y="508"/>
                    <a:pt x="1052" y="198"/>
                    <a:pt x="828" y="63"/>
                  </a:cubicBezTo>
                  <a:cubicBezTo>
                    <a:pt x="758" y="21"/>
                    <a:pt x="680" y="1"/>
                    <a:pt x="6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4616520" y="2159809"/>
              <a:ext cx="56945" cy="107305"/>
            </a:xfrm>
            <a:custGeom>
              <a:rect b="b" l="l" r="r" t="t"/>
              <a:pathLst>
                <a:path extrusionOk="0" h="831" w="441">
                  <a:moveTo>
                    <a:pt x="91" y="1"/>
                  </a:moveTo>
                  <a:cubicBezTo>
                    <a:pt x="86" y="1"/>
                    <a:pt x="81" y="2"/>
                    <a:pt x="76" y="3"/>
                  </a:cubicBezTo>
                  <a:cubicBezTo>
                    <a:pt x="1" y="29"/>
                    <a:pt x="10" y="233"/>
                    <a:pt x="90" y="463"/>
                  </a:cubicBezTo>
                  <a:cubicBezTo>
                    <a:pt x="165" y="674"/>
                    <a:pt x="277" y="831"/>
                    <a:pt x="352" y="831"/>
                  </a:cubicBezTo>
                  <a:cubicBezTo>
                    <a:pt x="358" y="831"/>
                    <a:pt x="363" y="830"/>
                    <a:pt x="369" y="828"/>
                  </a:cubicBezTo>
                  <a:cubicBezTo>
                    <a:pt x="441" y="802"/>
                    <a:pt x="435" y="595"/>
                    <a:pt x="354" y="368"/>
                  </a:cubicBezTo>
                  <a:cubicBezTo>
                    <a:pt x="277" y="157"/>
                    <a:pt x="165"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4517091" y="2209911"/>
              <a:ext cx="81479" cy="122800"/>
            </a:xfrm>
            <a:custGeom>
              <a:rect b="b" l="l" r="r" t="t"/>
              <a:pathLst>
                <a:path extrusionOk="0" h="951" w="631">
                  <a:moveTo>
                    <a:pt x="285" y="0"/>
                  </a:moveTo>
                  <a:cubicBezTo>
                    <a:pt x="130" y="0"/>
                    <a:pt x="314" y="302"/>
                    <a:pt x="228" y="489"/>
                  </a:cubicBezTo>
                  <a:cubicBezTo>
                    <a:pt x="142" y="676"/>
                    <a:pt x="1" y="653"/>
                    <a:pt x="12" y="742"/>
                  </a:cubicBezTo>
                  <a:cubicBezTo>
                    <a:pt x="22" y="815"/>
                    <a:pt x="272" y="951"/>
                    <a:pt x="427" y="951"/>
                  </a:cubicBezTo>
                  <a:cubicBezTo>
                    <a:pt x="461" y="951"/>
                    <a:pt x="491" y="944"/>
                    <a:pt x="512" y="929"/>
                  </a:cubicBezTo>
                  <a:cubicBezTo>
                    <a:pt x="630" y="845"/>
                    <a:pt x="386" y="0"/>
                    <a:pt x="285" y="0"/>
                  </a:cubicBezTo>
                  <a:close/>
                </a:path>
              </a:pathLst>
            </a:custGeom>
            <a:solidFill>
              <a:srgbClr val="CCB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4336826" y="2126752"/>
              <a:ext cx="136617" cy="29441"/>
            </a:xfrm>
            <a:custGeom>
              <a:rect b="b" l="l" r="r" t="t"/>
              <a:pathLst>
                <a:path extrusionOk="0" h="228" w="1058">
                  <a:moveTo>
                    <a:pt x="245" y="1"/>
                  </a:moveTo>
                  <a:cubicBezTo>
                    <a:pt x="202" y="1"/>
                    <a:pt x="159" y="9"/>
                    <a:pt x="124" y="30"/>
                  </a:cubicBezTo>
                  <a:cubicBezTo>
                    <a:pt x="84" y="53"/>
                    <a:pt x="55" y="84"/>
                    <a:pt x="38" y="124"/>
                  </a:cubicBezTo>
                  <a:cubicBezTo>
                    <a:pt x="26" y="142"/>
                    <a:pt x="15" y="156"/>
                    <a:pt x="3" y="173"/>
                  </a:cubicBezTo>
                  <a:cubicBezTo>
                    <a:pt x="0" y="182"/>
                    <a:pt x="0" y="188"/>
                    <a:pt x="0" y="196"/>
                  </a:cubicBezTo>
                  <a:cubicBezTo>
                    <a:pt x="0" y="202"/>
                    <a:pt x="9" y="208"/>
                    <a:pt x="9" y="216"/>
                  </a:cubicBezTo>
                  <a:cubicBezTo>
                    <a:pt x="12" y="208"/>
                    <a:pt x="15" y="205"/>
                    <a:pt x="29" y="202"/>
                  </a:cubicBezTo>
                  <a:cubicBezTo>
                    <a:pt x="32" y="196"/>
                    <a:pt x="41" y="185"/>
                    <a:pt x="46" y="176"/>
                  </a:cubicBezTo>
                  <a:cubicBezTo>
                    <a:pt x="61" y="159"/>
                    <a:pt x="81" y="142"/>
                    <a:pt x="98" y="124"/>
                  </a:cubicBezTo>
                  <a:cubicBezTo>
                    <a:pt x="110" y="113"/>
                    <a:pt x="118" y="96"/>
                    <a:pt x="133" y="87"/>
                  </a:cubicBezTo>
                  <a:cubicBezTo>
                    <a:pt x="167" y="70"/>
                    <a:pt x="204" y="61"/>
                    <a:pt x="242" y="53"/>
                  </a:cubicBezTo>
                  <a:cubicBezTo>
                    <a:pt x="282" y="41"/>
                    <a:pt x="325" y="30"/>
                    <a:pt x="368" y="30"/>
                  </a:cubicBezTo>
                  <a:cubicBezTo>
                    <a:pt x="406" y="30"/>
                    <a:pt x="449" y="38"/>
                    <a:pt x="489" y="44"/>
                  </a:cubicBezTo>
                  <a:cubicBezTo>
                    <a:pt x="541" y="55"/>
                    <a:pt x="587" y="58"/>
                    <a:pt x="635" y="67"/>
                  </a:cubicBezTo>
                  <a:cubicBezTo>
                    <a:pt x="647" y="67"/>
                    <a:pt x="650" y="76"/>
                    <a:pt x="658" y="76"/>
                  </a:cubicBezTo>
                  <a:cubicBezTo>
                    <a:pt x="699" y="84"/>
                    <a:pt x="733" y="87"/>
                    <a:pt x="773" y="99"/>
                  </a:cubicBezTo>
                  <a:cubicBezTo>
                    <a:pt x="788" y="101"/>
                    <a:pt x="802" y="116"/>
                    <a:pt x="816" y="119"/>
                  </a:cubicBezTo>
                  <a:cubicBezTo>
                    <a:pt x="845" y="130"/>
                    <a:pt x="877" y="139"/>
                    <a:pt x="906" y="153"/>
                  </a:cubicBezTo>
                  <a:cubicBezTo>
                    <a:pt x="949" y="176"/>
                    <a:pt x="989" y="202"/>
                    <a:pt x="1035" y="225"/>
                  </a:cubicBezTo>
                  <a:cubicBezTo>
                    <a:pt x="1038" y="225"/>
                    <a:pt x="1038" y="228"/>
                    <a:pt x="1043" y="228"/>
                  </a:cubicBezTo>
                  <a:lnTo>
                    <a:pt x="1052" y="228"/>
                  </a:lnTo>
                  <a:cubicBezTo>
                    <a:pt x="1058" y="228"/>
                    <a:pt x="1052" y="225"/>
                    <a:pt x="1052" y="219"/>
                  </a:cubicBezTo>
                  <a:lnTo>
                    <a:pt x="1043" y="211"/>
                  </a:lnTo>
                  <a:cubicBezTo>
                    <a:pt x="1038" y="202"/>
                    <a:pt x="1032" y="199"/>
                    <a:pt x="1023" y="196"/>
                  </a:cubicBezTo>
                  <a:cubicBezTo>
                    <a:pt x="986" y="156"/>
                    <a:pt x="943" y="116"/>
                    <a:pt x="894" y="87"/>
                  </a:cubicBezTo>
                  <a:cubicBezTo>
                    <a:pt x="834" y="53"/>
                    <a:pt x="762" y="32"/>
                    <a:pt x="690" y="27"/>
                  </a:cubicBezTo>
                  <a:cubicBezTo>
                    <a:pt x="644" y="18"/>
                    <a:pt x="601" y="24"/>
                    <a:pt x="558" y="18"/>
                  </a:cubicBezTo>
                  <a:cubicBezTo>
                    <a:pt x="492" y="15"/>
                    <a:pt x="429" y="12"/>
                    <a:pt x="363" y="12"/>
                  </a:cubicBezTo>
                  <a:cubicBezTo>
                    <a:pt x="325" y="9"/>
                    <a:pt x="285"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4570938" y="2024869"/>
              <a:ext cx="130031" cy="83545"/>
            </a:xfrm>
            <a:custGeom>
              <a:rect b="b" l="l" r="r" t="t"/>
              <a:pathLst>
                <a:path extrusionOk="0" h="647" w="1007">
                  <a:moveTo>
                    <a:pt x="760" y="1"/>
                  </a:moveTo>
                  <a:cubicBezTo>
                    <a:pt x="692" y="1"/>
                    <a:pt x="627" y="19"/>
                    <a:pt x="567" y="46"/>
                  </a:cubicBezTo>
                  <a:cubicBezTo>
                    <a:pt x="523" y="69"/>
                    <a:pt x="480" y="95"/>
                    <a:pt x="440" y="117"/>
                  </a:cubicBezTo>
                  <a:cubicBezTo>
                    <a:pt x="377" y="158"/>
                    <a:pt x="322" y="198"/>
                    <a:pt x="268" y="241"/>
                  </a:cubicBezTo>
                  <a:cubicBezTo>
                    <a:pt x="253" y="255"/>
                    <a:pt x="233" y="270"/>
                    <a:pt x="216" y="281"/>
                  </a:cubicBezTo>
                  <a:cubicBezTo>
                    <a:pt x="199" y="296"/>
                    <a:pt x="182" y="304"/>
                    <a:pt x="161" y="319"/>
                  </a:cubicBezTo>
                  <a:cubicBezTo>
                    <a:pt x="95" y="376"/>
                    <a:pt x="49" y="457"/>
                    <a:pt x="29" y="543"/>
                  </a:cubicBezTo>
                  <a:cubicBezTo>
                    <a:pt x="26" y="563"/>
                    <a:pt x="15" y="583"/>
                    <a:pt x="6" y="600"/>
                  </a:cubicBezTo>
                  <a:cubicBezTo>
                    <a:pt x="1" y="606"/>
                    <a:pt x="1" y="615"/>
                    <a:pt x="1" y="620"/>
                  </a:cubicBezTo>
                  <a:cubicBezTo>
                    <a:pt x="1" y="632"/>
                    <a:pt x="6" y="638"/>
                    <a:pt x="6" y="646"/>
                  </a:cubicBezTo>
                  <a:cubicBezTo>
                    <a:pt x="9" y="638"/>
                    <a:pt x="15" y="635"/>
                    <a:pt x="12" y="620"/>
                  </a:cubicBezTo>
                  <a:lnTo>
                    <a:pt x="35" y="589"/>
                  </a:lnTo>
                  <a:cubicBezTo>
                    <a:pt x="52" y="563"/>
                    <a:pt x="67" y="534"/>
                    <a:pt x="81" y="511"/>
                  </a:cubicBezTo>
                  <a:cubicBezTo>
                    <a:pt x="92" y="491"/>
                    <a:pt x="95" y="471"/>
                    <a:pt x="107" y="454"/>
                  </a:cubicBezTo>
                  <a:cubicBezTo>
                    <a:pt x="115" y="434"/>
                    <a:pt x="130" y="419"/>
                    <a:pt x="144" y="402"/>
                  </a:cubicBezTo>
                  <a:cubicBezTo>
                    <a:pt x="156" y="385"/>
                    <a:pt x="170" y="370"/>
                    <a:pt x="184" y="353"/>
                  </a:cubicBezTo>
                  <a:cubicBezTo>
                    <a:pt x="210" y="316"/>
                    <a:pt x="239" y="281"/>
                    <a:pt x="273" y="247"/>
                  </a:cubicBezTo>
                  <a:cubicBezTo>
                    <a:pt x="294" y="232"/>
                    <a:pt x="311" y="218"/>
                    <a:pt x="328" y="209"/>
                  </a:cubicBezTo>
                  <a:cubicBezTo>
                    <a:pt x="351" y="198"/>
                    <a:pt x="368" y="184"/>
                    <a:pt x="388" y="175"/>
                  </a:cubicBezTo>
                  <a:cubicBezTo>
                    <a:pt x="411" y="161"/>
                    <a:pt x="437" y="152"/>
                    <a:pt x="460" y="140"/>
                  </a:cubicBezTo>
                  <a:cubicBezTo>
                    <a:pt x="483" y="129"/>
                    <a:pt x="509" y="117"/>
                    <a:pt x="532" y="103"/>
                  </a:cubicBezTo>
                  <a:cubicBezTo>
                    <a:pt x="533" y="103"/>
                    <a:pt x="535" y="103"/>
                    <a:pt x="536" y="103"/>
                  </a:cubicBezTo>
                  <a:cubicBezTo>
                    <a:pt x="542" y="103"/>
                    <a:pt x="548" y="105"/>
                    <a:pt x="552" y="105"/>
                  </a:cubicBezTo>
                  <a:cubicBezTo>
                    <a:pt x="555" y="105"/>
                    <a:pt x="556" y="105"/>
                    <a:pt x="558" y="103"/>
                  </a:cubicBezTo>
                  <a:cubicBezTo>
                    <a:pt x="575" y="97"/>
                    <a:pt x="595" y="89"/>
                    <a:pt x="615" y="83"/>
                  </a:cubicBezTo>
                  <a:cubicBezTo>
                    <a:pt x="638" y="74"/>
                    <a:pt x="656" y="69"/>
                    <a:pt x="676" y="66"/>
                  </a:cubicBezTo>
                  <a:cubicBezTo>
                    <a:pt x="681" y="64"/>
                    <a:pt x="686" y="64"/>
                    <a:pt x="691" y="64"/>
                  </a:cubicBezTo>
                  <a:cubicBezTo>
                    <a:pt x="702" y="64"/>
                    <a:pt x="712" y="66"/>
                    <a:pt x="723" y="66"/>
                  </a:cubicBezTo>
                  <a:cubicBezTo>
                    <a:pt x="725" y="66"/>
                    <a:pt x="728" y="66"/>
                    <a:pt x="730" y="66"/>
                  </a:cubicBezTo>
                  <a:cubicBezTo>
                    <a:pt x="761" y="61"/>
                    <a:pt x="787" y="56"/>
                    <a:pt x="815" y="56"/>
                  </a:cubicBezTo>
                  <a:cubicBezTo>
                    <a:pt x="821" y="56"/>
                    <a:pt x="827" y="57"/>
                    <a:pt x="834" y="57"/>
                  </a:cubicBezTo>
                  <a:cubicBezTo>
                    <a:pt x="888" y="66"/>
                    <a:pt x="940" y="83"/>
                    <a:pt x="986" y="103"/>
                  </a:cubicBezTo>
                  <a:cubicBezTo>
                    <a:pt x="986" y="103"/>
                    <a:pt x="989" y="109"/>
                    <a:pt x="992" y="109"/>
                  </a:cubicBezTo>
                  <a:lnTo>
                    <a:pt x="1003" y="109"/>
                  </a:lnTo>
                  <a:cubicBezTo>
                    <a:pt x="1006" y="109"/>
                    <a:pt x="1003" y="103"/>
                    <a:pt x="1003" y="100"/>
                  </a:cubicBezTo>
                  <a:lnTo>
                    <a:pt x="992" y="89"/>
                  </a:lnTo>
                  <a:cubicBezTo>
                    <a:pt x="986" y="83"/>
                    <a:pt x="977" y="80"/>
                    <a:pt x="972" y="74"/>
                  </a:cubicBezTo>
                  <a:cubicBezTo>
                    <a:pt x="926" y="40"/>
                    <a:pt x="863" y="11"/>
                    <a:pt x="799" y="3"/>
                  </a:cubicBezTo>
                  <a:cubicBezTo>
                    <a:pt x="786" y="1"/>
                    <a:pt x="773"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4631370" y="2331938"/>
              <a:ext cx="36930" cy="52684"/>
            </a:xfrm>
            <a:custGeom>
              <a:rect b="b" l="l" r="r" t="t"/>
              <a:pathLst>
                <a:path extrusionOk="0" h="408" w="286">
                  <a:moveTo>
                    <a:pt x="236" y="1"/>
                  </a:moveTo>
                  <a:cubicBezTo>
                    <a:pt x="162" y="67"/>
                    <a:pt x="84" y="133"/>
                    <a:pt x="1" y="193"/>
                  </a:cubicBezTo>
                  <a:cubicBezTo>
                    <a:pt x="55" y="277"/>
                    <a:pt x="130" y="348"/>
                    <a:pt x="216" y="397"/>
                  </a:cubicBezTo>
                  <a:cubicBezTo>
                    <a:pt x="226" y="403"/>
                    <a:pt x="236" y="407"/>
                    <a:pt x="246" y="407"/>
                  </a:cubicBezTo>
                  <a:cubicBezTo>
                    <a:pt x="251" y="407"/>
                    <a:pt x="255" y="406"/>
                    <a:pt x="259" y="403"/>
                  </a:cubicBezTo>
                  <a:cubicBezTo>
                    <a:pt x="265" y="394"/>
                    <a:pt x="265" y="389"/>
                    <a:pt x="265" y="380"/>
                  </a:cubicBezTo>
                  <a:cubicBezTo>
                    <a:pt x="285" y="254"/>
                    <a:pt x="274" y="12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4536847" y="2321608"/>
              <a:ext cx="135455" cy="72828"/>
            </a:xfrm>
            <a:custGeom>
              <a:rect b="b" l="l" r="r" t="t"/>
              <a:pathLst>
                <a:path extrusionOk="0" h="564" w="1049">
                  <a:moveTo>
                    <a:pt x="1049" y="0"/>
                  </a:moveTo>
                  <a:cubicBezTo>
                    <a:pt x="974" y="72"/>
                    <a:pt x="897" y="135"/>
                    <a:pt x="816" y="199"/>
                  </a:cubicBezTo>
                  <a:cubicBezTo>
                    <a:pt x="733" y="256"/>
                    <a:pt x="647" y="313"/>
                    <a:pt x="560" y="368"/>
                  </a:cubicBezTo>
                  <a:cubicBezTo>
                    <a:pt x="474" y="420"/>
                    <a:pt x="388" y="477"/>
                    <a:pt x="293" y="515"/>
                  </a:cubicBezTo>
                  <a:cubicBezTo>
                    <a:pt x="247" y="532"/>
                    <a:pt x="198" y="543"/>
                    <a:pt x="147" y="546"/>
                  </a:cubicBezTo>
                  <a:cubicBezTo>
                    <a:pt x="98" y="546"/>
                    <a:pt x="46" y="540"/>
                    <a:pt x="0" y="520"/>
                  </a:cubicBezTo>
                  <a:lnTo>
                    <a:pt x="0" y="520"/>
                  </a:lnTo>
                  <a:cubicBezTo>
                    <a:pt x="43" y="546"/>
                    <a:pt x="98" y="558"/>
                    <a:pt x="150" y="563"/>
                  </a:cubicBezTo>
                  <a:cubicBezTo>
                    <a:pt x="204" y="563"/>
                    <a:pt x="256" y="555"/>
                    <a:pt x="305" y="540"/>
                  </a:cubicBezTo>
                  <a:cubicBezTo>
                    <a:pt x="405" y="506"/>
                    <a:pt x="494" y="454"/>
                    <a:pt x="581" y="400"/>
                  </a:cubicBezTo>
                  <a:cubicBezTo>
                    <a:pt x="667" y="342"/>
                    <a:pt x="753" y="285"/>
                    <a:pt x="833" y="219"/>
                  </a:cubicBezTo>
                  <a:cubicBezTo>
                    <a:pt x="874" y="187"/>
                    <a:pt x="911" y="153"/>
                    <a:pt x="948" y="115"/>
                  </a:cubicBezTo>
                  <a:cubicBezTo>
                    <a:pt x="983" y="81"/>
                    <a:pt x="1017" y="41"/>
                    <a:pt x="1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4830617" y="2126364"/>
              <a:ext cx="116990" cy="145656"/>
            </a:xfrm>
            <a:custGeom>
              <a:rect b="b" l="l" r="r" t="t"/>
              <a:pathLst>
                <a:path extrusionOk="0" h="1128" w="906">
                  <a:moveTo>
                    <a:pt x="906" y="1"/>
                  </a:moveTo>
                  <a:lnTo>
                    <a:pt x="906" y="1"/>
                  </a:lnTo>
                  <a:cubicBezTo>
                    <a:pt x="903" y="1"/>
                    <a:pt x="900" y="4"/>
                    <a:pt x="900" y="4"/>
                  </a:cubicBezTo>
                  <a:cubicBezTo>
                    <a:pt x="892" y="7"/>
                    <a:pt x="889" y="12"/>
                    <a:pt x="886" y="15"/>
                  </a:cubicBezTo>
                  <a:cubicBezTo>
                    <a:pt x="877" y="21"/>
                    <a:pt x="871" y="24"/>
                    <a:pt x="863" y="33"/>
                  </a:cubicBezTo>
                  <a:lnTo>
                    <a:pt x="713" y="162"/>
                  </a:lnTo>
                  <a:cubicBezTo>
                    <a:pt x="650" y="219"/>
                    <a:pt x="590" y="283"/>
                    <a:pt x="538" y="349"/>
                  </a:cubicBezTo>
                  <a:cubicBezTo>
                    <a:pt x="504" y="389"/>
                    <a:pt x="472" y="435"/>
                    <a:pt x="440" y="475"/>
                  </a:cubicBezTo>
                  <a:cubicBezTo>
                    <a:pt x="389" y="538"/>
                    <a:pt x="340" y="599"/>
                    <a:pt x="294" y="665"/>
                  </a:cubicBezTo>
                  <a:cubicBezTo>
                    <a:pt x="265" y="705"/>
                    <a:pt x="231" y="739"/>
                    <a:pt x="208" y="780"/>
                  </a:cubicBezTo>
                  <a:cubicBezTo>
                    <a:pt x="153" y="857"/>
                    <a:pt x="101" y="941"/>
                    <a:pt x="58" y="1027"/>
                  </a:cubicBezTo>
                  <a:cubicBezTo>
                    <a:pt x="50" y="1047"/>
                    <a:pt x="35" y="1067"/>
                    <a:pt x="24" y="1084"/>
                  </a:cubicBezTo>
                  <a:lnTo>
                    <a:pt x="11" y="1109"/>
                  </a:lnTo>
                  <a:lnTo>
                    <a:pt x="11" y="1109"/>
                  </a:lnTo>
                  <a:cubicBezTo>
                    <a:pt x="21" y="1097"/>
                    <a:pt x="27" y="1084"/>
                    <a:pt x="35" y="1076"/>
                  </a:cubicBezTo>
                  <a:cubicBezTo>
                    <a:pt x="53" y="1041"/>
                    <a:pt x="73" y="1012"/>
                    <a:pt x="93" y="984"/>
                  </a:cubicBezTo>
                  <a:cubicBezTo>
                    <a:pt x="101" y="964"/>
                    <a:pt x="113" y="946"/>
                    <a:pt x="127" y="923"/>
                  </a:cubicBezTo>
                  <a:cubicBezTo>
                    <a:pt x="156" y="880"/>
                    <a:pt x="185" y="840"/>
                    <a:pt x="213" y="803"/>
                  </a:cubicBezTo>
                  <a:lnTo>
                    <a:pt x="311" y="673"/>
                  </a:lnTo>
                  <a:cubicBezTo>
                    <a:pt x="343" y="630"/>
                    <a:pt x="374" y="590"/>
                    <a:pt x="409" y="550"/>
                  </a:cubicBezTo>
                  <a:cubicBezTo>
                    <a:pt x="443" y="501"/>
                    <a:pt x="481" y="449"/>
                    <a:pt x="518" y="400"/>
                  </a:cubicBezTo>
                  <a:cubicBezTo>
                    <a:pt x="527" y="392"/>
                    <a:pt x="532" y="389"/>
                    <a:pt x="541" y="380"/>
                  </a:cubicBezTo>
                  <a:cubicBezTo>
                    <a:pt x="573" y="346"/>
                    <a:pt x="601" y="306"/>
                    <a:pt x="633" y="271"/>
                  </a:cubicBezTo>
                  <a:lnTo>
                    <a:pt x="676" y="228"/>
                  </a:lnTo>
                  <a:cubicBezTo>
                    <a:pt x="705" y="199"/>
                    <a:pt x="731" y="170"/>
                    <a:pt x="759" y="142"/>
                  </a:cubicBezTo>
                  <a:cubicBezTo>
                    <a:pt x="802" y="99"/>
                    <a:pt x="848" y="58"/>
                    <a:pt x="892" y="15"/>
                  </a:cubicBezTo>
                  <a:lnTo>
                    <a:pt x="900" y="7"/>
                  </a:lnTo>
                  <a:lnTo>
                    <a:pt x="906" y="1"/>
                  </a:lnTo>
                  <a:close/>
                  <a:moveTo>
                    <a:pt x="11" y="1109"/>
                  </a:moveTo>
                  <a:lnTo>
                    <a:pt x="11" y="1109"/>
                  </a:lnTo>
                  <a:cubicBezTo>
                    <a:pt x="10" y="1109"/>
                    <a:pt x="10" y="1110"/>
                    <a:pt x="9" y="1110"/>
                  </a:cubicBezTo>
                  <a:cubicBezTo>
                    <a:pt x="10" y="1110"/>
                    <a:pt x="10" y="1110"/>
                    <a:pt x="10" y="1110"/>
                  </a:cubicBezTo>
                  <a:lnTo>
                    <a:pt x="10" y="1110"/>
                  </a:lnTo>
                  <a:lnTo>
                    <a:pt x="11" y="1109"/>
                  </a:lnTo>
                  <a:close/>
                  <a:moveTo>
                    <a:pt x="10" y="1110"/>
                  </a:moveTo>
                  <a:lnTo>
                    <a:pt x="1" y="1127"/>
                  </a:lnTo>
                  <a:cubicBezTo>
                    <a:pt x="6" y="1122"/>
                    <a:pt x="12" y="1114"/>
                    <a:pt x="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a:off x="4597667" y="2474109"/>
              <a:ext cx="129" cy="129"/>
            </a:xfrm>
            <a:custGeom>
              <a:rect b="b" l="l" r="r" t="t"/>
              <a:pathLst>
                <a:path extrusionOk="0" fill="none" h="1" w="1">
                  <a:moveTo>
                    <a:pt x="0" y="0"/>
                  </a:moveTo>
                  <a:close/>
                </a:path>
              </a:pathLst>
            </a:custGeom>
            <a:noFill/>
            <a:ln cap="flat" cmpd="sng" w="850">
              <a:solidFill>
                <a:srgbClr val="A5A3A3"/>
              </a:solidFill>
              <a:prstDash val="solid"/>
              <a:miter lim="2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4378406" y="2900365"/>
              <a:ext cx="43129" cy="384154"/>
            </a:xfrm>
            <a:custGeom>
              <a:rect b="b" l="l" r="r" t="t"/>
              <a:pathLst>
                <a:path extrusionOk="0" h="2975" w="334">
                  <a:moveTo>
                    <a:pt x="328" y="1"/>
                  </a:moveTo>
                  <a:lnTo>
                    <a:pt x="322" y="15"/>
                  </a:lnTo>
                  <a:cubicBezTo>
                    <a:pt x="325" y="29"/>
                    <a:pt x="322" y="41"/>
                    <a:pt x="319" y="52"/>
                  </a:cubicBezTo>
                  <a:cubicBezTo>
                    <a:pt x="311" y="70"/>
                    <a:pt x="308" y="87"/>
                    <a:pt x="299" y="104"/>
                  </a:cubicBezTo>
                  <a:cubicBezTo>
                    <a:pt x="276" y="170"/>
                    <a:pt x="253" y="239"/>
                    <a:pt x="233" y="302"/>
                  </a:cubicBezTo>
                  <a:cubicBezTo>
                    <a:pt x="207" y="371"/>
                    <a:pt x="190" y="434"/>
                    <a:pt x="176" y="503"/>
                  </a:cubicBezTo>
                  <a:cubicBezTo>
                    <a:pt x="138" y="679"/>
                    <a:pt x="127" y="860"/>
                    <a:pt x="132" y="1035"/>
                  </a:cubicBezTo>
                  <a:cubicBezTo>
                    <a:pt x="132" y="1147"/>
                    <a:pt x="155" y="1253"/>
                    <a:pt x="155" y="1363"/>
                  </a:cubicBezTo>
                  <a:cubicBezTo>
                    <a:pt x="161" y="1526"/>
                    <a:pt x="155" y="1687"/>
                    <a:pt x="144" y="1854"/>
                  </a:cubicBezTo>
                  <a:cubicBezTo>
                    <a:pt x="135" y="1952"/>
                    <a:pt x="104" y="2049"/>
                    <a:pt x="95" y="2144"/>
                  </a:cubicBezTo>
                  <a:cubicBezTo>
                    <a:pt x="78" y="2342"/>
                    <a:pt x="66" y="2535"/>
                    <a:pt x="52" y="2736"/>
                  </a:cubicBezTo>
                  <a:cubicBezTo>
                    <a:pt x="49" y="2785"/>
                    <a:pt x="35" y="2831"/>
                    <a:pt x="18" y="2874"/>
                  </a:cubicBezTo>
                  <a:cubicBezTo>
                    <a:pt x="0" y="2903"/>
                    <a:pt x="12" y="2946"/>
                    <a:pt x="0" y="2974"/>
                  </a:cubicBezTo>
                  <a:cubicBezTo>
                    <a:pt x="9" y="2957"/>
                    <a:pt x="18" y="2946"/>
                    <a:pt x="23" y="2931"/>
                  </a:cubicBezTo>
                  <a:cubicBezTo>
                    <a:pt x="38" y="2905"/>
                    <a:pt x="52" y="2877"/>
                    <a:pt x="64" y="2848"/>
                  </a:cubicBezTo>
                  <a:cubicBezTo>
                    <a:pt x="95" y="2779"/>
                    <a:pt x="112" y="2707"/>
                    <a:pt x="135" y="2641"/>
                  </a:cubicBezTo>
                  <a:cubicBezTo>
                    <a:pt x="150" y="2592"/>
                    <a:pt x="141" y="2541"/>
                    <a:pt x="153" y="2492"/>
                  </a:cubicBezTo>
                  <a:lnTo>
                    <a:pt x="184" y="2342"/>
                  </a:lnTo>
                  <a:cubicBezTo>
                    <a:pt x="196" y="2291"/>
                    <a:pt x="210" y="2242"/>
                    <a:pt x="216" y="2190"/>
                  </a:cubicBezTo>
                  <a:cubicBezTo>
                    <a:pt x="239" y="2081"/>
                    <a:pt x="253" y="1969"/>
                    <a:pt x="268" y="1860"/>
                  </a:cubicBezTo>
                  <a:cubicBezTo>
                    <a:pt x="282" y="1753"/>
                    <a:pt x="305" y="1644"/>
                    <a:pt x="299" y="1538"/>
                  </a:cubicBezTo>
                  <a:cubicBezTo>
                    <a:pt x="296" y="1409"/>
                    <a:pt x="270" y="1276"/>
                    <a:pt x="256" y="1147"/>
                  </a:cubicBezTo>
                  <a:cubicBezTo>
                    <a:pt x="253" y="1127"/>
                    <a:pt x="279" y="1107"/>
                    <a:pt x="276" y="1090"/>
                  </a:cubicBezTo>
                  <a:cubicBezTo>
                    <a:pt x="265" y="989"/>
                    <a:pt x="250" y="888"/>
                    <a:pt x="250" y="788"/>
                  </a:cubicBezTo>
                  <a:cubicBezTo>
                    <a:pt x="250" y="745"/>
                    <a:pt x="268" y="705"/>
                    <a:pt x="268" y="664"/>
                  </a:cubicBezTo>
                  <a:cubicBezTo>
                    <a:pt x="268" y="581"/>
                    <a:pt x="265" y="501"/>
                    <a:pt x="276" y="420"/>
                  </a:cubicBezTo>
                  <a:cubicBezTo>
                    <a:pt x="293" y="294"/>
                    <a:pt x="319" y="173"/>
                    <a:pt x="328" y="44"/>
                  </a:cubicBezTo>
                  <a:cubicBezTo>
                    <a:pt x="328" y="35"/>
                    <a:pt x="334" y="29"/>
                    <a:pt x="328" y="21"/>
                  </a:cubicBezTo>
                  <a:lnTo>
                    <a:pt x="328" y="1"/>
                  </a:ln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3999540" y="2708608"/>
              <a:ext cx="656872" cy="366593"/>
            </a:xfrm>
            <a:custGeom>
              <a:rect b="b" l="l" r="r" t="t"/>
              <a:pathLst>
                <a:path extrusionOk="0" h="2839" w="5087">
                  <a:moveTo>
                    <a:pt x="4747" y="0"/>
                  </a:moveTo>
                  <a:cubicBezTo>
                    <a:pt x="4747" y="0"/>
                    <a:pt x="4388" y="379"/>
                    <a:pt x="4161" y="555"/>
                  </a:cubicBezTo>
                  <a:cubicBezTo>
                    <a:pt x="3937" y="733"/>
                    <a:pt x="3357" y="638"/>
                    <a:pt x="2975" y="805"/>
                  </a:cubicBezTo>
                  <a:cubicBezTo>
                    <a:pt x="2592" y="968"/>
                    <a:pt x="2423" y="1517"/>
                    <a:pt x="2423" y="1517"/>
                  </a:cubicBezTo>
                  <a:cubicBezTo>
                    <a:pt x="2423" y="1517"/>
                    <a:pt x="2222" y="1135"/>
                    <a:pt x="1909" y="894"/>
                  </a:cubicBezTo>
                  <a:cubicBezTo>
                    <a:pt x="1761" y="781"/>
                    <a:pt x="1572" y="759"/>
                    <a:pt x="1378" y="759"/>
                  </a:cubicBezTo>
                  <a:cubicBezTo>
                    <a:pt x="1251" y="759"/>
                    <a:pt x="1122" y="768"/>
                    <a:pt x="1000" y="768"/>
                  </a:cubicBezTo>
                  <a:cubicBezTo>
                    <a:pt x="913" y="768"/>
                    <a:pt x="830" y="764"/>
                    <a:pt x="753" y="747"/>
                  </a:cubicBezTo>
                  <a:cubicBezTo>
                    <a:pt x="403" y="675"/>
                    <a:pt x="475" y="451"/>
                    <a:pt x="475" y="451"/>
                  </a:cubicBezTo>
                  <a:lnTo>
                    <a:pt x="475" y="451"/>
                  </a:lnTo>
                  <a:lnTo>
                    <a:pt x="1" y="894"/>
                  </a:lnTo>
                  <a:lnTo>
                    <a:pt x="863" y="1738"/>
                  </a:lnTo>
                  <a:lnTo>
                    <a:pt x="2368" y="2839"/>
                  </a:lnTo>
                  <a:lnTo>
                    <a:pt x="4023" y="2327"/>
                  </a:lnTo>
                  <a:cubicBezTo>
                    <a:pt x="4023" y="2327"/>
                    <a:pt x="4977" y="675"/>
                    <a:pt x="5035" y="655"/>
                  </a:cubicBezTo>
                  <a:cubicBezTo>
                    <a:pt x="5086" y="635"/>
                    <a:pt x="4747" y="0"/>
                    <a:pt x="47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3987273" y="2733401"/>
              <a:ext cx="792714" cy="711751"/>
            </a:xfrm>
            <a:custGeom>
              <a:rect b="b" l="l" r="r" t="t"/>
              <a:pathLst>
                <a:path extrusionOk="0" h="5512" w="6139">
                  <a:moveTo>
                    <a:pt x="5305" y="1"/>
                  </a:moveTo>
                  <a:lnTo>
                    <a:pt x="2791" y="1848"/>
                  </a:lnTo>
                  <a:lnTo>
                    <a:pt x="2331" y="1848"/>
                  </a:lnTo>
                  <a:lnTo>
                    <a:pt x="1" y="478"/>
                  </a:lnTo>
                  <a:lnTo>
                    <a:pt x="1156" y="4247"/>
                  </a:lnTo>
                  <a:lnTo>
                    <a:pt x="3233" y="5512"/>
                  </a:lnTo>
                  <a:lnTo>
                    <a:pt x="3857" y="5512"/>
                  </a:lnTo>
                  <a:lnTo>
                    <a:pt x="6138" y="3767"/>
                  </a:lnTo>
                  <a:lnTo>
                    <a:pt x="5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3944660" y="2984299"/>
              <a:ext cx="402620" cy="475318"/>
            </a:xfrm>
            <a:custGeom>
              <a:rect b="b" l="l" r="r" t="t"/>
              <a:pathLst>
                <a:path extrusionOk="0" h="3681" w="3118">
                  <a:moveTo>
                    <a:pt x="1060" y="1"/>
                  </a:moveTo>
                  <a:cubicBezTo>
                    <a:pt x="646" y="1"/>
                    <a:pt x="278" y="75"/>
                    <a:pt x="144" y="598"/>
                  </a:cubicBezTo>
                  <a:cubicBezTo>
                    <a:pt x="0" y="1158"/>
                    <a:pt x="612" y="1937"/>
                    <a:pt x="923" y="2207"/>
                  </a:cubicBezTo>
                  <a:cubicBezTo>
                    <a:pt x="1219" y="2750"/>
                    <a:pt x="1566" y="3681"/>
                    <a:pt x="1628" y="3681"/>
                  </a:cubicBezTo>
                  <a:cubicBezTo>
                    <a:pt x="1629" y="3681"/>
                    <a:pt x="1629" y="3681"/>
                    <a:pt x="1630" y="3681"/>
                  </a:cubicBezTo>
                  <a:cubicBezTo>
                    <a:pt x="1701" y="3663"/>
                    <a:pt x="3118" y="3304"/>
                    <a:pt x="3118" y="3304"/>
                  </a:cubicBezTo>
                  <a:lnTo>
                    <a:pt x="1989" y="2615"/>
                  </a:lnTo>
                  <a:lnTo>
                    <a:pt x="1486" y="2304"/>
                  </a:lnTo>
                  <a:cubicBezTo>
                    <a:pt x="1486" y="2304"/>
                    <a:pt x="1265" y="1514"/>
                    <a:pt x="1265" y="1460"/>
                  </a:cubicBezTo>
                  <a:cubicBezTo>
                    <a:pt x="1265" y="1405"/>
                    <a:pt x="2219" y="1218"/>
                    <a:pt x="2515" y="977"/>
                  </a:cubicBezTo>
                  <a:cubicBezTo>
                    <a:pt x="2808" y="736"/>
                    <a:pt x="1905" y="26"/>
                    <a:pt x="1374" y="9"/>
                  </a:cubicBezTo>
                  <a:cubicBezTo>
                    <a:pt x="1268" y="5"/>
                    <a:pt x="1163"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4042928" y="3011674"/>
              <a:ext cx="232817" cy="36543"/>
            </a:xfrm>
            <a:custGeom>
              <a:rect b="b" l="l" r="r" t="t"/>
              <a:pathLst>
                <a:path extrusionOk="0" h="283" w="1803">
                  <a:moveTo>
                    <a:pt x="512" y="1"/>
                  </a:moveTo>
                  <a:cubicBezTo>
                    <a:pt x="392" y="1"/>
                    <a:pt x="268" y="9"/>
                    <a:pt x="147" y="26"/>
                  </a:cubicBezTo>
                  <a:cubicBezTo>
                    <a:pt x="119" y="29"/>
                    <a:pt x="96" y="32"/>
                    <a:pt x="61" y="38"/>
                  </a:cubicBezTo>
                  <a:cubicBezTo>
                    <a:pt x="38" y="41"/>
                    <a:pt x="18" y="44"/>
                    <a:pt x="1" y="47"/>
                  </a:cubicBezTo>
                  <a:cubicBezTo>
                    <a:pt x="15" y="47"/>
                    <a:pt x="21" y="47"/>
                    <a:pt x="35" y="44"/>
                  </a:cubicBezTo>
                  <a:lnTo>
                    <a:pt x="90" y="41"/>
                  </a:lnTo>
                  <a:cubicBezTo>
                    <a:pt x="133" y="38"/>
                    <a:pt x="179" y="38"/>
                    <a:pt x="222" y="32"/>
                  </a:cubicBezTo>
                  <a:cubicBezTo>
                    <a:pt x="251" y="29"/>
                    <a:pt x="282" y="26"/>
                    <a:pt x="311" y="26"/>
                  </a:cubicBezTo>
                  <a:lnTo>
                    <a:pt x="406" y="26"/>
                  </a:lnTo>
                  <a:cubicBezTo>
                    <a:pt x="438" y="29"/>
                    <a:pt x="466" y="29"/>
                    <a:pt x="498" y="29"/>
                  </a:cubicBezTo>
                  <a:cubicBezTo>
                    <a:pt x="567" y="29"/>
                    <a:pt x="633" y="38"/>
                    <a:pt x="699" y="41"/>
                  </a:cubicBezTo>
                  <a:lnTo>
                    <a:pt x="797" y="52"/>
                  </a:lnTo>
                  <a:lnTo>
                    <a:pt x="894" y="61"/>
                  </a:lnTo>
                  <a:cubicBezTo>
                    <a:pt x="972" y="72"/>
                    <a:pt x="1052" y="81"/>
                    <a:pt x="1130" y="90"/>
                  </a:cubicBezTo>
                  <a:lnTo>
                    <a:pt x="1165" y="101"/>
                  </a:lnTo>
                  <a:lnTo>
                    <a:pt x="1254" y="116"/>
                  </a:lnTo>
                  <a:lnTo>
                    <a:pt x="1343" y="133"/>
                  </a:lnTo>
                  <a:cubicBezTo>
                    <a:pt x="1369" y="139"/>
                    <a:pt x="1389" y="147"/>
                    <a:pt x="1415" y="156"/>
                  </a:cubicBezTo>
                  <a:cubicBezTo>
                    <a:pt x="1460" y="167"/>
                    <a:pt x="1512" y="182"/>
                    <a:pt x="1558" y="196"/>
                  </a:cubicBezTo>
                  <a:cubicBezTo>
                    <a:pt x="1633" y="219"/>
                    <a:pt x="1705" y="248"/>
                    <a:pt x="1777" y="274"/>
                  </a:cubicBezTo>
                  <a:cubicBezTo>
                    <a:pt x="1785" y="274"/>
                    <a:pt x="1785" y="274"/>
                    <a:pt x="1791" y="276"/>
                  </a:cubicBezTo>
                  <a:cubicBezTo>
                    <a:pt x="1791" y="276"/>
                    <a:pt x="1800" y="282"/>
                    <a:pt x="1802" y="282"/>
                  </a:cubicBezTo>
                  <a:cubicBezTo>
                    <a:pt x="1800" y="282"/>
                    <a:pt x="1797" y="276"/>
                    <a:pt x="1797" y="276"/>
                  </a:cubicBezTo>
                  <a:cubicBezTo>
                    <a:pt x="1788" y="271"/>
                    <a:pt x="1785" y="271"/>
                    <a:pt x="1777" y="268"/>
                  </a:cubicBezTo>
                  <a:cubicBezTo>
                    <a:pt x="1768" y="262"/>
                    <a:pt x="1756" y="256"/>
                    <a:pt x="1745" y="253"/>
                  </a:cubicBezTo>
                  <a:cubicBezTo>
                    <a:pt x="1670" y="216"/>
                    <a:pt x="1590" y="184"/>
                    <a:pt x="1512" y="156"/>
                  </a:cubicBezTo>
                  <a:cubicBezTo>
                    <a:pt x="1409" y="118"/>
                    <a:pt x="1302" y="95"/>
                    <a:pt x="1196" y="72"/>
                  </a:cubicBezTo>
                  <a:cubicBezTo>
                    <a:pt x="1165" y="70"/>
                    <a:pt x="1127" y="61"/>
                    <a:pt x="1096" y="58"/>
                  </a:cubicBezTo>
                  <a:cubicBezTo>
                    <a:pt x="1058" y="52"/>
                    <a:pt x="1027" y="47"/>
                    <a:pt x="995" y="44"/>
                  </a:cubicBezTo>
                  <a:cubicBezTo>
                    <a:pt x="894" y="29"/>
                    <a:pt x="794" y="18"/>
                    <a:pt x="693" y="12"/>
                  </a:cubicBezTo>
                  <a:cubicBezTo>
                    <a:pt x="636" y="9"/>
                    <a:pt x="573"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4034405" y="3057257"/>
              <a:ext cx="288471" cy="65468"/>
            </a:xfrm>
            <a:custGeom>
              <a:rect b="b" l="l" r="r" t="t"/>
              <a:pathLst>
                <a:path extrusionOk="0" h="507" w="2234">
                  <a:moveTo>
                    <a:pt x="464" y="0"/>
                  </a:moveTo>
                  <a:cubicBezTo>
                    <a:pt x="373" y="0"/>
                    <a:pt x="282" y="3"/>
                    <a:pt x="190" y="7"/>
                  </a:cubicBezTo>
                  <a:lnTo>
                    <a:pt x="78" y="7"/>
                  </a:lnTo>
                  <a:cubicBezTo>
                    <a:pt x="55" y="7"/>
                    <a:pt x="27" y="10"/>
                    <a:pt x="1" y="10"/>
                  </a:cubicBezTo>
                  <a:lnTo>
                    <a:pt x="44" y="10"/>
                  </a:lnTo>
                  <a:lnTo>
                    <a:pt x="113" y="12"/>
                  </a:lnTo>
                  <a:cubicBezTo>
                    <a:pt x="170" y="18"/>
                    <a:pt x="228" y="18"/>
                    <a:pt x="285" y="18"/>
                  </a:cubicBezTo>
                  <a:lnTo>
                    <a:pt x="400" y="18"/>
                  </a:lnTo>
                  <a:cubicBezTo>
                    <a:pt x="478" y="18"/>
                    <a:pt x="561" y="21"/>
                    <a:pt x="639" y="27"/>
                  </a:cubicBezTo>
                  <a:cubicBezTo>
                    <a:pt x="725" y="35"/>
                    <a:pt x="811" y="41"/>
                    <a:pt x="897" y="53"/>
                  </a:cubicBezTo>
                  <a:cubicBezTo>
                    <a:pt x="981" y="64"/>
                    <a:pt x="1064" y="81"/>
                    <a:pt x="1147" y="96"/>
                  </a:cubicBezTo>
                  <a:cubicBezTo>
                    <a:pt x="1248" y="113"/>
                    <a:pt x="1343" y="133"/>
                    <a:pt x="1443" y="156"/>
                  </a:cubicBezTo>
                  <a:cubicBezTo>
                    <a:pt x="1458" y="162"/>
                    <a:pt x="1472" y="168"/>
                    <a:pt x="1486" y="171"/>
                  </a:cubicBezTo>
                  <a:cubicBezTo>
                    <a:pt x="1564" y="191"/>
                    <a:pt x="1639" y="211"/>
                    <a:pt x="1713" y="239"/>
                  </a:cubicBezTo>
                  <a:cubicBezTo>
                    <a:pt x="1742" y="251"/>
                    <a:pt x="1774" y="268"/>
                    <a:pt x="1802" y="280"/>
                  </a:cubicBezTo>
                  <a:cubicBezTo>
                    <a:pt x="1866" y="300"/>
                    <a:pt x="1926" y="326"/>
                    <a:pt x="1983" y="354"/>
                  </a:cubicBezTo>
                  <a:cubicBezTo>
                    <a:pt x="2026" y="377"/>
                    <a:pt x="2072" y="398"/>
                    <a:pt x="2115" y="423"/>
                  </a:cubicBezTo>
                  <a:cubicBezTo>
                    <a:pt x="2138" y="435"/>
                    <a:pt x="2159" y="449"/>
                    <a:pt x="2182" y="458"/>
                  </a:cubicBezTo>
                  <a:lnTo>
                    <a:pt x="2213" y="478"/>
                  </a:lnTo>
                  <a:cubicBezTo>
                    <a:pt x="2216" y="481"/>
                    <a:pt x="2228" y="484"/>
                    <a:pt x="2225" y="484"/>
                  </a:cubicBezTo>
                  <a:lnTo>
                    <a:pt x="2210" y="492"/>
                  </a:lnTo>
                  <a:cubicBezTo>
                    <a:pt x="2205" y="495"/>
                    <a:pt x="2202" y="495"/>
                    <a:pt x="2196" y="498"/>
                  </a:cubicBezTo>
                  <a:cubicBezTo>
                    <a:pt x="2190" y="498"/>
                    <a:pt x="2184" y="504"/>
                    <a:pt x="2182" y="507"/>
                  </a:cubicBezTo>
                  <a:cubicBezTo>
                    <a:pt x="2184" y="507"/>
                    <a:pt x="2190" y="504"/>
                    <a:pt x="2190" y="504"/>
                  </a:cubicBezTo>
                  <a:cubicBezTo>
                    <a:pt x="2202" y="498"/>
                    <a:pt x="2210" y="495"/>
                    <a:pt x="2216" y="492"/>
                  </a:cubicBezTo>
                  <a:cubicBezTo>
                    <a:pt x="2219" y="492"/>
                    <a:pt x="2225" y="489"/>
                    <a:pt x="2228" y="489"/>
                  </a:cubicBezTo>
                  <a:cubicBezTo>
                    <a:pt x="2230" y="489"/>
                    <a:pt x="2233" y="484"/>
                    <a:pt x="2233" y="484"/>
                  </a:cubicBezTo>
                  <a:lnTo>
                    <a:pt x="2228" y="481"/>
                  </a:lnTo>
                  <a:cubicBezTo>
                    <a:pt x="2225" y="478"/>
                    <a:pt x="2216" y="475"/>
                    <a:pt x="2210" y="469"/>
                  </a:cubicBezTo>
                  <a:cubicBezTo>
                    <a:pt x="2115" y="412"/>
                    <a:pt x="2024" y="354"/>
                    <a:pt x="1926" y="308"/>
                  </a:cubicBezTo>
                  <a:cubicBezTo>
                    <a:pt x="1799" y="248"/>
                    <a:pt x="1667" y="196"/>
                    <a:pt x="1535" y="159"/>
                  </a:cubicBezTo>
                  <a:cubicBezTo>
                    <a:pt x="1452" y="133"/>
                    <a:pt x="1366" y="116"/>
                    <a:pt x="1282" y="96"/>
                  </a:cubicBezTo>
                  <a:cubicBezTo>
                    <a:pt x="1156" y="67"/>
                    <a:pt x="1027" y="47"/>
                    <a:pt x="897" y="33"/>
                  </a:cubicBezTo>
                  <a:cubicBezTo>
                    <a:pt x="820" y="21"/>
                    <a:pt x="745" y="10"/>
                    <a:pt x="664" y="7"/>
                  </a:cubicBezTo>
                  <a:cubicBezTo>
                    <a:pt x="598" y="2"/>
                    <a:pt x="531"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4038150" y="3104389"/>
              <a:ext cx="280594" cy="34348"/>
            </a:xfrm>
            <a:custGeom>
              <a:rect b="b" l="l" r="r" t="t"/>
              <a:pathLst>
                <a:path extrusionOk="0" h="266" w="2173">
                  <a:moveTo>
                    <a:pt x="670" y="0"/>
                  </a:moveTo>
                  <a:cubicBezTo>
                    <a:pt x="656" y="0"/>
                    <a:pt x="641" y="0"/>
                    <a:pt x="627" y="1"/>
                  </a:cubicBezTo>
                  <a:cubicBezTo>
                    <a:pt x="475" y="7"/>
                    <a:pt x="328" y="21"/>
                    <a:pt x="182" y="44"/>
                  </a:cubicBezTo>
                  <a:cubicBezTo>
                    <a:pt x="147" y="50"/>
                    <a:pt x="113" y="56"/>
                    <a:pt x="75" y="58"/>
                  </a:cubicBezTo>
                  <a:cubicBezTo>
                    <a:pt x="52" y="61"/>
                    <a:pt x="23" y="70"/>
                    <a:pt x="1" y="73"/>
                  </a:cubicBezTo>
                  <a:cubicBezTo>
                    <a:pt x="15" y="73"/>
                    <a:pt x="26" y="73"/>
                    <a:pt x="38" y="70"/>
                  </a:cubicBezTo>
                  <a:lnTo>
                    <a:pt x="101" y="61"/>
                  </a:lnTo>
                  <a:cubicBezTo>
                    <a:pt x="156" y="58"/>
                    <a:pt x="210" y="50"/>
                    <a:pt x="262" y="47"/>
                  </a:cubicBezTo>
                  <a:lnTo>
                    <a:pt x="371" y="35"/>
                  </a:lnTo>
                  <a:cubicBezTo>
                    <a:pt x="446" y="33"/>
                    <a:pt x="521" y="30"/>
                    <a:pt x="598" y="30"/>
                  </a:cubicBezTo>
                  <a:cubicBezTo>
                    <a:pt x="625" y="29"/>
                    <a:pt x="652" y="28"/>
                    <a:pt x="679" y="28"/>
                  </a:cubicBezTo>
                  <a:cubicBezTo>
                    <a:pt x="734" y="28"/>
                    <a:pt x="790" y="30"/>
                    <a:pt x="845" y="30"/>
                  </a:cubicBezTo>
                  <a:lnTo>
                    <a:pt x="1087" y="41"/>
                  </a:lnTo>
                  <a:cubicBezTo>
                    <a:pt x="1181" y="41"/>
                    <a:pt x="1279" y="44"/>
                    <a:pt x="1377" y="50"/>
                  </a:cubicBezTo>
                  <a:cubicBezTo>
                    <a:pt x="1391" y="50"/>
                    <a:pt x="1406" y="58"/>
                    <a:pt x="1420" y="58"/>
                  </a:cubicBezTo>
                  <a:cubicBezTo>
                    <a:pt x="1492" y="61"/>
                    <a:pt x="1566" y="70"/>
                    <a:pt x="1641" y="78"/>
                  </a:cubicBezTo>
                  <a:cubicBezTo>
                    <a:pt x="1676" y="87"/>
                    <a:pt x="1704" y="93"/>
                    <a:pt x="1736" y="99"/>
                  </a:cubicBezTo>
                  <a:cubicBezTo>
                    <a:pt x="1796" y="107"/>
                    <a:pt x="1857" y="116"/>
                    <a:pt x="1914" y="133"/>
                  </a:cubicBezTo>
                  <a:cubicBezTo>
                    <a:pt x="1957" y="145"/>
                    <a:pt x="2006" y="159"/>
                    <a:pt x="2049" y="176"/>
                  </a:cubicBezTo>
                  <a:cubicBezTo>
                    <a:pt x="2069" y="188"/>
                    <a:pt x="2092" y="193"/>
                    <a:pt x="2112" y="205"/>
                  </a:cubicBezTo>
                  <a:cubicBezTo>
                    <a:pt x="2124" y="208"/>
                    <a:pt x="2135" y="216"/>
                    <a:pt x="2144" y="219"/>
                  </a:cubicBezTo>
                  <a:cubicBezTo>
                    <a:pt x="2148" y="220"/>
                    <a:pt x="2151" y="222"/>
                    <a:pt x="2154" y="224"/>
                  </a:cubicBezTo>
                  <a:lnTo>
                    <a:pt x="2154" y="224"/>
                  </a:lnTo>
                  <a:cubicBezTo>
                    <a:pt x="2154" y="223"/>
                    <a:pt x="2153" y="223"/>
                    <a:pt x="2153" y="222"/>
                  </a:cubicBezTo>
                  <a:cubicBezTo>
                    <a:pt x="2144" y="219"/>
                    <a:pt x="2141" y="216"/>
                    <a:pt x="2135" y="214"/>
                  </a:cubicBezTo>
                  <a:cubicBezTo>
                    <a:pt x="2043" y="162"/>
                    <a:pt x="1949" y="127"/>
                    <a:pt x="1848" y="101"/>
                  </a:cubicBezTo>
                  <a:cubicBezTo>
                    <a:pt x="1719" y="70"/>
                    <a:pt x="1584" y="50"/>
                    <a:pt x="1454" y="35"/>
                  </a:cubicBezTo>
                  <a:cubicBezTo>
                    <a:pt x="1374" y="27"/>
                    <a:pt x="1293" y="21"/>
                    <a:pt x="1210" y="18"/>
                  </a:cubicBezTo>
                  <a:cubicBezTo>
                    <a:pt x="1089" y="12"/>
                    <a:pt x="966" y="7"/>
                    <a:pt x="845" y="4"/>
                  </a:cubicBezTo>
                  <a:cubicBezTo>
                    <a:pt x="788" y="4"/>
                    <a:pt x="728" y="0"/>
                    <a:pt x="670" y="0"/>
                  </a:cubicBezTo>
                  <a:close/>
                  <a:moveTo>
                    <a:pt x="2154" y="224"/>
                  </a:moveTo>
                  <a:lnTo>
                    <a:pt x="2154" y="224"/>
                  </a:lnTo>
                  <a:cubicBezTo>
                    <a:pt x="2159" y="228"/>
                    <a:pt x="2163" y="233"/>
                    <a:pt x="2166" y="235"/>
                  </a:cubicBezTo>
                  <a:lnTo>
                    <a:pt x="2166" y="235"/>
                  </a:lnTo>
                  <a:cubicBezTo>
                    <a:pt x="2163" y="231"/>
                    <a:pt x="2159" y="227"/>
                    <a:pt x="2154" y="224"/>
                  </a:cubicBezTo>
                  <a:close/>
                  <a:moveTo>
                    <a:pt x="2166" y="235"/>
                  </a:moveTo>
                  <a:cubicBezTo>
                    <a:pt x="2166" y="236"/>
                    <a:pt x="2167" y="237"/>
                    <a:pt x="2167" y="238"/>
                  </a:cubicBezTo>
                  <a:lnTo>
                    <a:pt x="2167" y="238"/>
                  </a:lnTo>
                  <a:cubicBezTo>
                    <a:pt x="2167" y="237"/>
                    <a:pt x="2167" y="237"/>
                    <a:pt x="2167" y="237"/>
                  </a:cubicBezTo>
                  <a:cubicBezTo>
                    <a:pt x="2167" y="236"/>
                    <a:pt x="2166" y="236"/>
                    <a:pt x="2166" y="235"/>
                  </a:cubicBezTo>
                  <a:close/>
                  <a:moveTo>
                    <a:pt x="2167" y="238"/>
                  </a:moveTo>
                  <a:cubicBezTo>
                    <a:pt x="2170" y="246"/>
                    <a:pt x="2172" y="256"/>
                    <a:pt x="2170" y="262"/>
                  </a:cubicBezTo>
                  <a:lnTo>
                    <a:pt x="2170" y="262"/>
                  </a:lnTo>
                  <a:cubicBezTo>
                    <a:pt x="2172" y="260"/>
                    <a:pt x="2173" y="259"/>
                    <a:pt x="2173" y="257"/>
                  </a:cubicBezTo>
                  <a:cubicBezTo>
                    <a:pt x="2173" y="251"/>
                    <a:pt x="2170" y="245"/>
                    <a:pt x="2170" y="242"/>
                  </a:cubicBezTo>
                  <a:cubicBezTo>
                    <a:pt x="2169" y="241"/>
                    <a:pt x="2168" y="239"/>
                    <a:pt x="2167" y="238"/>
                  </a:cubicBezTo>
                  <a:close/>
                  <a:moveTo>
                    <a:pt x="2170" y="262"/>
                  </a:moveTo>
                  <a:cubicBezTo>
                    <a:pt x="2169" y="263"/>
                    <a:pt x="2168" y="264"/>
                    <a:pt x="2167" y="264"/>
                  </a:cubicBezTo>
                  <a:lnTo>
                    <a:pt x="2167" y="264"/>
                  </a:lnTo>
                  <a:cubicBezTo>
                    <a:pt x="2168" y="264"/>
                    <a:pt x="2169" y="263"/>
                    <a:pt x="2170" y="262"/>
                  </a:cubicBezTo>
                  <a:cubicBezTo>
                    <a:pt x="2170" y="262"/>
                    <a:pt x="2170" y="262"/>
                    <a:pt x="2170" y="262"/>
                  </a:cubicBezTo>
                  <a:close/>
                  <a:moveTo>
                    <a:pt x="2167" y="264"/>
                  </a:moveTo>
                  <a:cubicBezTo>
                    <a:pt x="2163" y="265"/>
                    <a:pt x="2160" y="265"/>
                    <a:pt x="2164" y="265"/>
                  </a:cubicBezTo>
                  <a:cubicBezTo>
                    <a:pt x="2164" y="265"/>
                    <a:pt x="2165" y="265"/>
                    <a:pt x="2167" y="2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4583980" y="2887710"/>
              <a:ext cx="758108" cy="470411"/>
            </a:xfrm>
            <a:custGeom>
              <a:rect b="b" l="l" r="r" t="t"/>
              <a:pathLst>
                <a:path extrusionOk="0" h="3643" w="5871">
                  <a:moveTo>
                    <a:pt x="1429" y="1"/>
                  </a:moveTo>
                  <a:cubicBezTo>
                    <a:pt x="1407" y="1"/>
                    <a:pt x="1384" y="4"/>
                    <a:pt x="1362" y="10"/>
                  </a:cubicBezTo>
                  <a:cubicBezTo>
                    <a:pt x="773" y="168"/>
                    <a:pt x="58" y="886"/>
                    <a:pt x="29" y="1242"/>
                  </a:cubicBezTo>
                  <a:cubicBezTo>
                    <a:pt x="0" y="1596"/>
                    <a:pt x="1247" y="1547"/>
                    <a:pt x="1259" y="1619"/>
                  </a:cubicBezTo>
                  <a:cubicBezTo>
                    <a:pt x="1267" y="1690"/>
                    <a:pt x="1856" y="2515"/>
                    <a:pt x="2095" y="2570"/>
                  </a:cubicBezTo>
                  <a:cubicBezTo>
                    <a:pt x="2313" y="2620"/>
                    <a:pt x="4569" y="3642"/>
                    <a:pt x="5128" y="3642"/>
                  </a:cubicBezTo>
                  <a:cubicBezTo>
                    <a:pt x="5179" y="3642"/>
                    <a:pt x="5215" y="3634"/>
                    <a:pt x="5235" y="3615"/>
                  </a:cubicBezTo>
                  <a:cubicBezTo>
                    <a:pt x="5471" y="3397"/>
                    <a:pt x="5870" y="2863"/>
                    <a:pt x="5617" y="2570"/>
                  </a:cubicBezTo>
                  <a:cubicBezTo>
                    <a:pt x="5367" y="2277"/>
                    <a:pt x="2960" y="2004"/>
                    <a:pt x="2960" y="2004"/>
                  </a:cubicBezTo>
                  <a:cubicBezTo>
                    <a:pt x="2661" y="1827"/>
                    <a:pt x="2003" y="1"/>
                    <a:pt x="14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4567968" y="2935617"/>
              <a:ext cx="204925" cy="83675"/>
            </a:xfrm>
            <a:custGeom>
              <a:rect b="b" l="l" r="r" t="t"/>
              <a:pathLst>
                <a:path extrusionOk="0" h="648" w="1587">
                  <a:moveTo>
                    <a:pt x="1558" y="1"/>
                  </a:moveTo>
                  <a:cubicBezTo>
                    <a:pt x="1546" y="1"/>
                    <a:pt x="1538" y="3"/>
                    <a:pt x="1526" y="3"/>
                  </a:cubicBezTo>
                  <a:cubicBezTo>
                    <a:pt x="1446" y="9"/>
                    <a:pt x="1368" y="15"/>
                    <a:pt x="1288" y="29"/>
                  </a:cubicBezTo>
                  <a:cubicBezTo>
                    <a:pt x="1187" y="47"/>
                    <a:pt x="1087" y="72"/>
                    <a:pt x="992" y="104"/>
                  </a:cubicBezTo>
                  <a:cubicBezTo>
                    <a:pt x="957" y="113"/>
                    <a:pt x="929" y="127"/>
                    <a:pt x="900" y="138"/>
                  </a:cubicBezTo>
                  <a:cubicBezTo>
                    <a:pt x="871" y="147"/>
                    <a:pt x="842" y="161"/>
                    <a:pt x="814" y="173"/>
                  </a:cubicBezTo>
                  <a:cubicBezTo>
                    <a:pt x="725" y="210"/>
                    <a:pt x="638" y="248"/>
                    <a:pt x="552" y="288"/>
                  </a:cubicBezTo>
                  <a:cubicBezTo>
                    <a:pt x="503" y="314"/>
                    <a:pt x="449" y="334"/>
                    <a:pt x="397" y="363"/>
                  </a:cubicBezTo>
                  <a:cubicBezTo>
                    <a:pt x="296" y="417"/>
                    <a:pt x="202" y="486"/>
                    <a:pt x="110" y="558"/>
                  </a:cubicBezTo>
                  <a:cubicBezTo>
                    <a:pt x="90" y="575"/>
                    <a:pt x="72" y="590"/>
                    <a:pt x="47" y="607"/>
                  </a:cubicBezTo>
                  <a:cubicBezTo>
                    <a:pt x="29" y="621"/>
                    <a:pt x="15" y="636"/>
                    <a:pt x="1" y="647"/>
                  </a:cubicBezTo>
                  <a:cubicBezTo>
                    <a:pt x="9" y="641"/>
                    <a:pt x="18" y="636"/>
                    <a:pt x="29" y="633"/>
                  </a:cubicBezTo>
                  <a:lnTo>
                    <a:pt x="72" y="604"/>
                  </a:lnTo>
                  <a:cubicBezTo>
                    <a:pt x="107" y="578"/>
                    <a:pt x="144" y="558"/>
                    <a:pt x="176" y="532"/>
                  </a:cubicBezTo>
                  <a:cubicBezTo>
                    <a:pt x="196" y="518"/>
                    <a:pt x="219" y="501"/>
                    <a:pt x="245" y="486"/>
                  </a:cubicBezTo>
                  <a:cubicBezTo>
                    <a:pt x="268" y="469"/>
                    <a:pt x="294" y="455"/>
                    <a:pt x="319" y="440"/>
                  </a:cubicBezTo>
                  <a:lnTo>
                    <a:pt x="394" y="397"/>
                  </a:lnTo>
                  <a:cubicBezTo>
                    <a:pt x="449" y="363"/>
                    <a:pt x="506" y="340"/>
                    <a:pt x="564" y="311"/>
                  </a:cubicBezTo>
                  <a:lnTo>
                    <a:pt x="650" y="274"/>
                  </a:lnTo>
                  <a:cubicBezTo>
                    <a:pt x="679" y="262"/>
                    <a:pt x="707" y="253"/>
                    <a:pt x="736" y="239"/>
                  </a:cubicBezTo>
                  <a:cubicBezTo>
                    <a:pt x="802" y="205"/>
                    <a:pt x="871" y="176"/>
                    <a:pt x="940" y="147"/>
                  </a:cubicBezTo>
                  <a:cubicBezTo>
                    <a:pt x="952" y="144"/>
                    <a:pt x="960" y="144"/>
                    <a:pt x="972" y="141"/>
                  </a:cubicBezTo>
                  <a:lnTo>
                    <a:pt x="1055" y="113"/>
                  </a:lnTo>
                  <a:lnTo>
                    <a:pt x="1138" y="87"/>
                  </a:lnTo>
                  <a:cubicBezTo>
                    <a:pt x="1164" y="81"/>
                    <a:pt x="1187" y="81"/>
                    <a:pt x="1210" y="72"/>
                  </a:cubicBezTo>
                  <a:cubicBezTo>
                    <a:pt x="1256" y="61"/>
                    <a:pt x="1302" y="47"/>
                    <a:pt x="1351" y="41"/>
                  </a:cubicBezTo>
                  <a:lnTo>
                    <a:pt x="1566" y="9"/>
                  </a:lnTo>
                  <a:cubicBezTo>
                    <a:pt x="1569" y="3"/>
                    <a:pt x="1569" y="3"/>
                    <a:pt x="1575" y="3"/>
                  </a:cubicBezTo>
                  <a:cubicBezTo>
                    <a:pt x="1581" y="1"/>
                    <a:pt x="1584"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4566805" y="2962734"/>
              <a:ext cx="222358" cy="94005"/>
            </a:xfrm>
            <a:custGeom>
              <a:rect b="b" l="l" r="r" t="t"/>
              <a:pathLst>
                <a:path extrusionOk="0" h="728" w="1722">
                  <a:moveTo>
                    <a:pt x="1693" y="0"/>
                  </a:moveTo>
                  <a:cubicBezTo>
                    <a:pt x="1682" y="0"/>
                    <a:pt x="1667" y="3"/>
                    <a:pt x="1656" y="3"/>
                  </a:cubicBezTo>
                  <a:cubicBezTo>
                    <a:pt x="1570" y="9"/>
                    <a:pt x="1484" y="18"/>
                    <a:pt x="1397" y="32"/>
                  </a:cubicBezTo>
                  <a:cubicBezTo>
                    <a:pt x="1288" y="49"/>
                    <a:pt x="1179" y="78"/>
                    <a:pt x="1073" y="115"/>
                  </a:cubicBezTo>
                  <a:cubicBezTo>
                    <a:pt x="1038" y="124"/>
                    <a:pt x="1007" y="135"/>
                    <a:pt x="975" y="150"/>
                  </a:cubicBezTo>
                  <a:cubicBezTo>
                    <a:pt x="943" y="164"/>
                    <a:pt x="909" y="176"/>
                    <a:pt x="877" y="190"/>
                  </a:cubicBezTo>
                  <a:cubicBezTo>
                    <a:pt x="780" y="224"/>
                    <a:pt x="688" y="273"/>
                    <a:pt x="593" y="319"/>
                  </a:cubicBezTo>
                  <a:cubicBezTo>
                    <a:pt x="541" y="348"/>
                    <a:pt x="484" y="374"/>
                    <a:pt x="429" y="405"/>
                  </a:cubicBezTo>
                  <a:cubicBezTo>
                    <a:pt x="320" y="469"/>
                    <a:pt x="216" y="546"/>
                    <a:pt x="119" y="627"/>
                  </a:cubicBezTo>
                  <a:cubicBezTo>
                    <a:pt x="96" y="647"/>
                    <a:pt x="76" y="664"/>
                    <a:pt x="47" y="684"/>
                  </a:cubicBezTo>
                  <a:cubicBezTo>
                    <a:pt x="33" y="699"/>
                    <a:pt x="15" y="719"/>
                    <a:pt x="1" y="727"/>
                  </a:cubicBezTo>
                  <a:cubicBezTo>
                    <a:pt x="8" y="724"/>
                    <a:pt x="13" y="721"/>
                    <a:pt x="15" y="721"/>
                  </a:cubicBezTo>
                  <a:cubicBezTo>
                    <a:pt x="16" y="721"/>
                    <a:pt x="16" y="722"/>
                    <a:pt x="15" y="724"/>
                  </a:cubicBezTo>
                  <a:lnTo>
                    <a:pt x="61" y="693"/>
                  </a:lnTo>
                  <a:cubicBezTo>
                    <a:pt x="99" y="664"/>
                    <a:pt x="136" y="638"/>
                    <a:pt x="173" y="609"/>
                  </a:cubicBezTo>
                  <a:lnTo>
                    <a:pt x="248" y="555"/>
                  </a:lnTo>
                  <a:cubicBezTo>
                    <a:pt x="277" y="535"/>
                    <a:pt x="303" y="520"/>
                    <a:pt x="331" y="503"/>
                  </a:cubicBezTo>
                  <a:cubicBezTo>
                    <a:pt x="357" y="483"/>
                    <a:pt x="386" y="466"/>
                    <a:pt x="415" y="451"/>
                  </a:cubicBezTo>
                  <a:cubicBezTo>
                    <a:pt x="472" y="417"/>
                    <a:pt x="535" y="382"/>
                    <a:pt x="596" y="351"/>
                  </a:cubicBezTo>
                  <a:lnTo>
                    <a:pt x="691" y="308"/>
                  </a:lnTo>
                  <a:cubicBezTo>
                    <a:pt x="722" y="293"/>
                    <a:pt x="751" y="279"/>
                    <a:pt x="782" y="265"/>
                  </a:cubicBezTo>
                  <a:cubicBezTo>
                    <a:pt x="860" y="230"/>
                    <a:pt x="935" y="193"/>
                    <a:pt x="1009" y="164"/>
                  </a:cubicBezTo>
                  <a:cubicBezTo>
                    <a:pt x="1021" y="161"/>
                    <a:pt x="1035" y="161"/>
                    <a:pt x="1047" y="158"/>
                  </a:cubicBezTo>
                  <a:lnTo>
                    <a:pt x="1136" y="124"/>
                  </a:lnTo>
                  <a:cubicBezTo>
                    <a:pt x="1165" y="115"/>
                    <a:pt x="1193" y="107"/>
                    <a:pt x="1225" y="95"/>
                  </a:cubicBezTo>
                  <a:cubicBezTo>
                    <a:pt x="1251" y="89"/>
                    <a:pt x="1280" y="87"/>
                    <a:pt x="1305" y="78"/>
                  </a:cubicBezTo>
                  <a:cubicBezTo>
                    <a:pt x="1354" y="64"/>
                    <a:pt x="1406" y="52"/>
                    <a:pt x="1455" y="43"/>
                  </a:cubicBezTo>
                  <a:cubicBezTo>
                    <a:pt x="1535" y="29"/>
                    <a:pt x="1613" y="18"/>
                    <a:pt x="1693" y="6"/>
                  </a:cubicBezTo>
                  <a:cubicBezTo>
                    <a:pt x="1696" y="3"/>
                    <a:pt x="1699" y="3"/>
                    <a:pt x="1708" y="3"/>
                  </a:cubicBezTo>
                  <a:cubicBezTo>
                    <a:pt x="1711" y="0"/>
                    <a:pt x="1716" y="0"/>
                    <a:pt x="1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4576103" y="3017227"/>
              <a:ext cx="220550" cy="60690"/>
            </a:xfrm>
            <a:custGeom>
              <a:rect b="b" l="l" r="r" t="t"/>
              <a:pathLst>
                <a:path extrusionOk="0" h="470" w="1708">
                  <a:moveTo>
                    <a:pt x="1702" y="1"/>
                  </a:moveTo>
                  <a:cubicBezTo>
                    <a:pt x="1687" y="4"/>
                    <a:pt x="1679" y="4"/>
                    <a:pt x="1667" y="4"/>
                  </a:cubicBezTo>
                  <a:cubicBezTo>
                    <a:pt x="1584" y="9"/>
                    <a:pt x="1503" y="12"/>
                    <a:pt x="1420" y="18"/>
                  </a:cubicBezTo>
                  <a:cubicBezTo>
                    <a:pt x="1317" y="29"/>
                    <a:pt x="1210" y="47"/>
                    <a:pt x="1107" y="73"/>
                  </a:cubicBezTo>
                  <a:cubicBezTo>
                    <a:pt x="1041" y="87"/>
                    <a:pt x="981" y="104"/>
                    <a:pt x="917" y="124"/>
                  </a:cubicBezTo>
                  <a:cubicBezTo>
                    <a:pt x="823" y="147"/>
                    <a:pt x="725" y="176"/>
                    <a:pt x="633" y="205"/>
                  </a:cubicBezTo>
                  <a:cubicBezTo>
                    <a:pt x="578" y="228"/>
                    <a:pt x="518" y="239"/>
                    <a:pt x="463" y="259"/>
                  </a:cubicBezTo>
                  <a:cubicBezTo>
                    <a:pt x="348" y="300"/>
                    <a:pt x="242" y="348"/>
                    <a:pt x="133" y="403"/>
                  </a:cubicBezTo>
                  <a:cubicBezTo>
                    <a:pt x="115" y="412"/>
                    <a:pt x="99" y="420"/>
                    <a:pt x="83" y="428"/>
                  </a:cubicBezTo>
                  <a:lnTo>
                    <a:pt x="83" y="428"/>
                  </a:lnTo>
                  <a:cubicBezTo>
                    <a:pt x="122" y="412"/>
                    <a:pt x="159" y="399"/>
                    <a:pt x="193" y="383"/>
                  </a:cubicBezTo>
                  <a:cubicBezTo>
                    <a:pt x="219" y="371"/>
                    <a:pt x="245" y="357"/>
                    <a:pt x="274" y="345"/>
                  </a:cubicBezTo>
                  <a:cubicBezTo>
                    <a:pt x="331" y="325"/>
                    <a:pt x="389" y="302"/>
                    <a:pt x="446" y="285"/>
                  </a:cubicBezTo>
                  <a:cubicBezTo>
                    <a:pt x="509" y="262"/>
                    <a:pt x="573" y="242"/>
                    <a:pt x="636" y="225"/>
                  </a:cubicBezTo>
                  <a:cubicBezTo>
                    <a:pt x="696" y="205"/>
                    <a:pt x="762" y="190"/>
                    <a:pt x="823" y="173"/>
                  </a:cubicBezTo>
                  <a:cubicBezTo>
                    <a:pt x="894" y="153"/>
                    <a:pt x="969" y="130"/>
                    <a:pt x="1047" y="110"/>
                  </a:cubicBezTo>
                  <a:cubicBezTo>
                    <a:pt x="1051" y="107"/>
                    <a:pt x="1057" y="107"/>
                    <a:pt x="1063" y="107"/>
                  </a:cubicBezTo>
                  <a:cubicBezTo>
                    <a:pt x="1069" y="107"/>
                    <a:pt x="1075" y="107"/>
                    <a:pt x="1081" y="104"/>
                  </a:cubicBezTo>
                  <a:cubicBezTo>
                    <a:pt x="1139" y="90"/>
                    <a:pt x="1196" y="73"/>
                    <a:pt x="1256" y="61"/>
                  </a:cubicBezTo>
                  <a:cubicBezTo>
                    <a:pt x="1282" y="55"/>
                    <a:pt x="1308" y="55"/>
                    <a:pt x="1334" y="52"/>
                  </a:cubicBezTo>
                  <a:cubicBezTo>
                    <a:pt x="1383" y="41"/>
                    <a:pt x="1429" y="32"/>
                    <a:pt x="1480" y="27"/>
                  </a:cubicBezTo>
                  <a:cubicBezTo>
                    <a:pt x="1555" y="18"/>
                    <a:pt x="1630" y="9"/>
                    <a:pt x="1707" y="1"/>
                  </a:cubicBezTo>
                  <a:close/>
                  <a:moveTo>
                    <a:pt x="83" y="428"/>
                  </a:moveTo>
                  <a:lnTo>
                    <a:pt x="83" y="428"/>
                  </a:lnTo>
                  <a:cubicBezTo>
                    <a:pt x="80" y="429"/>
                    <a:pt x="76" y="430"/>
                    <a:pt x="73" y="432"/>
                  </a:cubicBezTo>
                  <a:lnTo>
                    <a:pt x="21" y="455"/>
                  </a:lnTo>
                  <a:cubicBezTo>
                    <a:pt x="21" y="456"/>
                    <a:pt x="21" y="457"/>
                    <a:pt x="21" y="458"/>
                  </a:cubicBezTo>
                  <a:lnTo>
                    <a:pt x="21" y="458"/>
                  </a:lnTo>
                  <a:cubicBezTo>
                    <a:pt x="33" y="451"/>
                    <a:pt x="45" y="444"/>
                    <a:pt x="55" y="440"/>
                  </a:cubicBezTo>
                  <a:cubicBezTo>
                    <a:pt x="65" y="436"/>
                    <a:pt x="74" y="432"/>
                    <a:pt x="83" y="428"/>
                  </a:cubicBezTo>
                  <a:close/>
                  <a:moveTo>
                    <a:pt x="21" y="458"/>
                  </a:moveTo>
                  <a:cubicBezTo>
                    <a:pt x="14" y="462"/>
                    <a:pt x="7" y="466"/>
                    <a:pt x="1" y="469"/>
                  </a:cubicBezTo>
                  <a:cubicBezTo>
                    <a:pt x="10" y="464"/>
                    <a:pt x="19" y="462"/>
                    <a:pt x="21" y="4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3432663" y="3326233"/>
              <a:ext cx="1576905" cy="823059"/>
            </a:xfrm>
            <a:custGeom>
              <a:rect b="b" l="l" r="r" t="t"/>
              <a:pathLst>
                <a:path extrusionOk="0" h="6374" w="12212">
                  <a:moveTo>
                    <a:pt x="2968" y="1"/>
                  </a:moveTo>
                  <a:cubicBezTo>
                    <a:pt x="2513" y="1"/>
                    <a:pt x="2105" y="72"/>
                    <a:pt x="1796" y="251"/>
                  </a:cubicBezTo>
                  <a:cubicBezTo>
                    <a:pt x="250" y="1145"/>
                    <a:pt x="0" y="2869"/>
                    <a:pt x="124" y="3469"/>
                  </a:cubicBezTo>
                  <a:cubicBezTo>
                    <a:pt x="250" y="4070"/>
                    <a:pt x="2589" y="4891"/>
                    <a:pt x="2589" y="4891"/>
                  </a:cubicBezTo>
                  <a:lnTo>
                    <a:pt x="8048" y="5911"/>
                  </a:lnTo>
                  <a:cubicBezTo>
                    <a:pt x="8048" y="5911"/>
                    <a:pt x="8610" y="6374"/>
                    <a:pt x="9646" y="6374"/>
                  </a:cubicBezTo>
                  <a:cubicBezTo>
                    <a:pt x="10301" y="6374"/>
                    <a:pt x="11147" y="6189"/>
                    <a:pt x="12160" y="5584"/>
                  </a:cubicBezTo>
                  <a:lnTo>
                    <a:pt x="12212" y="1340"/>
                  </a:lnTo>
                  <a:lnTo>
                    <a:pt x="12212" y="1340"/>
                  </a:lnTo>
                  <a:cubicBezTo>
                    <a:pt x="11953" y="1412"/>
                    <a:pt x="11640" y="1504"/>
                    <a:pt x="11367" y="1604"/>
                  </a:cubicBezTo>
                  <a:cubicBezTo>
                    <a:pt x="11264" y="1642"/>
                    <a:pt x="11164" y="1658"/>
                    <a:pt x="11070" y="1658"/>
                  </a:cubicBezTo>
                  <a:cubicBezTo>
                    <a:pt x="10632" y="1658"/>
                    <a:pt x="10318" y="1317"/>
                    <a:pt x="10318" y="1317"/>
                  </a:cubicBezTo>
                  <a:cubicBezTo>
                    <a:pt x="10318" y="1317"/>
                    <a:pt x="9902" y="1556"/>
                    <a:pt x="9284" y="1602"/>
                  </a:cubicBezTo>
                  <a:cubicBezTo>
                    <a:pt x="9244" y="1605"/>
                    <a:pt x="9204" y="1606"/>
                    <a:pt x="9165" y="1606"/>
                  </a:cubicBezTo>
                  <a:cubicBezTo>
                    <a:pt x="8605" y="1606"/>
                    <a:pt x="8181" y="1317"/>
                    <a:pt x="8181" y="1317"/>
                  </a:cubicBezTo>
                  <a:cubicBezTo>
                    <a:pt x="8181" y="1317"/>
                    <a:pt x="8180" y="1317"/>
                    <a:pt x="8179" y="1317"/>
                  </a:cubicBezTo>
                  <a:cubicBezTo>
                    <a:pt x="8147" y="1317"/>
                    <a:pt x="7640" y="1314"/>
                    <a:pt x="7365" y="1145"/>
                  </a:cubicBezTo>
                  <a:cubicBezTo>
                    <a:pt x="7365" y="1145"/>
                    <a:pt x="4788" y="1"/>
                    <a:pt x="2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3768786" y="3512308"/>
              <a:ext cx="278399" cy="138812"/>
            </a:xfrm>
            <a:custGeom>
              <a:rect b="b" l="l" r="r" t="t"/>
              <a:pathLst>
                <a:path extrusionOk="0" h="1075" w="2156">
                  <a:moveTo>
                    <a:pt x="9" y="17"/>
                  </a:moveTo>
                  <a:cubicBezTo>
                    <a:pt x="3" y="17"/>
                    <a:pt x="1" y="20"/>
                    <a:pt x="1" y="20"/>
                  </a:cubicBezTo>
                  <a:cubicBezTo>
                    <a:pt x="1" y="20"/>
                    <a:pt x="5" y="19"/>
                    <a:pt x="9" y="17"/>
                  </a:cubicBezTo>
                  <a:close/>
                  <a:moveTo>
                    <a:pt x="116" y="1"/>
                  </a:moveTo>
                  <a:cubicBezTo>
                    <a:pt x="88" y="1"/>
                    <a:pt x="60" y="3"/>
                    <a:pt x="32" y="11"/>
                  </a:cubicBezTo>
                  <a:cubicBezTo>
                    <a:pt x="26" y="11"/>
                    <a:pt x="18" y="14"/>
                    <a:pt x="15" y="14"/>
                  </a:cubicBezTo>
                  <a:cubicBezTo>
                    <a:pt x="14" y="15"/>
                    <a:pt x="12" y="16"/>
                    <a:pt x="9" y="17"/>
                  </a:cubicBezTo>
                  <a:lnTo>
                    <a:pt x="9" y="17"/>
                  </a:lnTo>
                  <a:cubicBezTo>
                    <a:pt x="10" y="17"/>
                    <a:pt x="11" y="17"/>
                    <a:pt x="12" y="17"/>
                  </a:cubicBezTo>
                  <a:cubicBezTo>
                    <a:pt x="18" y="17"/>
                    <a:pt x="29" y="14"/>
                    <a:pt x="41" y="14"/>
                  </a:cubicBezTo>
                  <a:cubicBezTo>
                    <a:pt x="55" y="11"/>
                    <a:pt x="72" y="11"/>
                    <a:pt x="87" y="11"/>
                  </a:cubicBezTo>
                  <a:cubicBezTo>
                    <a:pt x="144" y="11"/>
                    <a:pt x="199" y="25"/>
                    <a:pt x="250" y="40"/>
                  </a:cubicBezTo>
                  <a:cubicBezTo>
                    <a:pt x="305" y="54"/>
                    <a:pt x="360" y="69"/>
                    <a:pt x="414" y="86"/>
                  </a:cubicBezTo>
                  <a:cubicBezTo>
                    <a:pt x="549" y="126"/>
                    <a:pt x="687" y="169"/>
                    <a:pt x="822" y="215"/>
                  </a:cubicBezTo>
                  <a:cubicBezTo>
                    <a:pt x="865" y="229"/>
                    <a:pt x="906" y="244"/>
                    <a:pt x="949" y="258"/>
                  </a:cubicBezTo>
                  <a:cubicBezTo>
                    <a:pt x="992" y="273"/>
                    <a:pt x="1035" y="287"/>
                    <a:pt x="1075" y="304"/>
                  </a:cubicBezTo>
                  <a:cubicBezTo>
                    <a:pt x="1196" y="359"/>
                    <a:pt x="1314" y="422"/>
                    <a:pt x="1429" y="494"/>
                  </a:cubicBezTo>
                  <a:cubicBezTo>
                    <a:pt x="1463" y="517"/>
                    <a:pt x="1495" y="537"/>
                    <a:pt x="1526" y="563"/>
                  </a:cubicBezTo>
                  <a:cubicBezTo>
                    <a:pt x="1558" y="589"/>
                    <a:pt x="1592" y="615"/>
                    <a:pt x="1624" y="635"/>
                  </a:cubicBezTo>
                  <a:cubicBezTo>
                    <a:pt x="1756" y="732"/>
                    <a:pt x="1885" y="830"/>
                    <a:pt x="2012" y="933"/>
                  </a:cubicBezTo>
                  <a:cubicBezTo>
                    <a:pt x="2026" y="948"/>
                    <a:pt x="2041" y="959"/>
                    <a:pt x="2055" y="974"/>
                  </a:cubicBezTo>
                  <a:cubicBezTo>
                    <a:pt x="2069" y="988"/>
                    <a:pt x="2081" y="1002"/>
                    <a:pt x="2095" y="1017"/>
                  </a:cubicBezTo>
                  <a:cubicBezTo>
                    <a:pt x="2112" y="1037"/>
                    <a:pt x="2138" y="1054"/>
                    <a:pt x="2155" y="1074"/>
                  </a:cubicBezTo>
                  <a:cubicBezTo>
                    <a:pt x="2144" y="1060"/>
                    <a:pt x="2138" y="1048"/>
                    <a:pt x="2138" y="1048"/>
                  </a:cubicBezTo>
                  <a:cubicBezTo>
                    <a:pt x="2124" y="1025"/>
                    <a:pt x="2104" y="1008"/>
                    <a:pt x="2089" y="991"/>
                  </a:cubicBezTo>
                  <a:cubicBezTo>
                    <a:pt x="2052" y="945"/>
                    <a:pt x="2009" y="902"/>
                    <a:pt x="1966" y="862"/>
                  </a:cubicBezTo>
                  <a:cubicBezTo>
                    <a:pt x="1937" y="833"/>
                    <a:pt x="1900" y="810"/>
                    <a:pt x="1871" y="781"/>
                  </a:cubicBezTo>
                  <a:lnTo>
                    <a:pt x="1779" y="701"/>
                  </a:lnTo>
                  <a:cubicBezTo>
                    <a:pt x="1745" y="675"/>
                    <a:pt x="1713" y="646"/>
                    <a:pt x="1681" y="620"/>
                  </a:cubicBezTo>
                  <a:cubicBezTo>
                    <a:pt x="1610" y="563"/>
                    <a:pt x="1535" y="508"/>
                    <a:pt x="1457" y="459"/>
                  </a:cubicBezTo>
                  <a:cubicBezTo>
                    <a:pt x="1383" y="413"/>
                    <a:pt x="1308" y="362"/>
                    <a:pt x="1227" y="321"/>
                  </a:cubicBezTo>
                  <a:cubicBezTo>
                    <a:pt x="1133" y="273"/>
                    <a:pt x="1026" y="241"/>
                    <a:pt x="926" y="204"/>
                  </a:cubicBezTo>
                  <a:cubicBezTo>
                    <a:pt x="911" y="201"/>
                    <a:pt x="897" y="186"/>
                    <a:pt x="883" y="184"/>
                  </a:cubicBezTo>
                  <a:cubicBezTo>
                    <a:pt x="805" y="158"/>
                    <a:pt x="722" y="135"/>
                    <a:pt x="644" y="115"/>
                  </a:cubicBezTo>
                  <a:cubicBezTo>
                    <a:pt x="610" y="106"/>
                    <a:pt x="578" y="89"/>
                    <a:pt x="546" y="83"/>
                  </a:cubicBezTo>
                  <a:cubicBezTo>
                    <a:pt x="515" y="71"/>
                    <a:pt x="477" y="69"/>
                    <a:pt x="446" y="60"/>
                  </a:cubicBezTo>
                  <a:lnTo>
                    <a:pt x="345" y="40"/>
                  </a:lnTo>
                  <a:cubicBezTo>
                    <a:pt x="291" y="28"/>
                    <a:pt x="242" y="14"/>
                    <a:pt x="190" y="5"/>
                  </a:cubicBezTo>
                  <a:cubicBezTo>
                    <a:pt x="165" y="3"/>
                    <a:pt x="140" y="1"/>
                    <a:pt x="1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4700842" y="3254179"/>
              <a:ext cx="881941" cy="792843"/>
            </a:xfrm>
            <a:custGeom>
              <a:rect b="b" l="l" r="r" t="t"/>
              <a:pathLst>
                <a:path extrusionOk="0" h="6140" w="6830">
                  <a:moveTo>
                    <a:pt x="3936" y="0"/>
                  </a:moveTo>
                  <a:cubicBezTo>
                    <a:pt x="1823" y="0"/>
                    <a:pt x="0" y="2958"/>
                    <a:pt x="0" y="2958"/>
                  </a:cubicBezTo>
                  <a:lnTo>
                    <a:pt x="2339" y="6139"/>
                  </a:lnTo>
                  <a:cubicBezTo>
                    <a:pt x="2698" y="5938"/>
                    <a:pt x="5712" y="3884"/>
                    <a:pt x="6267" y="3205"/>
                  </a:cubicBezTo>
                  <a:cubicBezTo>
                    <a:pt x="6830" y="2522"/>
                    <a:pt x="6241" y="137"/>
                    <a:pt x="4072" y="5"/>
                  </a:cubicBezTo>
                  <a:cubicBezTo>
                    <a:pt x="4026" y="2"/>
                    <a:pt x="3981" y="0"/>
                    <a:pt x="3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5062146" y="3609026"/>
              <a:ext cx="309260" cy="153791"/>
            </a:xfrm>
            <a:custGeom>
              <a:rect b="b" l="l" r="r" t="t"/>
              <a:pathLst>
                <a:path extrusionOk="0" h="1191" w="2395">
                  <a:moveTo>
                    <a:pt x="2394" y="1"/>
                  </a:moveTo>
                  <a:cubicBezTo>
                    <a:pt x="2394" y="1"/>
                    <a:pt x="2386" y="3"/>
                    <a:pt x="2383" y="9"/>
                  </a:cubicBezTo>
                  <a:lnTo>
                    <a:pt x="2360" y="29"/>
                  </a:lnTo>
                  <a:cubicBezTo>
                    <a:pt x="2345" y="44"/>
                    <a:pt x="2337" y="55"/>
                    <a:pt x="2322" y="67"/>
                  </a:cubicBezTo>
                  <a:cubicBezTo>
                    <a:pt x="2225" y="141"/>
                    <a:pt x="2115" y="202"/>
                    <a:pt x="2012" y="262"/>
                  </a:cubicBezTo>
                  <a:cubicBezTo>
                    <a:pt x="1877" y="342"/>
                    <a:pt x="1748" y="429"/>
                    <a:pt x="1610" y="506"/>
                  </a:cubicBezTo>
                  <a:cubicBezTo>
                    <a:pt x="1524" y="558"/>
                    <a:pt x="1446" y="613"/>
                    <a:pt x="1360" y="659"/>
                  </a:cubicBezTo>
                  <a:cubicBezTo>
                    <a:pt x="1230" y="730"/>
                    <a:pt x="1095" y="791"/>
                    <a:pt x="960" y="848"/>
                  </a:cubicBezTo>
                  <a:cubicBezTo>
                    <a:pt x="880" y="886"/>
                    <a:pt x="794" y="906"/>
                    <a:pt x="713" y="937"/>
                  </a:cubicBezTo>
                  <a:cubicBezTo>
                    <a:pt x="544" y="1000"/>
                    <a:pt x="377" y="1061"/>
                    <a:pt x="210" y="1124"/>
                  </a:cubicBezTo>
                  <a:cubicBezTo>
                    <a:pt x="170" y="1144"/>
                    <a:pt x="130" y="1150"/>
                    <a:pt x="87" y="1161"/>
                  </a:cubicBezTo>
                  <a:cubicBezTo>
                    <a:pt x="58" y="1167"/>
                    <a:pt x="29" y="1181"/>
                    <a:pt x="1" y="1190"/>
                  </a:cubicBezTo>
                  <a:cubicBezTo>
                    <a:pt x="18" y="1187"/>
                    <a:pt x="32" y="1181"/>
                    <a:pt x="50" y="1181"/>
                  </a:cubicBezTo>
                  <a:cubicBezTo>
                    <a:pt x="75" y="1179"/>
                    <a:pt x="104" y="1173"/>
                    <a:pt x="130" y="1167"/>
                  </a:cubicBezTo>
                  <a:cubicBezTo>
                    <a:pt x="193" y="1153"/>
                    <a:pt x="259" y="1138"/>
                    <a:pt x="320" y="1121"/>
                  </a:cubicBezTo>
                  <a:cubicBezTo>
                    <a:pt x="363" y="1107"/>
                    <a:pt x="403" y="1092"/>
                    <a:pt x="446" y="1078"/>
                  </a:cubicBezTo>
                  <a:cubicBezTo>
                    <a:pt x="532" y="1049"/>
                    <a:pt x="621" y="1023"/>
                    <a:pt x="708" y="995"/>
                  </a:cubicBezTo>
                  <a:lnTo>
                    <a:pt x="848" y="946"/>
                  </a:lnTo>
                  <a:lnTo>
                    <a:pt x="989" y="891"/>
                  </a:lnTo>
                  <a:cubicBezTo>
                    <a:pt x="1078" y="857"/>
                    <a:pt x="1167" y="819"/>
                    <a:pt x="1253" y="776"/>
                  </a:cubicBezTo>
                  <a:cubicBezTo>
                    <a:pt x="1357" y="722"/>
                    <a:pt x="1455" y="659"/>
                    <a:pt x="1555" y="598"/>
                  </a:cubicBezTo>
                  <a:cubicBezTo>
                    <a:pt x="1570" y="590"/>
                    <a:pt x="1587" y="590"/>
                    <a:pt x="1601" y="578"/>
                  </a:cubicBezTo>
                  <a:lnTo>
                    <a:pt x="1828" y="429"/>
                  </a:lnTo>
                  <a:cubicBezTo>
                    <a:pt x="1860" y="406"/>
                    <a:pt x="1894" y="391"/>
                    <a:pt x="1926" y="371"/>
                  </a:cubicBezTo>
                  <a:cubicBezTo>
                    <a:pt x="1986" y="331"/>
                    <a:pt x="2044" y="285"/>
                    <a:pt x="2104" y="245"/>
                  </a:cubicBezTo>
                  <a:cubicBezTo>
                    <a:pt x="2199" y="182"/>
                    <a:pt x="2294" y="115"/>
                    <a:pt x="2368" y="29"/>
                  </a:cubicBezTo>
                  <a:cubicBezTo>
                    <a:pt x="2374" y="26"/>
                    <a:pt x="2380" y="18"/>
                    <a:pt x="2383" y="15"/>
                  </a:cubicBezTo>
                  <a:cubicBezTo>
                    <a:pt x="2386" y="9"/>
                    <a:pt x="2394" y="1"/>
                    <a:pt x="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4288274" y="2972032"/>
              <a:ext cx="197049" cy="473123"/>
            </a:xfrm>
            <a:custGeom>
              <a:rect b="b" l="l" r="r" t="t"/>
              <a:pathLst>
                <a:path extrusionOk="0" h="3664" w="1526">
                  <a:moveTo>
                    <a:pt x="0" y="0"/>
                  </a:moveTo>
                  <a:lnTo>
                    <a:pt x="902" y="3664"/>
                  </a:lnTo>
                  <a:lnTo>
                    <a:pt x="1526" y="3664"/>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3824828" y="3592756"/>
              <a:ext cx="1256411" cy="626914"/>
            </a:xfrm>
            <a:custGeom>
              <a:rect b="b" l="l" r="r" t="t"/>
              <a:pathLst>
                <a:path extrusionOk="0" h="4855" w="9730">
                  <a:moveTo>
                    <a:pt x="1569" y="0"/>
                  </a:moveTo>
                  <a:cubicBezTo>
                    <a:pt x="1477" y="20"/>
                    <a:pt x="0" y="2965"/>
                    <a:pt x="0" y="2965"/>
                  </a:cubicBezTo>
                  <a:lnTo>
                    <a:pt x="5572" y="3931"/>
                  </a:lnTo>
                  <a:cubicBezTo>
                    <a:pt x="5572" y="3931"/>
                    <a:pt x="5845" y="4609"/>
                    <a:pt x="6368" y="4767"/>
                  </a:cubicBezTo>
                  <a:cubicBezTo>
                    <a:pt x="6591" y="4835"/>
                    <a:pt x="6794" y="4855"/>
                    <a:pt x="6954" y="4855"/>
                  </a:cubicBezTo>
                  <a:cubicBezTo>
                    <a:pt x="7172" y="4855"/>
                    <a:pt x="7310" y="4819"/>
                    <a:pt x="7310" y="4819"/>
                  </a:cubicBezTo>
                  <a:lnTo>
                    <a:pt x="7540" y="4465"/>
                  </a:lnTo>
                  <a:lnTo>
                    <a:pt x="7083" y="4296"/>
                  </a:lnTo>
                  <a:cubicBezTo>
                    <a:pt x="7083" y="4296"/>
                    <a:pt x="7661" y="4181"/>
                    <a:pt x="7959" y="3962"/>
                  </a:cubicBezTo>
                  <a:cubicBezTo>
                    <a:pt x="8255" y="3744"/>
                    <a:pt x="9729" y="2425"/>
                    <a:pt x="9462" y="2241"/>
                  </a:cubicBezTo>
                  <a:cubicBezTo>
                    <a:pt x="9306" y="2137"/>
                    <a:pt x="9097" y="2095"/>
                    <a:pt x="8898" y="2095"/>
                  </a:cubicBezTo>
                  <a:cubicBezTo>
                    <a:pt x="8752" y="2095"/>
                    <a:pt x="8612" y="2117"/>
                    <a:pt x="8502" y="2155"/>
                  </a:cubicBezTo>
                  <a:cubicBezTo>
                    <a:pt x="8244" y="2247"/>
                    <a:pt x="6649" y="2842"/>
                    <a:pt x="6649" y="2842"/>
                  </a:cubicBezTo>
                  <a:lnTo>
                    <a:pt x="15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3937946" y="3477702"/>
              <a:ext cx="1180354" cy="865671"/>
            </a:xfrm>
            <a:custGeom>
              <a:rect b="b" l="l" r="r" t="t"/>
              <a:pathLst>
                <a:path extrusionOk="0" h="6704" w="9141">
                  <a:moveTo>
                    <a:pt x="6522" y="0"/>
                  </a:moveTo>
                  <a:cubicBezTo>
                    <a:pt x="6521" y="0"/>
                    <a:pt x="6521" y="0"/>
                    <a:pt x="6520" y="0"/>
                  </a:cubicBezTo>
                  <a:lnTo>
                    <a:pt x="2998" y="4632"/>
                  </a:lnTo>
                  <a:cubicBezTo>
                    <a:pt x="2998" y="4632"/>
                    <a:pt x="1294" y="4718"/>
                    <a:pt x="1021" y="4738"/>
                  </a:cubicBezTo>
                  <a:cubicBezTo>
                    <a:pt x="748" y="4764"/>
                    <a:pt x="348" y="4925"/>
                    <a:pt x="176" y="5201"/>
                  </a:cubicBezTo>
                  <a:cubicBezTo>
                    <a:pt x="1" y="5474"/>
                    <a:pt x="1880" y="6100"/>
                    <a:pt x="2239" y="6184"/>
                  </a:cubicBezTo>
                  <a:cubicBezTo>
                    <a:pt x="2327" y="6203"/>
                    <a:pt x="2428" y="6211"/>
                    <a:pt x="2531" y="6211"/>
                  </a:cubicBezTo>
                  <a:cubicBezTo>
                    <a:pt x="2846" y="6211"/>
                    <a:pt x="3173" y="6141"/>
                    <a:pt x="3173" y="6141"/>
                  </a:cubicBezTo>
                  <a:lnTo>
                    <a:pt x="3173" y="6141"/>
                  </a:lnTo>
                  <a:lnTo>
                    <a:pt x="2819" y="6474"/>
                  </a:lnTo>
                  <a:lnTo>
                    <a:pt x="3173" y="6704"/>
                  </a:lnTo>
                  <a:cubicBezTo>
                    <a:pt x="3173" y="6704"/>
                    <a:pt x="3595" y="6638"/>
                    <a:pt x="4018" y="6284"/>
                  </a:cubicBezTo>
                  <a:cubicBezTo>
                    <a:pt x="4437" y="5928"/>
                    <a:pt x="4414" y="5198"/>
                    <a:pt x="4414" y="5198"/>
                  </a:cubicBezTo>
                  <a:lnTo>
                    <a:pt x="9141" y="2095"/>
                  </a:lnTo>
                  <a:cubicBezTo>
                    <a:pt x="9141" y="2095"/>
                    <a:pt x="6636" y="0"/>
                    <a:pt x="6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52"/>
          <p:cNvSpPr txBox="1"/>
          <p:nvPr>
            <p:ph type="title"/>
          </p:nvPr>
        </p:nvSpPr>
        <p:spPr>
          <a:xfrm>
            <a:off x="7200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Exposing Injustices</a:t>
            </a:r>
            <a:endParaRPr sz="2300"/>
          </a:p>
        </p:txBody>
      </p:sp>
      <p:sp>
        <p:nvSpPr>
          <p:cNvPr id="1609" name="Google Shape;1609;p52"/>
          <p:cNvSpPr txBox="1"/>
          <p:nvPr>
            <p:ph idx="1" type="subTitle"/>
          </p:nvPr>
        </p:nvSpPr>
        <p:spPr>
          <a:xfrm>
            <a:off x="720000" y="2289700"/>
            <a:ext cx="24426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Police Brutality &amp; BLM movement</a:t>
            </a:r>
            <a:endParaRPr sz="1300"/>
          </a:p>
          <a:p>
            <a:pPr indent="-311150" lvl="0" marL="457200" rtl="0" algn="l">
              <a:spcBef>
                <a:spcPts val="0"/>
              </a:spcBef>
              <a:spcAft>
                <a:spcPts val="0"/>
              </a:spcAft>
              <a:buSzPts val="1300"/>
              <a:buChar char="●"/>
            </a:pPr>
            <a:r>
              <a:rPr lang="en" sz="1300"/>
              <a:t>Holding the government accountable!</a:t>
            </a:r>
            <a:endParaRPr sz="1300"/>
          </a:p>
        </p:txBody>
      </p:sp>
      <p:sp>
        <p:nvSpPr>
          <p:cNvPr id="1610" name="Google Shape;1610;p52"/>
          <p:cNvSpPr txBox="1"/>
          <p:nvPr>
            <p:ph idx="2" type="title"/>
          </p:nvPr>
        </p:nvSpPr>
        <p:spPr>
          <a:xfrm>
            <a:off x="3350700" y="1375050"/>
            <a:ext cx="244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Platform for Voter Registration</a:t>
            </a:r>
            <a:endParaRPr sz="2300"/>
          </a:p>
        </p:txBody>
      </p:sp>
      <p:sp>
        <p:nvSpPr>
          <p:cNvPr id="1611" name="Google Shape;1611;p52"/>
          <p:cNvSpPr txBox="1"/>
          <p:nvPr>
            <p:ph idx="3" type="subTitle"/>
          </p:nvPr>
        </p:nvSpPr>
        <p:spPr>
          <a:xfrm>
            <a:off x="34038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Make voters more informed, so they can make better decisions!</a:t>
            </a:r>
            <a:endParaRPr sz="1300"/>
          </a:p>
          <a:p>
            <a:pPr indent="-311150" lvl="0" marL="457200" rtl="0" algn="l">
              <a:spcBef>
                <a:spcPts val="0"/>
              </a:spcBef>
              <a:spcAft>
                <a:spcPts val="0"/>
              </a:spcAft>
              <a:buSzPts val="1300"/>
              <a:buChar char="●"/>
            </a:pPr>
            <a:r>
              <a:rPr lang="en" sz="1300"/>
              <a:t>Global town forum :)</a:t>
            </a:r>
            <a:endParaRPr sz="1300"/>
          </a:p>
        </p:txBody>
      </p:sp>
      <p:sp>
        <p:nvSpPr>
          <p:cNvPr id="1612" name="Google Shape;1612;p52"/>
          <p:cNvSpPr txBox="1"/>
          <p:nvPr>
            <p:ph idx="4" type="title"/>
          </p:nvPr>
        </p:nvSpPr>
        <p:spPr>
          <a:xfrm>
            <a:off x="60876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Community Building</a:t>
            </a:r>
            <a:endParaRPr/>
          </a:p>
        </p:txBody>
      </p:sp>
      <p:sp>
        <p:nvSpPr>
          <p:cNvPr id="1613" name="Google Shape;1613;p52"/>
          <p:cNvSpPr txBox="1"/>
          <p:nvPr>
            <p:ph idx="5" type="subTitle"/>
          </p:nvPr>
        </p:nvSpPr>
        <p:spPr>
          <a:xfrm>
            <a:off x="60876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Fostering acceptance + different opinion!</a:t>
            </a:r>
            <a:endParaRPr sz="1300"/>
          </a:p>
          <a:p>
            <a:pPr indent="-311150" lvl="0" marL="457200" rtl="0" algn="l">
              <a:spcBef>
                <a:spcPts val="0"/>
              </a:spcBef>
              <a:spcAft>
                <a:spcPts val="0"/>
              </a:spcAft>
              <a:buSzPts val="1300"/>
              <a:buChar char="●"/>
            </a:pPr>
            <a:r>
              <a:rPr lang="en" sz="1300"/>
              <a:t>Forum for direct democracy :)</a:t>
            </a:r>
            <a:endParaRPr sz="1300"/>
          </a:p>
        </p:txBody>
      </p:sp>
      <p:sp>
        <p:nvSpPr>
          <p:cNvPr id="1614" name="Google Shape;1614;p5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Social Media Good For democracy?</a:t>
            </a:r>
            <a:endParaRPr/>
          </a:p>
        </p:txBody>
      </p:sp>
      <p:pic>
        <p:nvPicPr>
          <p:cNvPr id="1615" name="Google Shape;1615;p52"/>
          <p:cNvPicPr preferRelativeResize="0"/>
          <p:nvPr/>
        </p:nvPicPr>
        <p:blipFill>
          <a:blip r:embed="rId3">
            <a:alphaModFix/>
          </a:blip>
          <a:stretch>
            <a:fillRect/>
          </a:stretch>
        </p:blipFill>
        <p:spPr>
          <a:xfrm>
            <a:off x="1261891" y="3664875"/>
            <a:ext cx="1358825" cy="1229725"/>
          </a:xfrm>
          <a:prstGeom prst="rect">
            <a:avLst/>
          </a:prstGeom>
          <a:noFill/>
          <a:ln>
            <a:noFill/>
          </a:ln>
        </p:spPr>
      </p:pic>
      <p:pic>
        <p:nvPicPr>
          <p:cNvPr id="1616" name="Google Shape;1616;p52"/>
          <p:cNvPicPr preferRelativeResize="0"/>
          <p:nvPr/>
        </p:nvPicPr>
        <p:blipFill>
          <a:blip r:embed="rId3">
            <a:alphaModFix/>
          </a:blip>
          <a:stretch>
            <a:fillRect/>
          </a:stretch>
        </p:blipFill>
        <p:spPr>
          <a:xfrm>
            <a:off x="3892591" y="3664875"/>
            <a:ext cx="1358825" cy="122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53"/>
          <p:cNvSpPr txBox="1"/>
          <p:nvPr>
            <p:ph type="title"/>
          </p:nvPr>
        </p:nvSpPr>
        <p:spPr>
          <a:xfrm>
            <a:off x="7200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VOter Misinformation</a:t>
            </a:r>
            <a:endParaRPr sz="2300"/>
          </a:p>
        </p:txBody>
      </p:sp>
      <p:sp>
        <p:nvSpPr>
          <p:cNvPr id="1622" name="Google Shape;1622;p53"/>
          <p:cNvSpPr txBox="1"/>
          <p:nvPr>
            <p:ph idx="1" type="subTitle"/>
          </p:nvPr>
        </p:nvSpPr>
        <p:spPr>
          <a:xfrm>
            <a:off x="720000" y="2289700"/>
            <a:ext cx="24426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Machines/bots dilute the real information on the platform</a:t>
            </a:r>
            <a:endParaRPr sz="1300"/>
          </a:p>
          <a:p>
            <a:pPr indent="-311150" lvl="0" marL="457200" rtl="0" algn="l">
              <a:spcBef>
                <a:spcPts val="0"/>
              </a:spcBef>
              <a:spcAft>
                <a:spcPts val="0"/>
              </a:spcAft>
              <a:buSzPts val="1300"/>
              <a:buChar char="●"/>
            </a:pPr>
            <a:r>
              <a:rPr lang="en" sz="1300"/>
              <a:t>Echo-chambers of misinformation!</a:t>
            </a:r>
            <a:endParaRPr sz="1300"/>
          </a:p>
        </p:txBody>
      </p:sp>
      <p:sp>
        <p:nvSpPr>
          <p:cNvPr id="1623" name="Google Shape;1623;p53"/>
          <p:cNvSpPr txBox="1"/>
          <p:nvPr>
            <p:ph idx="2" type="title"/>
          </p:nvPr>
        </p:nvSpPr>
        <p:spPr>
          <a:xfrm>
            <a:off x="3350700" y="1375050"/>
            <a:ext cx="244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The Right to Privacy</a:t>
            </a:r>
            <a:endParaRPr sz="2300"/>
          </a:p>
        </p:txBody>
      </p:sp>
      <p:sp>
        <p:nvSpPr>
          <p:cNvPr id="1624" name="Google Shape;1624;p53"/>
          <p:cNvSpPr txBox="1"/>
          <p:nvPr>
            <p:ph idx="3" type="subTitle"/>
          </p:nvPr>
        </p:nvSpPr>
        <p:spPr>
          <a:xfrm>
            <a:off x="34038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Right to privacy as a democratic principle</a:t>
            </a:r>
            <a:endParaRPr sz="1300"/>
          </a:p>
          <a:p>
            <a:pPr indent="-311150" lvl="0" marL="457200" rtl="0" algn="l">
              <a:spcBef>
                <a:spcPts val="0"/>
              </a:spcBef>
              <a:spcAft>
                <a:spcPts val="0"/>
              </a:spcAft>
              <a:buSzPts val="1300"/>
              <a:buChar char="●"/>
            </a:pPr>
            <a:r>
              <a:rPr lang="en" sz="1300"/>
              <a:t>Government taking info and cracking down on dissent</a:t>
            </a:r>
            <a:endParaRPr sz="1300"/>
          </a:p>
        </p:txBody>
      </p:sp>
      <p:sp>
        <p:nvSpPr>
          <p:cNvPr id="1625" name="Google Shape;1625;p53"/>
          <p:cNvSpPr txBox="1"/>
          <p:nvPr>
            <p:ph idx="4" type="title"/>
          </p:nvPr>
        </p:nvSpPr>
        <p:spPr>
          <a:xfrm>
            <a:off x="6087600" y="1375038"/>
            <a:ext cx="23364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Free Speech &amp; Dialogue!</a:t>
            </a:r>
            <a:endParaRPr/>
          </a:p>
        </p:txBody>
      </p:sp>
      <p:sp>
        <p:nvSpPr>
          <p:cNvPr id="1626" name="Google Shape;1626;p53"/>
          <p:cNvSpPr txBox="1"/>
          <p:nvPr>
            <p:ph idx="5" type="subTitle"/>
          </p:nvPr>
        </p:nvSpPr>
        <p:spPr>
          <a:xfrm>
            <a:off x="6087600" y="2289706"/>
            <a:ext cx="2336400" cy="113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Confirmation bias, polarization, etc.</a:t>
            </a:r>
            <a:endParaRPr sz="1300"/>
          </a:p>
          <a:p>
            <a:pPr indent="-311150" lvl="0" marL="457200" rtl="0" algn="l">
              <a:spcBef>
                <a:spcPts val="0"/>
              </a:spcBef>
              <a:spcAft>
                <a:spcPts val="0"/>
              </a:spcAft>
              <a:buSzPts val="1300"/>
              <a:buChar char="●"/>
            </a:pPr>
            <a:r>
              <a:rPr lang="en" sz="1300"/>
              <a:t>No built-in content regulation, profit-driven </a:t>
            </a:r>
            <a:endParaRPr sz="1300"/>
          </a:p>
        </p:txBody>
      </p:sp>
      <p:sp>
        <p:nvSpPr>
          <p:cNvPr id="1627" name="Google Shape;1627;p5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Social Media Bad For democracy?</a:t>
            </a:r>
            <a:endParaRPr/>
          </a:p>
        </p:txBody>
      </p:sp>
      <p:pic>
        <p:nvPicPr>
          <p:cNvPr id="1628" name="Google Shape;1628;p53"/>
          <p:cNvPicPr preferRelativeResize="0"/>
          <p:nvPr/>
        </p:nvPicPr>
        <p:blipFill>
          <a:blip r:embed="rId3">
            <a:alphaModFix/>
          </a:blip>
          <a:stretch>
            <a:fillRect/>
          </a:stretch>
        </p:blipFill>
        <p:spPr>
          <a:xfrm>
            <a:off x="1261891" y="3664875"/>
            <a:ext cx="1358825" cy="1229725"/>
          </a:xfrm>
          <a:prstGeom prst="rect">
            <a:avLst/>
          </a:prstGeom>
          <a:noFill/>
          <a:ln>
            <a:noFill/>
          </a:ln>
        </p:spPr>
      </p:pic>
      <p:pic>
        <p:nvPicPr>
          <p:cNvPr id="1629" name="Google Shape;1629;p53"/>
          <p:cNvPicPr preferRelativeResize="0"/>
          <p:nvPr/>
        </p:nvPicPr>
        <p:blipFill>
          <a:blip r:embed="rId3">
            <a:alphaModFix/>
          </a:blip>
          <a:stretch>
            <a:fillRect/>
          </a:stretch>
        </p:blipFill>
        <p:spPr>
          <a:xfrm>
            <a:off x="3892591" y="3664875"/>
            <a:ext cx="1358825" cy="122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5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History And Context!</a:t>
            </a:r>
            <a:endParaRPr/>
          </a:p>
        </p:txBody>
      </p:sp>
      <p:sp>
        <p:nvSpPr>
          <p:cNvPr id="1635" name="Google Shape;1635;p54"/>
          <p:cNvSpPr txBox="1"/>
          <p:nvPr>
            <p:ph idx="1" type="subTitle"/>
          </p:nvPr>
        </p:nvSpPr>
        <p:spPr>
          <a:xfrm>
            <a:off x="1290763" y="1393325"/>
            <a:ext cx="2907600" cy="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a:t>
            </a:r>
            <a:endParaRPr sz="2400">
              <a:latin typeface="Creepster"/>
              <a:ea typeface="Creepster"/>
              <a:cs typeface="Creepster"/>
              <a:sym typeface="Creepster"/>
            </a:endParaRPr>
          </a:p>
        </p:txBody>
      </p:sp>
      <p:sp>
        <p:nvSpPr>
          <p:cNvPr id="1636" name="Google Shape;1636;p54"/>
          <p:cNvSpPr txBox="1"/>
          <p:nvPr>
            <p:ph idx="2" type="subTitle"/>
          </p:nvPr>
        </p:nvSpPr>
        <p:spPr>
          <a:xfrm>
            <a:off x="4945638" y="1393325"/>
            <a:ext cx="2907600" cy="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on Democracy</a:t>
            </a:r>
            <a:endParaRPr sz="2400">
              <a:latin typeface="Creepster"/>
              <a:ea typeface="Creepster"/>
              <a:cs typeface="Creepster"/>
              <a:sym typeface="Creepster"/>
            </a:endParaRPr>
          </a:p>
        </p:txBody>
      </p:sp>
      <p:sp>
        <p:nvSpPr>
          <p:cNvPr id="1637" name="Google Shape;1637;p54"/>
          <p:cNvSpPr txBox="1"/>
          <p:nvPr>
            <p:ph idx="3" type="subTitle"/>
          </p:nvPr>
        </p:nvSpPr>
        <p:spPr>
          <a:xfrm>
            <a:off x="1290775" y="1919825"/>
            <a:ext cx="3240900" cy="218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Rising social media use everyone a communication platform, good or bad!</a:t>
            </a:r>
            <a:endParaRPr/>
          </a:p>
          <a:p>
            <a:pPr indent="-317500" lvl="0" marL="457200" rtl="0" algn="l">
              <a:spcBef>
                <a:spcPts val="0"/>
              </a:spcBef>
              <a:spcAft>
                <a:spcPts val="0"/>
              </a:spcAft>
              <a:buSzPts val="1400"/>
              <a:buChar char="●"/>
            </a:pPr>
            <a:r>
              <a:rPr lang="en"/>
              <a:t>Social media is not going away anytime soon…</a:t>
            </a:r>
            <a:endParaRPr/>
          </a:p>
          <a:p>
            <a:pPr indent="-317500" lvl="0" marL="457200" rtl="0" algn="l">
              <a:spcBef>
                <a:spcPts val="0"/>
              </a:spcBef>
              <a:spcAft>
                <a:spcPts val="0"/>
              </a:spcAft>
              <a:buSzPts val="1400"/>
              <a:buChar char="●"/>
            </a:pPr>
            <a:r>
              <a:rPr lang="en"/>
              <a:t>Algorithms</a:t>
            </a:r>
            <a:r>
              <a:rPr lang="en"/>
              <a:t> behind social media are super important!</a:t>
            </a:r>
            <a:endParaRPr/>
          </a:p>
        </p:txBody>
      </p:sp>
      <p:sp>
        <p:nvSpPr>
          <p:cNvPr id="1638" name="Google Shape;1638;p54"/>
          <p:cNvSpPr txBox="1"/>
          <p:nvPr>
            <p:ph idx="4" type="subTitle"/>
          </p:nvPr>
        </p:nvSpPr>
        <p:spPr>
          <a:xfrm>
            <a:off x="4945638" y="1919833"/>
            <a:ext cx="29076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Jan 6, capital riots - organized through Facebook</a:t>
            </a:r>
            <a:endParaRPr/>
          </a:p>
          <a:p>
            <a:pPr indent="-317500" lvl="0" marL="457200" rtl="0" algn="l">
              <a:spcBef>
                <a:spcPts val="0"/>
              </a:spcBef>
              <a:spcAft>
                <a:spcPts val="0"/>
              </a:spcAft>
              <a:buSzPts val="1400"/>
              <a:buChar char="●"/>
            </a:pPr>
            <a:r>
              <a:rPr lang="en"/>
              <a:t>Rohingya genocide also carried over Facebook</a:t>
            </a:r>
            <a:endParaRPr/>
          </a:p>
          <a:p>
            <a:pPr indent="-317500" lvl="0" marL="457200" rtl="0" algn="l">
              <a:spcBef>
                <a:spcPts val="0"/>
              </a:spcBef>
              <a:spcAft>
                <a:spcPts val="0"/>
              </a:spcAft>
              <a:buSzPts val="1400"/>
              <a:buChar char="●"/>
            </a:pPr>
            <a:r>
              <a:rPr lang="en"/>
              <a:t>Ethiopia ethnic violence also amplified through Facebook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55"/>
          <p:cNvSpPr txBox="1"/>
          <p:nvPr>
            <p:ph type="title"/>
          </p:nvPr>
        </p:nvSpPr>
        <p:spPr>
          <a:xfrm>
            <a:off x="1970250" y="161015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Would you rather be a Dracula, Zombie, or Mummy? Why?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56"/>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Claim, Warrant, AND (BAM!) Impact</a:t>
            </a:r>
            <a:endParaRPr sz="3900"/>
          </a:p>
        </p:txBody>
      </p:sp>
      <p:sp>
        <p:nvSpPr>
          <p:cNvPr id="1649" name="Google Shape;1649;p56"/>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a:t>
            </a:r>
            <a:r>
              <a:rPr lang="en"/>
              <a:t>3</a:t>
            </a:r>
            <a:endParaRPr sz="9600"/>
          </a:p>
        </p:txBody>
      </p:sp>
      <p:sp>
        <p:nvSpPr>
          <p:cNvPr id="1650" name="Google Shape;1650;p56"/>
          <p:cNvSpPr txBox="1"/>
          <p:nvPr>
            <p:ph idx="1" type="subTitle"/>
          </p:nvPr>
        </p:nvSpPr>
        <p:spPr>
          <a:xfrm>
            <a:off x="4527000" y="3656225"/>
            <a:ext cx="33636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I was going to make a vampire pun, but it sucked!</a:t>
            </a:r>
            <a:endParaRPr sz="1600"/>
          </a:p>
        </p:txBody>
      </p:sp>
      <p:grpSp>
        <p:nvGrpSpPr>
          <p:cNvPr id="1651" name="Google Shape;1651;p56"/>
          <p:cNvGrpSpPr/>
          <p:nvPr/>
        </p:nvGrpSpPr>
        <p:grpSpPr>
          <a:xfrm>
            <a:off x="1223265" y="541899"/>
            <a:ext cx="1839362" cy="3962517"/>
            <a:chOff x="5806990" y="707724"/>
            <a:chExt cx="1839362" cy="3962517"/>
          </a:xfrm>
        </p:grpSpPr>
        <p:sp>
          <p:nvSpPr>
            <p:cNvPr id="1652" name="Google Shape;1652;p56"/>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6"/>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57"/>
          <p:cNvSpPr txBox="1"/>
          <p:nvPr>
            <p:ph type="title"/>
          </p:nvPr>
        </p:nvSpPr>
        <p:spPr>
          <a:xfrm>
            <a:off x="766863" y="1285275"/>
            <a:ext cx="77040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 of an Argument</a:t>
            </a:r>
            <a:endParaRPr/>
          </a:p>
        </p:txBody>
      </p:sp>
      <p:sp>
        <p:nvSpPr>
          <p:cNvPr id="1690" name="Google Shape;1690;p57"/>
          <p:cNvSpPr txBox="1"/>
          <p:nvPr>
            <p:ph idx="2" type="title"/>
          </p:nvPr>
        </p:nvSpPr>
        <p:spPr>
          <a:xfrm>
            <a:off x="3043413" y="9"/>
            <a:ext cx="315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a:t>
            </a:r>
            <a:endParaRPr/>
          </a:p>
        </p:txBody>
      </p:sp>
      <p:sp>
        <p:nvSpPr>
          <p:cNvPr id="1691" name="Google Shape;1691;p57"/>
          <p:cNvSpPr txBox="1"/>
          <p:nvPr/>
        </p:nvSpPr>
        <p:spPr>
          <a:xfrm>
            <a:off x="673138" y="5822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aphicFrame>
        <p:nvGraphicFramePr>
          <p:cNvPr id="1692" name="Google Shape;1692;p57"/>
          <p:cNvGraphicFramePr/>
          <p:nvPr/>
        </p:nvGraphicFramePr>
        <p:xfrm>
          <a:off x="875713" y="2191875"/>
          <a:ext cx="3000000" cy="3000000"/>
        </p:xfrm>
        <a:graphic>
          <a:graphicData uri="http://schemas.openxmlformats.org/drawingml/2006/table">
            <a:tbl>
              <a:tblPr>
                <a:noFill/>
                <a:tableStyleId>{66E1EAC2-C8B7-4C8D-BB1A-3D1F588B8F44}</a:tableStyleId>
              </a:tblPr>
              <a:tblGrid>
                <a:gridCol w="1513625"/>
                <a:gridCol w="5972675"/>
              </a:tblGrid>
              <a:tr h="5913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Claim</a:t>
                      </a:r>
                      <a:endParaRPr>
                        <a:solidFill>
                          <a:schemeClr val="lt1"/>
                        </a:solidFill>
                        <a:latin typeface="Raleway"/>
                        <a:ea typeface="Raleway"/>
                        <a:cs typeface="Raleway"/>
                        <a:sym typeface="Raleway"/>
                      </a:endParaRPr>
                    </a:p>
                  </a:txBody>
                  <a:tcPr marT="91425" marB="91425" marR="91425" marL="91425">
                    <a:lnL cap="flat" cmpd="sng" w="28575">
                      <a:solidFill>
                        <a:schemeClr val="accent6"/>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700">
                          <a:solidFill>
                            <a:schemeClr val="lt1"/>
                          </a:solidFill>
                          <a:latin typeface="Patrick Hand"/>
                          <a:ea typeface="Patrick Hand"/>
                          <a:cs typeface="Patrick Hand"/>
                          <a:sym typeface="Patrick Hand"/>
                        </a:rPr>
                        <a:t>The main point</a:t>
                      </a:r>
                      <a:r>
                        <a:rPr lang="en" sz="1700">
                          <a:solidFill>
                            <a:schemeClr val="lt1"/>
                          </a:solidFill>
                          <a:latin typeface="Patrick Hand"/>
                          <a:ea typeface="Patrick Hand"/>
                          <a:cs typeface="Patrick Hand"/>
                          <a:sym typeface="Patrick Hand"/>
                        </a:rPr>
                        <a:t> of the argument; what the debater seeks to prove true. Like a thesis  statement!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257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Warrant</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latin typeface="Patrick Hand"/>
                          <a:ea typeface="Patrick Hand"/>
                          <a:cs typeface="Patrick Hand"/>
                          <a:sym typeface="Patrick Hand"/>
                        </a:rPr>
                        <a:t>The logical justification for the claim; </a:t>
                      </a:r>
                      <a:r>
                        <a:rPr b="1" lang="en" sz="1700">
                          <a:solidFill>
                            <a:schemeClr val="lt1"/>
                          </a:solidFill>
                          <a:latin typeface="Patrick Hand"/>
                          <a:ea typeface="Patrick Hand"/>
                          <a:cs typeface="Patrick Hand"/>
                          <a:sym typeface="Patrick Hand"/>
                        </a:rPr>
                        <a:t>why the claim is true.</a:t>
                      </a:r>
                      <a:endParaRPr b="1"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257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Data</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latin typeface="Patrick Hand"/>
                          <a:ea typeface="Patrick Hand"/>
                          <a:cs typeface="Patrick Hand"/>
                          <a:sym typeface="Patrick Hand"/>
                        </a:rPr>
                        <a:t>The </a:t>
                      </a:r>
                      <a:r>
                        <a:rPr b="1" lang="en" sz="1700">
                          <a:solidFill>
                            <a:schemeClr val="lt1"/>
                          </a:solidFill>
                          <a:latin typeface="Patrick Hand"/>
                          <a:ea typeface="Patrick Hand"/>
                          <a:cs typeface="Patrick Hand"/>
                          <a:sym typeface="Patrick Hand"/>
                        </a:rPr>
                        <a:t>information or evidence</a:t>
                      </a:r>
                      <a:r>
                        <a:rPr lang="en" sz="1700">
                          <a:solidFill>
                            <a:schemeClr val="lt1"/>
                          </a:solidFill>
                          <a:latin typeface="Patrick Hand"/>
                          <a:ea typeface="Patrick Hand"/>
                          <a:cs typeface="Patrick Hand"/>
                          <a:sym typeface="Patrick Hand"/>
                        </a:rPr>
                        <a:t> used to bolster the warrant.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87675">
                <a:tc>
                  <a:txBody>
                    <a:bodyPr/>
                    <a:lstStyle/>
                    <a:p>
                      <a:pPr indent="0" lvl="0" marL="0" rtl="0" algn="ctr">
                        <a:spcBef>
                          <a:spcPts val="0"/>
                        </a:spcBef>
                        <a:spcAft>
                          <a:spcPts val="0"/>
                        </a:spcAft>
                        <a:buNone/>
                      </a:pPr>
                      <a:r>
                        <a:rPr lang="en" sz="2400">
                          <a:solidFill>
                            <a:schemeClr val="lt1"/>
                          </a:solidFill>
                          <a:latin typeface="Creepster"/>
                          <a:ea typeface="Creepster"/>
                          <a:cs typeface="Creepster"/>
                          <a:sym typeface="Creepster"/>
                        </a:rPr>
                        <a:t>Impact</a:t>
                      </a:r>
                      <a:endParaRPr sz="2400">
                        <a:solidFill>
                          <a:schemeClr val="lt1"/>
                        </a:solidFill>
                        <a:latin typeface="Creepster"/>
                        <a:ea typeface="Creepster"/>
                        <a:cs typeface="Creepster"/>
                        <a:sym typeface="Creepster"/>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700">
                          <a:solidFill>
                            <a:schemeClr val="lt1"/>
                          </a:solidFill>
                          <a:latin typeface="Patrick Hand"/>
                          <a:ea typeface="Patrick Hand"/>
                          <a:cs typeface="Patrick Hand"/>
                          <a:sym typeface="Patrick Hand"/>
                        </a:rPr>
                        <a:t>The</a:t>
                      </a:r>
                      <a:r>
                        <a:rPr lang="en" sz="1700">
                          <a:solidFill>
                            <a:schemeClr val="lt1"/>
                          </a:solidFill>
                          <a:latin typeface="Patrick Hand"/>
                          <a:ea typeface="Patrick Hand"/>
                          <a:cs typeface="Patrick Hand"/>
                          <a:sym typeface="Patrick Hand"/>
                        </a:rPr>
                        <a:t> </a:t>
                      </a:r>
                      <a:r>
                        <a:rPr b="1" lang="en" sz="1700">
                          <a:solidFill>
                            <a:schemeClr val="lt1"/>
                          </a:solidFill>
                          <a:latin typeface="Patrick Hand"/>
                          <a:ea typeface="Patrick Hand"/>
                          <a:cs typeface="Patrick Hand"/>
                          <a:sym typeface="Patrick Hand"/>
                        </a:rPr>
                        <a:t>reason the argument should matter to the audience</a:t>
                      </a:r>
                      <a:r>
                        <a:rPr lang="en" sz="1700">
                          <a:solidFill>
                            <a:schemeClr val="lt1"/>
                          </a:solidFill>
                          <a:latin typeface="Patrick Hand"/>
                          <a:ea typeface="Patrick Hand"/>
                          <a:cs typeface="Patrick Hand"/>
                          <a:sym typeface="Patrick Hand"/>
                        </a:rPr>
                        <a:t>.</a:t>
                      </a:r>
                      <a:endParaRPr sz="1700">
                        <a:solidFill>
                          <a:schemeClr val="lt1"/>
                        </a:solidFill>
                        <a:latin typeface="Patrick Hand"/>
                        <a:ea typeface="Patrick Hand"/>
                        <a:cs typeface="Patrick Hand"/>
                        <a:sym typeface="Patrick Han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0"/>
          <p:cNvSpPr txBox="1"/>
          <p:nvPr>
            <p:ph type="title"/>
          </p:nvPr>
        </p:nvSpPr>
        <p:spPr>
          <a:xfrm>
            <a:off x="4872725" y="1281763"/>
            <a:ext cx="38160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Boo! </a:t>
            </a:r>
            <a:r>
              <a:rPr lang="en" sz="2500"/>
              <a:t>Am I a Ghost or am I Your coach…</a:t>
            </a:r>
            <a:endParaRPr/>
          </a:p>
          <a:p>
            <a:pPr indent="0" lvl="0" marL="0" rtl="0" algn="l">
              <a:spcBef>
                <a:spcPts val="0"/>
              </a:spcBef>
              <a:spcAft>
                <a:spcPts val="0"/>
              </a:spcAft>
              <a:buNone/>
            </a:pPr>
            <a:r>
              <a:rPr b="1" lang="en" sz="4500" u="sng"/>
              <a:t>&lt;Coach NAme&gt;</a:t>
            </a:r>
            <a:r>
              <a:rPr lang="en" sz="4500"/>
              <a:t>?</a:t>
            </a:r>
            <a:endParaRPr sz="4500"/>
          </a:p>
        </p:txBody>
      </p:sp>
      <p:sp>
        <p:nvSpPr>
          <p:cNvPr id="1154" name="Google Shape;1154;p40"/>
          <p:cNvSpPr txBox="1"/>
          <p:nvPr>
            <p:ph idx="1" type="subTitle"/>
          </p:nvPr>
        </p:nvSpPr>
        <p:spPr>
          <a:xfrm>
            <a:off x="4872725" y="2991425"/>
            <a:ext cx="3149700" cy="87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Insert Short Coach Bio + Fun Facts!</a:t>
            </a:r>
            <a:endParaRPr/>
          </a:p>
        </p:txBody>
      </p:sp>
      <p:sp>
        <p:nvSpPr>
          <p:cNvPr id="1155" name="Google Shape;1155;p40"/>
          <p:cNvSpPr txBox="1"/>
          <p:nvPr/>
        </p:nvSpPr>
        <p:spPr>
          <a:xfrm>
            <a:off x="2672350" y="2991425"/>
            <a:ext cx="53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1156" name="Google Shape;1156;p40"/>
          <p:cNvGrpSpPr/>
          <p:nvPr/>
        </p:nvGrpSpPr>
        <p:grpSpPr>
          <a:xfrm>
            <a:off x="679294" y="851563"/>
            <a:ext cx="3693595" cy="3440373"/>
            <a:chOff x="5394526" y="1282098"/>
            <a:chExt cx="3348985" cy="3119388"/>
          </a:xfrm>
        </p:grpSpPr>
        <p:sp>
          <p:nvSpPr>
            <p:cNvPr id="1157" name="Google Shape;1157;p40"/>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5" name="Google Shape;1175;p40"/>
          <p:cNvPicPr preferRelativeResize="0"/>
          <p:nvPr/>
        </p:nvPicPr>
        <p:blipFill rotWithShape="1">
          <a:blip r:embed="rId3">
            <a:alphaModFix/>
          </a:blip>
          <a:srcRect b="18393" l="0" r="0" t="15394"/>
          <a:stretch/>
        </p:blipFill>
        <p:spPr>
          <a:xfrm>
            <a:off x="1051998" y="1173978"/>
            <a:ext cx="2814600" cy="27954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58"/>
          <p:cNvSpPr txBox="1"/>
          <p:nvPr>
            <p:ph type="title"/>
          </p:nvPr>
        </p:nvSpPr>
        <p:spPr>
          <a:xfrm>
            <a:off x="1600225" y="540000"/>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Claim</a:t>
            </a:r>
            <a:endParaRPr/>
          </a:p>
        </p:txBody>
      </p:sp>
      <p:sp>
        <p:nvSpPr>
          <p:cNvPr id="1698" name="Google Shape;1698;p58"/>
          <p:cNvSpPr txBox="1"/>
          <p:nvPr>
            <p:ph idx="1" type="subTitle"/>
          </p:nvPr>
        </p:nvSpPr>
        <p:spPr>
          <a:xfrm>
            <a:off x="1284000" y="1322225"/>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Cats are better than dogs because…</a:t>
            </a:r>
            <a:endParaRPr/>
          </a:p>
        </p:txBody>
      </p:sp>
      <p:sp>
        <p:nvSpPr>
          <p:cNvPr id="1699" name="Google Shape;1699;p58"/>
          <p:cNvSpPr txBox="1"/>
          <p:nvPr>
            <p:ph idx="2" type="title"/>
          </p:nvPr>
        </p:nvSpPr>
        <p:spPr>
          <a:xfrm>
            <a:off x="1600225" y="1996142"/>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Warrant</a:t>
            </a:r>
            <a:endParaRPr/>
          </a:p>
        </p:txBody>
      </p:sp>
      <p:sp>
        <p:nvSpPr>
          <p:cNvPr id="1700" name="Google Shape;1700;p58"/>
          <p:cNvSpPr txBox="1"/>
          <p:nvPr>
            <p:ph idx="3" type="subTitle"/>
          </p:nvPr>
        </p:nvSpPr>
        <p:spPr>
          <a:xfrm>
            <a:off x="1284000" y="2778363"/>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they require less maintenance to keep happy and healthy…</a:t>
            </a:r>
            <a:endParaRPr/>
          </a:p>
        </p:txBody>
      </p:sp>
      <p:sp>
        <p:nvSpPr>
          <p:cNvPr id="1701" name="Google Shape;1701;p58"/>
          <p:cNvSpPr txBox="1"/>
          <p:nvPr>
            <p:ph idx="4" type="title"/>
          </p:nvPr>
        </p:nvSpPr>
        <p:spPr>
          <a:xfrm>
            <a:off x="1600225" y="3452297"/>
            <a:ext cx="5943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702" name="Google Shape;1702;p58"/>
          <p:cNvSpPr txBox="1"/>
          <p:nvPr>
            <p:ph idx="5" type="subTitle"/>
          </p:nvPr>
        </p:nvSpPr>
        <p:spPr>
          <a:xfrm>
            <a:off x="1284000" y="4234513"/>
            <a:ext cx="6576000" cy="4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thus freeing up more leisure time for their owners!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59"/>
          <p:cNvSpPr txBox="1"/>
          <p:nvPr>
            <p:ph type="title"/>
          </p:nvPr>
        </p:nvSpPr>
        <p:spPr>
          <a:xfrm>
            <a:off x="1970250" y="148035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Favorite Holiday (Except everyone must say halloween)?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60"/>
          <p:cNvSpPr txBox="1"/>
          <p:nvPr>
            <p:ph type="title"/>
          </p:nvPr>
        </p:nvSpPr>
        <p:spPr>
          <a:xfrm>
            <a:off x="974775" y="1187275"/>
            <a:ext cx="37434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sz="9600"/>
          </a:p>
        </p:txBody>
      </p:sp>
      <p:sp>
        <p:nvSpPr>
          <p:cNvPr id="1713" name="Google Shape;1713;p60"/>
          <p:cNvSpPr txBox="1"/>
          <p:nvPr>
            <p:ph idx="1" type="subTitle"/>
          </p:nvPr>
        </p:nvSpPr>
        <p:spPr>
          <a:xfrm>
            <a:off x="974775" y="2826000"/>
            <a:ext cx="2672100" cy="1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sz="1400"/>
          </a:p>
        </p:txBody>
      </p:sp>
      <p:grpSp>
        <p:nvGrpSpPr>
          <p:cNvPr id="1714" name="Google Shape;1714;p60"/>
          <p:cNvGrpSpPr/>
          <p:nvPr/>
        </p:nvGrpSpPr>
        <p:grpSpPr>
          <a:xfrm>
            <a:off x="5806990" y="707724"/>
            <a:ext cx="1839362" cy="3962517"/>
            <a:chOff x="5806990" y="707724"/>
            <a:chExt cx="1839362" cy="3962517"/>
          </a:xfrm>
        </p:grpSpPr>
        <p:sp>
          <p:nvSpPr>
            <p:cNvPr id="1715" name="Google Shape;1715;p60"/>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0"/>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0"/>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0"/>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0"/>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0"/>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0"/>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0"/>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0"/>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0"/>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0"/>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0"/>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0"/>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0"/>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0"/>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0"/>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0"/>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0"/>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0"/>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0"/>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0"/>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0"/>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0"/>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0"/>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0"/>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0"/>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0"/>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0"/>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0"/>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0"/>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0"/>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0"/>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0"/>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1"/>
          <p:cNvSpPr txBox="1"/>
          <p:nvPr>
            <p:ph idx="1" type="body"/>
          </p:nvPr>
        </p:nvSpPr>
        <p:spPr>
          <a:xfrm>
            <a:off x="952775" y="2052625"/>
            <a:ext cx="42639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Club @ Columbia University (roar)</a:t>
            </a:r>
            <a:endParaRPr/>
          </a:p>
          <a:p>
            <a:pPr indent="-317500" lvl="0" marL="457200" rtl="0" algn="l">
              <a:spcBef>
                <a:spcPts val="0"/>
              </a:spcBef>
              <a:spcAft>
                <a:spcPts val="0"/>
              </a:spcAft>
              <a:buSzPts val="1400"/>
              <a:buChar char="●"/>
            </a:pPr>
            <a:r>
              <a:rPr lang="en"/>
              <a:t>Follow us on Instagram @columbiayfd</a:t>
            </a:r>
            <a:endParaRPr/>
          </a:p>
        </p:txBody>
      </p:sp>
      <p:sp>
        <p:nvSpPr>
          <p:cNvPr id="1181" name="Google Shape;1181;p41"/>
          <p:cNvSpPr txBox="1"/>
          <p:nvPr>
            <p:ph idx="2" type="subTitle"/>
          </p:nvPr>
        </p:nvSpPr>
        <p:spPr>
          <a:xfrm>
            <a:off x="952775" y="1631375"/>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information </a:t>
            </a:r>
            <a:endParaRPr/>
          </a:p>
        </p:txBody>
      </p:sp>
      <p:sp>
        <p:nvSpPr>
          <p:cNvPr id="1182" name="Google Shape;1182;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YFD (Youth For Debate)?</a:t>
            </a:r>
            <a:endParaRPr/>
          </a:p>
        </p:txBody>
      </p:sp>
      <p:sp>
        <p:nvSpPr>
          <p:cNvPr id="1183" name="Google Shape;1183;p41"/>
          <p:cNvSpPr txBox="1"/>
          <p:nvPr>
            <p:ph idx="3" type="body"/>
          </p:nvPr>
        </p:nvSpPr>
        <p:spPr>
          <a:xfrm>
            <a:off x="952775" y="3447489"/>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7 Debate workshops for building skills</a:t>
            </a:r>
            <a:endParaRPr/>
          </a:p>
          <a:p>
            <a:pPr indent="-317500" lvl="0" marL="457200" rtl="0" algn="l">
              <a:spcBef>
                <a:spcPts val="0"/>
              </a:spcBef>
              <a:spcAft>
                <a:spcPts val="0"/>
              </a:spcAft>
              <a:buSzPts val="1400"/>
              <a:buChar char="●"/>
            </a:pPr>
            <a:r>
              <a:rPr lang="en"/>
              <a:t>YFD's end-of-year tournament :)</a:t>
            </a:r>
            <a:endParaRPr/>
          </a:p>
        </p:txBody>
      </p:sp>
      <p:sp>
        <p:nvSpPr>
          <p:cNvPr id="1184" name="Google Shape;1184;p41"/>
          <p:cNvSpPr txBox="1"/>
          <p:nvPr>
            <p:ph idx="4" type="subTitle"/>
          </p:nvPr>
        </p:nvSpPr>
        <p:spPr>
          <a:xfrm>
            <a:off x="952775" y="3026250"/>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do!</a:t>
            </a:r>
            <a:endParaRPr/>
          </a:p>
        </p:txBody>
      </p:sp>
      <p:pic>
        <p:nvPicPr>
          <p:cNvPr id="1185" name="Google Shape;1185;p41"/>
          <p:cNvPicPr preferRelativeResize="0"/>
          <p:nvPr/>
        </p:nvPicPr>
        <p:blipFill>
          <a:blip r:embed="rId3">
            <a:alphaModFix/>
          </a:blip>
          <a:stretch>
            <a:fillRect/>
          </a:stretch>
        </p:blipFill>
        <p:spPr>
          <a:xfrm>
            <a:off x="5676875" y="1725175"/>
            <a:ext cx="2747125" cy="250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2"/>
          <p:cNvSpPr txBox="1"/>
          <p:nvPr>
            <p:ph type="title"/>
          </p:nvPr>
        </p:nvSpPr>
        <p:spPr>
          <a:xfrm>
            <a:off x="1970250" y="1764300"/>
            <a:ext cx="52035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Your Favorite Halloween Candy?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grpSp>
        <p:nvGrpSpPr>
          <p:cNvPr id="1195" name="Google Shape;1195;p43"/>
          <p:cNvGrpSpPr/>
          <p:nvPr/>
        </p:nvGrpSpPr>
        <p:grpSpPr>
          <a:xfrm>
            <a:off x="5015431" y="-1331530"/>
            <a:ext cx="4725083" cy="4401145"/>
            <a:chOff x="5394526" y="1282098"/>
            <a:chExt cx="3348985" cy="3119388"/>
          </a:xfrm>
        </p:grpSpPr>
        <p:sp>
          <p:nvSpPr>
            <p:cNvPr id="1196" name="Google Shape;1196;p43"/>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3"/>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3"/>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43"/>
          <p:cNvSpPr txBox="1"/>
          <p:nvPr>
            <p:ph type="title"/>
          </p:nvPr>
        </p:nvSpPr>
        <p:spPr>
          <a:xfrm>
            <a:off x="979200" y="1558475"/>
            <a:ext cx="4497600" cy="15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500"/>
              <a:t>Code of Conduct</a:t>
            </a:r>
            <a:endParaRPr sz="7500"/>
          </a:p>
        </p:txBody>
      </p:sp>
      <p:sp>
        <p:nvSpPr>
          <p:cNvPr id="1215" name="Google Shape;1215;p43"/>
          <p:cNvSpPr txBox="1"/>
          <p:nvPr>
            <p:ph idx="1" type="subTitle"/>
          </p:nvPr>
        </p:nvSpPr>
        <p:spPr>
          <a:xfrm>
            <a:off x="979200" y="3069625"/>
            <a:ext cx="4051200" cy="44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a:t>Debate </a:t>
            </a:r>
            <a:r>
              <a:rPr lang="en"/>
              <a:t>ideas</a:t>
            </a:r>
            <a:r>
              <a:rPr lang="en"/>
              <a:t>, not people!</a:t>
            </a:r>
            <a:endParaRPr/>
          </a:p>
          <a:p>
            <a:pPr indent="-330200" lvl="0" marL="457200" rtl="0" algn="l">
              <a:spcBef>
                <a:spcPts val="0"/>
              </a:spcBef>
              <a:spcAft>
                <a:spcPts val="0"/>
              </a:spcAft>
              <a:buSzPts val="1600"/>
              <a:buAutoNum type="arabicParenR"/>
            </a:pPr>
            <a:r>
              <a:rPr lang="en"/>
              <a:t>Be open-minded!</a:t>
            </a:r>
            <a:endParaRPr/>
          </a:p>
          <a:p>
            <a:pPr indent="-330200" lvl="0" marL="457200" rtl="0" algn="l">
              <a:spcBef>
                <a:spcPts val="0"/>
              </a:spcBef>
              <a:spcAft>
                <a:spcPts val="0"/>
              </a:spcAft>
              <a:buSzPts val="1600"/>
              <a:buAutoNum type="arabicParenR"/>
            </a:pPr>
            <a:r>
              <a:rPr lang="en"/>
              <a:t>Participate in class!</a:t>
            </a:r>
            <a:endParaRPr/>
          </a:p>
          <a:p>
            <a:pPr indent="-330200" lvl="0" marL="457200" rtl="0" algn="l">
              <a:spcBef>
                <a:spcPts val="0"/>
              </a:spcBef>
              <a:spcAft>
                <a:spcPts val="0"/>
              </a:spcAft>
              <a:buSzPts val="1600"/>
              <a:buAutoNum type="arabicParenR"/>
            </a:pPr>
            <a:r>
              <a:rPr lang="en"/>
              <a:t>Respect your teacher and coach!</a:t>
            </a:r>
            <a:endParaRPr/>
          </a:p>
        </p:txBody>
      </p:sp>
      <p:sp>
        <p:nvSpPr>
          <p:cNvPr id="1216" name="Google Shape;1216;p43"/>
          <p:cNvSpPr/>
          <p:nvPr/>
        </p:nvSpPr>
        <p:spPr>
          <a:xfrm>
            <a:off x="6360877" y="2093381"/>
            <a:ext cx="795342" cy="429116"/>
          </a:xfrm>
          <a:custGeom>
            <a:rect b="b" l="l" r="r" t="t"/>
            <a:pathLst>
              <a:path extrusionOk="0" h="2679" w="4966">
                <a:moveTo>
                  <a:pt x="2763" y="0"/>
                </a:moveTo>
                <a:cubicBezTo>
                  <a:pt x="2346" y="0"/>
                  <a:pt x="1931" y="54"/>
                  <a:pt x="1535" y="184"/>
                </a:cubicBezTo>
                <a:cubicBezTo>
                  <a:pt x="886" y="400"/>
                  <a:pt x="294" y="845"/>
                  <a:pt x="1" y="1460"/>
                </a:cubicBezTo>
                <a:lnTo>
                  <a:pt x="1354" y="2678"/>
                </a:lnTo>
                <a:cubicBezTo>
                  <a:pt x="2555" y="1963"/>
                  <a:pt x="3759" y="1250"/>
                  <a:pt x="4966" y="538"/>
                </a:cubicBezTo>
                <a:cubicBezTo>
                  <a:pt x="4558" y="259"/>
                  <a:pt x="4060" y="133"/>
                  <a:pt x="3569" y="61"/>
                </a:cubicBezTo>
                <a:cubicBezTo>
                  <a:pt x="3303" y="22"/>
                  <a:pt x="3032" y="0"/>
                  <a:pt x="27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5967848" y="3004155"/>
            <a:ext cx="339854" cy="293766"/>
          </a:xfrm>
          <a:custGeom>
            <a:rect b="b" l="l" r="r" t="t"/>
            <a:pathLst>
              <a:path extrusionOk="0" h="1834" w="2122">
                <a:moveTo>
                  <a:pt x="2121" y="1"/>
                </a:moveTo>
                <a:lnTo>
                  <a:pt x="1400" y="219"/>
                </a:lnTo>
                <a:cubicBezTo>
                  <a:pt x="1389" y="380"/>
                  <a:pt x="1374" y="561"/>
                  <a:pt x="1259" y="670"/>
                </a:cubicBezTo>
                <a:cubicBezTo>
                  <a:pt x="1213" y="719"/>
                  <a:pt x="1153" y="751"/>
                  <a:pt x="1095" y="782"/>
                </a:cubicBezTo>
                <a:cubicBezTo>
                  <a:pt x="656" y="1026"/>
                  <a:pt x="277" y="1380"/>
                  <a:pt x="1" y="1799"/>
                </a:cubicBezTo>
                <a:cubicBezTo>
                  <a:pt x="41" y="1824"/>
                  <a:pt x="85" y="1834"/>
                  <a:pt x="129" y="1834"/>
                </a:cubicBezTo>
                <a:cubicBezTo>
                  <a:pt x="237" y="1834"/>
                  <a:pt x="352" y="1775"/>
                  <a:pt x="452" y="1716"/>
                </a:cubicBezTo>
                <a:cubicBezTo>
                  <a:pt x="814" y="1501"/>
                  <a:pt x="1170" y="1274"/>
                  <a:pt x="1518" y="1041"/>
                </a:cubicBezTo>
                <a:lnTo>
                  <a:pt x="1518" y="1041"/>
                </a:lnTo>
                <a:cubicBezTo>
                  <a:pt x="1314" y="1285"/>
                  <a:pt x="1107" y="1529"/>
                  <a:pt x="969" y="1817"/>
                </a:cubicBezTo>
                <a:cubicBezTo>
                  <a:pt x="1268" y="1604"/>
                  <a:pt x="1561" y="1391"/>
                  <a:pt x="1860" y="1182"/>
                </a:cubicBezTo>
                <a:cubicBezTo>
                  <a:pt x="1940" y="1124"/>
                  <a:pt x="2026" y="1061"/>
                  <a:pt x="2058" y="969"/>
                </a:cubicBezTo>
                <a:cubicBezTo>
                  <a:pt x="2098" y="857"/>
                  <a:pt x="2049" y="736"/>
                  <a:pt x="2032" y="616"/>
                </a:cubicBezTo>
                <a:cubicBezTo>
                  <a:pt x="2001" y="412"/>
                  <a:pt x="2061" y="205"/>
                  <a:pt x="2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8247226" y="3108271"/>
            <a:ext cx="174892" cy="395638"/>
          </a:xfrm>
          <a:custGeom>
            <a:rect b="b" l="l" r="r" t="t"/>
            <a:pathLst>
              <a:path extrusionOk="0" h="2470" w="1092">
                <a:moveTo>
                  <a:pt x="486" y="0"/>
                </a:moveTo>
                <a:lnTo>
                  <a:pt x="767" y="1669"/>
                </a:lnTo>
                <a:cubicBezTo>
                  <a:pt x="709" y="1656"/>
                  <a:pt x="650" y="1650"/>
                  <a:pt x="592" y="1650"/>
                </a:cubicBezTo>
                <a:cubicBezTo>
                  <a:pt x="377" y="1650"/>
                  <a:pt x="163" y="1733"/>
                  <a:pt x="0" y="1873"/>
                </a:cubicBezTo>
                <a:lnTo>
                  <a:pt x="6" y="1876"/>
                </a:lnTo>
                <a:cubicBezTo>
                  <a:pt x="125" y="2069"/>
                  <a:pt x="185" y="2470"/>
                  <a:pt x="485" y="2470"/>
                </a:cubicBezTo>
                <a:cubicBezTo>
                  <a:pt x="512" y="2470"/>
                  <a:pt x="541" y="2466"/>
                  <a:pt x="572" y="2460"/>
                </a:cubicBezTo>
                <a:cubicBezTo>
                  <a:pt x="948" y="2376"/>
                  <a:pt x="1006" y="2348"/>
                  <a:pt x="1049" y="2112"/>
                </a:cubicBezTo>
                <a:cubicBezTo>
                  <a:pt x="1092" y="1879"/>
                  <a:pt x="615" y="49"/>
                  <a:pt x="552" y="29"/>
                </a:cubicBezTo>
                <a:cubicBezTo>
                  <a:pt x="540" y="26"/>
                  <a:pt x="517" y="14"/>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8165225" y="3064542"/>
            <a:ext cx="205482" cy="343901"/>
          </a:xfrm>
          <a:custGeom>
            <a:rect b="b" l="l" r="r" t="t"/>
            <a:pathLst>
              <a:path extrusionOk="0" h="2147" w="1283">
                <a:moveTo>
                  <a:pt x="483" y="0"/>
                </a:moveTo>
                <a:lnTo>
                  <a:pt x="1" y="1184"/>
                </a:lnTo>
                <a:cubicBezTo>
                  <a:pt x="1" y="1184"/>
                  <a:pt x="383" y="1931"/>
                  <a:pt x="515" y="2146"/>
                </a:cubicBezTo>
                <a:cubicBezTo>
                  <a:pt x="677" y="2006"/>
                  <a:pt x="891" y="1923"/>
                  <a:pt x="1107" y="1923"/>
                </a:cubicBezTo>
                <a:cubicBezTo>
                  <a:pt x="1165" y="1923"/>
                  <a:pt x="1224" y="1929"/>
                  <a:pt x="1282" y="1942"/>
                </a:cubicBezTo>
                <a:lnTo>
                  <a:pt x="1001" y="273"/>
                </a:lnTo>
                <a:cubicBezTo>
                  <a:pt x="845" y="198"/>
                  <a:pt x="483"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7282110" y="3779738"/>
            <a:ext cx="210447" cy="326922"/>
          </a:xfrm>
          <a:custGeom>
            <a:rect b="b" l="l" r="r" t="t"/>
            <a:pathLst>
              <a:path extrusionOk="0" h="2041" w="1314">
                <a:moveTo>
                  <a:pt x="938" y="0"/>
                </a:moveTo>
                <a:lnTo>
                  <a:pt x="136" y="710"/>
                </a:lnTo>
                <a:cubicBezTo>
                  <a:pt x="136" y="710"/>
                  <a:pt x="1" y="1503"/>
                  <a:pt x="9" y="2040"/>
                </a:cubicBezTo>
                <a:cubicBezTo>
                  <a:pt x="76" y="1986"/>
                  <a:pt x="147" y="1940"/>
                  <a:pt x="222" y="1905"/>
                </a:cubicBezTo>
                <a:cubicBezTo>
                  <a:pt x="286" y="1879"/>
                  <a:pt x="359" y="1863"/>
                  <a:pt x="428" y="1863"/>
                </a:cubicBezTo>
                <a:cubicBezTo>
                  <a:pt x="514" y="1863"/>
                  <a:pt x="596" y="1888"/>
                  <a:pt x="653" y="1948"/>
                </a:cubicBezTo>
                <a:cubicBezTo>
                  <a:pt x="751" y="1445"/>
                  <a:pt x="952" y="937"/>
                  <a:pt x="1314" y="589"/>
                </a:cubicBezTo>
                <a:cubicBezTo>
                  <a:pt x="1274" y="431"/>
                  <a:pt x="1176" y="161"/>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7284512" y="3874564"/>
            <a:ext cx="212689" cy="316671"/>
          </a:xfrm>
          <a:custGeom>
            <a:rect b="b" l="l" r="r" t="t"/>
            <a:pathLst>
              <a:path extrusionOk="0" h="1977" w="1328">
                <a:moveTo>
                  <a:pt x="1305" y="0"/>
                </a:moveTo>
                <a:cubicBezTo>
                  <a:pt x="937" y="345"/>
                  <a:pt x="736" y="853"/>
                  <a:pt x="638" y="1356"/>
                </a:cubicBezTo>
                <a:cubicBezTo>
                  <a:pt x="582" y="1297"/>
                  <a:pt x="502" y="1272"/>
                  <a:pt x="419" y="1272"/>
                </a:cubicBezTo>
                <a:cubicBezTo>
                  <a:pt x="349" y="1272"/>
                  <a:pt x="276" y="1290"/>
                  <a:pt x="213" y="1319"/>
                </a:cubicBezTo>
                <a:cubicBezTo>
                  <a:pt x="132" y="1350"/>
                  <a:pt x="61" y="1396"/>
                  <a:pt x="0" y="1451"/>
                </a:cubicBezTo>
                <a:cubicBezTo>
                  <a:pt x="3" y="1695"/>
                  <a:pt x="35" y="1885"/>
                  <a:pt x="127" y="1917"/>
                </a:cubicBezTo>
                <a:cubicBezTo>
                  <a:pt x="231" y="1955"/>
                  <a:pt x="353" y="1977"/>
                  <a:pt x="471" y="1977"/>
                </a:cubicBezTo>
                <a:cubicBezTo>
                  <a:pt x="678" y="1977"/>
                  <a:pt x="870" y="1910"/>
                  <a:pt x="925" y="1753"/>
                </a:cubicBezTo>
                <a:cubicBezTo>
                  <a:pt x="1012" y="1506"/>
                  <a:pt x="1055" y="632"/>
                  <a:pt x="1121" y="486"/>
                </a:cubicBezTo>
                <a:cubicBezTo>
                  <a:pt x="1181" y="342"/>
                  <a:pt x="1328" y="126"/>
                  <a:pt x="1328" y="126"/>
                </a:cubicBezTo>
                <a:cubicBezTo>
                  <a:pt x="1328" y="126"/>
                  <a:pt x="1322" y="75"/>
                  <a:pt x="1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a:off x="6483238" y="2485177"/>
            <a:ext cx="1789440" cy="1408281"/>
          </a:xfrm>
          <a:custGeom>
            <a:rect b="b" l="l" r="r" t="t"/>
            <a:pathLst>
              <a:path extrusionOk="0" h="8792" w="11173">
                <a:moveTo>
                  <a:pt x="3695" y="1"/>
                </a:moveTo>
                <a:cubicBezTo>
                  <a:pt x="3388" y="1"/>
                  <a:pt x="3090" y="49"/>
                  <a:pt x="2808" y="158"/>
                </a:cubicBezTo>
                <a:lnTo>
                  <a:pt x="1" y="2201"/>
                </a:lnTo>
                <a:cubicBezTo>
                  <a:pt x="1" y="2201"/>
                  <a:pt x="380" y="3040"/>
                  <a:pt x="765" y="4031"/>
                </a:cubicBezTo>
                <a:cubicBezTo>
                  <a:pt x="1150" y="5022"/>
                  <a:pt x="2932" y="6387"/>
                  <a:pt x="3319" y="6804"/>
                </a:cubicBezTo>
                <a:cubicBezTo>
                  <a:pt x="3702" y="7220"/>
                  <a:pt x="5130" y="8792"/>
                  <a:pt x="5130" y="8792"/>
                </a:cubicBezTo>
                <a:cubicBezTo>
                  <a:pt x="5130" y="8792"/>
                  <a:pt x="5635" y="8763"/>
                  <a:pt x="5928" y="8082"/>
                </a:cubicBezTo>
                <a:lnTo>
                  <a:pt x="5928" y="8082"/>
                </a:lnTo>
                <a:cubicBezTo>
                  <a:pt x="5928" y="8083"/>
                  <a:pt x="5927" y="8084"/>
                  <a:pt x="5927" y="8084"/>
                </a:cubicBezTo>
                <a:cubicBezTo>
                  <a:pt x="5879" y="8084"/>
                  <a:pt x="5214" y="6201"/>
                  <a:pt x="4891" y="5706"/>
                </a:cubicBezTo>
                <a:cubicBezTo>
                  <a:pt x="4564" y="5203"/>
                  <a:pt x="4417" y="5016"/>
                  <a:pt x="4417" y="5016"/>
                </a:cubicBezTo>
                <a:lnTo>
                  <a:pt x="3555" y="3212"/>
                </a:lnTo>
                <a:lnTo>
                  <a:pt x="3555" y="3212"/>
                </a:lnTo>
                <a:cubicBezTo>
                  <a:pt x="3555" y="3212"/>
                  <a:pt x="6345" y="3873"/>
                  <a:pt x="6940" y="4031"/>
                </a:cubicBezTo>
                <a:cubicBezTo>
                  <a:pt x="7532" y="4192"/>
                  <a:pt x="8483" y="4106"/>
                  <a:pt x="10503" y="4801"/>
                </a:cubicBezTo>
                <a:cubicBezTo>
                  <a:pt x="10531" y="4786"/>
                  <a:pt x="11172" y="4554"/>
                  <a:pt x="10985" y="3617"/>
                </a:cubicBezTo>
                <a:lnTo>
                  <a:pt x="10985" y="3617"/>
                </a:lnTo>
                <a:cubicBezTo>
                  <a:pt x="10985" y="3618"/>
                  <a:pt x="10984" y="3618"/>
                  <a:pt x="10982" y="3618"/>
                </a:cubicBezTo>
                <a:cubicBezTo>
                  <a:pt x="10887" y="3618"/>
                  <a:pt x="9066" y="2379"/>
                  <a:pt x="8543" y="2201"/>
                </a:cubicBezTo>
                <a:cubicBezTo>
                  <a:pt x="8082" y="2046"/>
                  <a:pt x="5706" y="1"/>
                  <a:pt x="3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5773255" y="2055099"/>
            <a:ext cx="596106" cy="1008798"/>
          </a:xfrm>
          <a:custGeom>
            <a:rect b="b" l="l" r="r" t="t"/>
            <a:pathLst>
              <a:path extrusionOk="0" h="6298" w="3722">
                <a:moveTo>
                  <a:pt x="951" y="1"/>
                </a:moveTo>
                <a:lnTo>
                  <a:pt x="0" y="987"/>
                </a:lnTo>
                <a:lnTo>
                  <a:pt x="1842" y="1576"/>
                </a:lnTo>
                <a:cubicBezTo>
                  <a:pt x="1842" y="1576"/>
                  <a:pt x="2141" y="6046"/>
                  <a:pt x="2365" y="6193"/>
                </a:cubicBezTo>
                <a:cubicBezTo>
                  <a:pt x="2465" y="6260"/>
                  <a:pt x="2688" y="6297"/>
                  <a:pt x="2918" y="6297"/>
                </a:cubicBezTo>
                <a:cubicBezTo>
                  <a:pt x="3200" y="6297"/>
                  <a:pt x="3491" y="6242"/>
                  <a:pt x="3575" y="6118"/>
                </a:cubicBezTo>
                <a:cubicBezTo>
                  <a:pt x="3721" y="5900"/>
                  <a:pt x="3575" y="2142"/>
                  <a:pt x="3575" y="2142"/>
                </a:cubicBezTo>
                <a:lnTo>
                  <a:pt x="3239" y="171"/>
                </a:lnTo>
                <a:lnTo>
                  <a:pt x="9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6048408" y="2158253"/>
            <a:ext cx="883749" cy="705422"/>
          </a:xfrm>
          <a:custGeom>
            <a:rect b="b" l="l" r="r" t="t"/>
            <a:pathLst>
              <a:path extrusionOk="0" h="4404" w="5518">
                <a:moveTo>
                  <a:pt x="210" y="1"/>
                </a:moveTo>
                <a:lnTo>
                  <a:pt x="49" y="274"/>
                </a:lnTo>
                <a:lnTo>
                  <a:pt x="411" y="1098"/>
                </a:lnTo>
                <a:cubicBezTo>
                  <a:pt x="411" y="1098"/>
                  <a:pt x="1" y="2296"/>
                  <a:pt x="564" y="2793"/>
                </a:cubicBezTo>
                <a:cubicBezTo>
                  <a:pt x="818" y="3019"/>
                  <a:pt x="1036" y="3081"/>
                  <a:pt x="1200" y="3081"/>
                </a:cubicBezTo>
                <a:cubicBezTo>
                  <a:pt x="1400" y="3081"/>
                  <a:pt x="1518" y="2989"/>
                  <a:pt x="1518" y="2989"/>
                </a:cubicBezTo>
                <a:cubicBezTo>
                  <a:pt x="1518" y="2989"/>
                  <a:pt x="2288" y="4331"/>
                  <a:pt x="2707" y="4400"/>
                </a:cubicBezTo>
                <a:cubicBezTo>
                  <a:pt x="2722" y="4402"/>
                  <a:pt x="2738" y="4403"/>
                  <a:pt x="2756" y="4403"/>
                </a:cubicBezTo>
                <a:cubicBezTo>
                  <a:pt x="3263" y="4403"/>
                  <a:pt x="5159" y="3472"/>
                  <a:pt x="5517" y="2199"/>
                </a:cubicBezTo>
                <a:lnTo>
                  <a:pt x="4606" y="1647"/>
                </a:lnTo>
                <a:lnTo>
                  <a:pt x="4196" y="406"/>
                </a:lnTo>
                <a:lnTo>
                  <a:pt x="2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5606690" y="1157299"/>
            <a:ext cx="2007414" cy="878253"/>
          </a:xfrm>
          <a:custGeom>
            <a:rect b="b" l="l" r="r" t="t"/>
            <a:pathLst>
              <a:path extrusionOk="0" h="5483" w="12534">
                <a:moveTo>
                  <a:pt x="4621" y="1"/>
                </a:moveTo>
                <a:cubicBezTo>
                  <a:pt x="3546" y="1"/>
                  <a:pt x="2260" y="212"/>
                  <a:pt x="1368" y="819"/>
                </a:cubicBezTo>
                <a:cubicBezTo>
                  <a:pt x="0" y="1747"/>
                  <a:pt x="767" y="2414"/>
                  <a:pt x="767" y="2414"/>
                </a:cubicBezTo>
                <a:lnTo>
                  <a:pt x="1279" y="5046"/>
                </a:lnTo>
                <a:lnTo>
                  <a:pt x="3540" y="5431"/>
                </a:lnTo>
                <a:cubicBezTo>
                  <a:pt x="3643" y="5467"/>
                  <a:pt x="3867" y="5483"/>
                  <a:pt x="4176" y="5483"/>
                </a:cubicBezTo>
                <a:cubicBezTo>
                  <a:pt x="5859" y="5483"/>
                  <a:pt x="10042" y="5012"/>
                  <a:pt x="10560" y="4778"/>
                </a:cubicBezTo>
                <a:cubicBezTo>
                  <a:pt x="11169" y="4500"/>
                  <a:pt x="11631" y="3750"/>
                  <a:pt x="11832" y="3445"/>
                </a:cubicBezTo>
                <a:cubicBezTo>
                  <a:pt x="12034" y="3141"/>
                  <a:pt x="12212" y="2971"/>
                  <a:pt x="12212" y="2971"/>
                </a:cubicBezTo>
                <a:lnTo>
                  <a:pt x="11341" y="2971"/>
                </a:lnTo>
                <a:lnTo>
                  <a:pt x="12533" y="2526"/>
                </a:lnTo>
                <a:cubicBezTo>
                  <a:pt x="12010" y="2171"/>
                  <a:pt x="11277" y="2049"/>
                  <a:pt x="10727" y="2049"/>
                </a:cubicBezTo>
                <a:cubicBezTo>
                  <a:pt x="10604" y="2049"/>
                  <a:pt x="10490" y="2055"/>
                  <a:pt x="10390" y="2066"/>
                </a:cubicBezTo>
                <a:cubicBezTo>
                  <a:pt x="10328" y="2073"/>
                  <a:pt x="10259" y="2076"/>
                  <a:pt x="10183" y="2076"/>
                </a:cubicBezTo>
                <a:cubicBezTo>
                  <a:pt x="9589" y="2076"/>
                  <a:pt x="8652" y="1888"/>
                  <a:pt x="8652" y="1888"/>
                </a:cubicBezTo>
                <a:cubicBezTo>
                  <a:pt x="9870" y="1655"/>
                  <a:pt x="9692" y="719"/>
                  <a:pt x="9692" y="719"/>
                </a:cubicBezTo>
                <a:lnTo>
                  <a:pt x="9692" y="719"/>
                </a:lnTo>
                <a:cubicBezTo>
                  <a:pt x="9692" y="719"/>
                  <a:pt x="9548" y="963"/>
                  <a:pt x="8939" y="963"/>
                </a:cubicBezTo>
                <a:cubicBezTo>
                  <a:pt x="8327" y="963"/>
                  <a:pt x="7114" y="414"/>
                  <a:pt x="6069" y="153"/>
                </a:cubicBezTo>
                <a:cubicBezTo>
                  <a:pt x="5707" y="61"/>
                  <a:pt x="5194"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5614057" y="1396926"/>
            <a:ext cx="704213" cy="911090"/>
          </a:xfrm>
          <a:custGeom>
            <a:rect b="b" l="l" r="r" t="t"/>
            <a:pathLst>
              <a:path extrusionOk="0" h="5688" w="4397">
                <a:moveTo>
                  <a:pt x="2070" y="1"/>
                </a:moveTo>
                <a:cubicBezTo>
                  <a:pt x="1879" y="1"/>
                  <a:pt x="1681" y="188"/>
                  <a:pt x="1681" y="188"/>
                </a:cubicBezTo>
                <a:lnTo>
                  <a:pt x="1681" y="1"/>
                </a:lnTo>
                <a:cubicBezTo>
                  <a:pt x="1681" y="1"/>
                  <a:pt x="934" y="93"/>
                  <a:pt x="765" y="645"/>
                </a:cubicBezTo>
                <a:cubicBezTo>
                  <a:pt x="621" y="1119"/>
                  <a:pt x="520" y="1794"/>
                  <a:pt x="379" y="2004"/>
                </a:cubicBezTo>
                <a:cubicBezTo>
                  <a:pt x="394" y="2248"/>
                  <a:pt x="244" y="2622"/>
                  <a:pt x="0" y="2722"/>
                </a:cubicBezTo>
                <a:cubicBezTo>
                  <a:pt x="0" y="2722"/>
                  <a:pt x="48" y="4751"/>
                  <a:pt x="751" y="4751"/>
                </a:cubicBezTo>
                <a:cubicBezTo>
                  <a:pt x="756" y="4751"/>
                  <a:pt x="760" y="4751"/>
                  <a:pt x="765" y="4751"/>
                </a:cubicBezTo>
                <a:cubicBezTo>
                  <a:pt x="1480" y="4725"/>
                  <a:pt x="2270" y="4320"/>
                  <a:pt x="2270" y="4320"/>
                </a:cubicBezTo>
                <a:lnTo>
                  <a:pt x="2721" y="4555"/>
                </a:lnTo>
                <a:cubicBezTo>
                  <a:pt x="2721" y="4555"/>
                  <a:pt x="3490" y="5687"/>
                  <a:pt x="3717" y="5687"/>
                </a:cubicBezTo>
                <a:cubicBezTo>
                  <a:pt x="3730" y="5687"/>
                  <a:pt x="3741" y="5684"/>
                  <a:pt x="3750" y="5676"/>
                </a:cubicBezTo>
                <a:cubicBezTo>
                  <a:pt x="3919" y="5532"/>
                  <a:pt x="3750" y="3817"/>
                  <a:pt x="3750" y="3817"/>
                </a:cubicBezTo>
                <a:lnTo>
                  <a:pt x="3224" y="3168"/>
                </a:lnTo>
                <a:cubicBezTo>
                  <a:pt x="3227" y="3168"/>
                  <a:pt x="3848" y="2932"/>
                  <a:pt x="4014" y="2455"/>
                </a:cubicBezTo>
                <a:cubicBezTo>
                  <a:pt x="4184" y="1978"/>
                  <a:pt x="4396" y="1047"/>
                  <a:pt x="4396" y="1047"/>
                </a:cubicBezTo>
                <a:lnTo>
                  <a:pt x="4396" y="1047"/>
                </a:lnTo>
                <a:cubicBezTo>
                  <a:pt x="4396" y="1047"/>
                  <a:pt x="2799" y="2096"/>
                  <a:pt x="2486" y="2837"/>
                </a:cubicBezTo>
                <a:lnTo>
                  <a:pt x="2316" y="3162"/>
                </a:lnTo>
                <a:lnTo>
                  <a:pt x="2316" y="2837"/>
                </a:lnTo>
                <a:cubicBezTo>
                  <a:pt x="2316" y="2837"/>
                  <a:pt x="2188" y="2950"/>
                  <a:pt x="2142" y="2950"/>
                </a:cubicBezTo>
                <a:cubicBezTo>
                  <a:pt x="2132" y="2950"/>
                  <a:pt x="2126" y="2945"/>
                  <a:pt x="2126" y="2932"/>
                </a:cubicBezTo>
                <a:cubicBezTo>
                  <a:pt x="2126" y="2860"/>
                  <a:pt x="2649" y="1334"/>
                  <a:pt x="2649" y="1334"/>
                </a:cubicBezTo>
                <a:lnTo>
                  <a:pt x="2460" y="1237"/>
                </a:lnTo>
                <a:lnTo>
                  <a:pt x="2842" y="975"/>
                </a:lnTo>
                <a:lnTo>
                  <a:pt x="2532" y="975"/>
                </a:lnTo>
                <a:lnTo>
                  <a:pt x="2649" y="806"/>
                </a:lnTo>
                <a:cubicBezTo>
                  <a:pt x="2649" y="806"/>
                  <a:pt x="2388" y="113"/>
                  <a:pt x="2172" y="21"/>
                </a:cubicBezTo>
                <a:cubicBezTo>
                  <a:pt x="2139" y="7"/>
                  <a:pt x="2105" y="1"/>
                  <a:pt x="2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5560564" y="1716962"/>
            <a:ext cx="117556" cy="115168"/>
          </a:xfrm>
          <a:custGeom>
            <a:rect b="b" l="l" r="r" t="t"/>
            <a:pathLst>
              <a:path extrusionOk="0" h="719" w="734">
                <a:moveTo>
                  <a:pt x="719" y="0"/>
                </a:moveTo>
                <a:cubicBezTo>
                  <a:pt x="705" y="23"/>
                  <a:pt x="688" y="40"/>
                  <a:pt x="676" y="52"/>
                </a:cubicBezTo>
                <a:cubicBezTo>
                  <a:pt x="507" y="170"/>
                  <a:pt x="1" y="241"/>
                  <a:pt x="4" y="431"/>
                </a:cubicBezTo>
                <a:cubicBezTo>
                  <a:pt x="7" y="624"/>
                  <a:pt x="340" y="718"/>
                  <a:pt x="340" y="718"/>
                </a:cubicBezTo>
                <a:cubicBezTo>
                  <a:pt x="581" y="618"/>
                  <a:pt x="734" y="244"/>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a:off x="5730973" y="1594266"/>
            <a:ext cx="182740" cy="226972"/>
          </a:xfrm>
          <a:custGeom>
            <a:rect b="b" l="l" r="r" t="t"/>
            <a:pathLst>
              <a:path extrusionOk="0" h="1417" w="1141">
                <a:moveTo>
                  <a:pt x="799" y="0"/>
                </a:moveTo>
                <a:cubicBezTo>
                  <a:pt x="779" y="0"/>
                  <a:pt x="760" y="2"/>
                  <a:pt x="741" y="5"/>
                </a:cubicBezTo>
                <a:cubicBezTo>
                  <a:pt x="532" y="45"/>
                  <a:pt x="353" y="200"/>
                  <a:pt x="239" y="378"/>
                </a:cubicBezTo>
                <a:cubicBezTo>
                  <a:pt x="124" y="559"/>
                  <a:pt x="60" y="772"/>
                  <a:pt x="0" y="976"/>
                </a:cubicBezTo>
                <a:cubicBezTo>
                  <a:pt x="0" y="976"/>
                  <a:pt x="29" y="1206"/>
                  <a:pt x="233" y="1338"/>
                </a:cubicBezTo>
                <a:cubicBezTo>
                  <a:pt x="314" y="1391"/>
                  <a:pt x="411" y="1416"/>
                  <a:pt x="508" y="1416"/>
                </a:cubicBezTo>
                <a:cubicBezTo>
                  <a:pt x="654" y="1416"/>
                  <a:pt x="800" y="1358"/>
                  <a:pt x="894" y="1246"/>
                </a:cubicBezTo>
                <a:cubicBezTo>
                  <a:pt x="1115" y="979"/>
                  <a:pt x="1141" y="470"/>
                  <a:pt x="1115" y="278"/>
                </a:cubicBezTo>
                <a:cubicBezTo>
                  <a:pt x="1103" y="200"/>
                  <a:pt x="1026" y="143"/>
                  <a:pt x="968" y="85"/>
                </a:cubicBezTo>
                <a:cubicBezTo>
                  <a:pt x="940" y="51"/>
                  <a:pt x="902" y="25"/>
                  <a:pt x="865" y="10"/>
                </a:cubicBezTo>
                <a:cubicBezTo>
                  <a:pt x="843" y="3"/>
                  <a:pt x="821"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a:off x="5729532" y="1589941"/>
            <a:ext cx="180017" cy="161619"/>
          </a:xfrm>
          <a:custGeom>
            <a:rect b="b" l="l" r="r" t="t"/>
            <a:pathLst>
              <a:path extrusionOk="0" h="1009" w="1124">
                <a:moveTo>
                  <a:pt x="793" y="0"/>
                </a:moveTo>
                <a:cubicBezTo>
                  <a:pt x="633" y="6"/>
                  <a:pt x="492" y="98"/>
                  <a:pt x="385" y="201"/>
                </a:cubicBezTo>
                <a:cubicBezTo>
                  <a:pt x="276" y="310"/>
                  <a:pt x="196" y="443"/>
                  <a:pt x="138" y="578"/>
                </a:cubicBezTo>
                <a:cubicBezTo>
                  <a:pt x="81" y="718"/>
                  <a:pt x="41" y="862"/>
                  <a:pt x="0" y="1006"/>
                </a:cubicBezTo>
                <a:lnTo>
                  <a:pt x="6" y="1009"/>
                </a:lnTo>
                <a:cubicBezTo>
                  <a:pt x="55" y="865"/>
                  <a:pt x="101" y="727"/>
                  <a:pt x="164" y="592"/>
                </a:cubicBezTo>
                <a:cubicBezTo>
                  <a:pt x="230" y="460"/>
                  <a:pt x="314" y="333"/>
                  <a:pt x="420" y="239"/>
                </a:cubicBezTo>
                <a:cubicBezTo>
                  <a:pt x="529" y="141"/>
                  <a:pt x="664" y="81"/>
                  <a:pt x="802" y="60"/>
                </a:cubicBezTo>
                <a:cubicBezTo>
                  <a:pt x="806" y="60"/>
                  <a:pt x="810" y="60"/>
                  <a:pt x="814" y="60"/>
                </a:cubicBezTo>
                <a:cubicBezTo>
                  <a:pt x="841" y="60"/>
                  <a:pt x="866" y="68"/>
                  <a:pt x="891" y="81"/>
                </a:cubicBezTo>
                <a:cubicBezTo>
                  <a:pt x="920" y="95"/>
                  <a:pt x="946" y="118"/>
                  <a:pt x="974" y="144"/>
                </a:cubicBezTo>
                <a:cubicBezTo>
                  <a:pt x="1026" y="195"/>
                  <a:pt x="1075" y="253"/>
                  <a:pt x="1121" y="310"/>
                </a:cubicBezTo>
                <a:lnTo>
                  <a:pt x="1124" y="305"/>
                </a:lnTo>
                <a:cubicBezTo>
                  <a:pt x="1092" y="239"/>
                  <a:pt x="1049" y="173"/>
                  <a:pt x="1003" y="115"/>
                </a:cubicBezTo>
                <a:cubicBezTo>
                  <a:pt x="977" y="86"/>
                  <a:pt x="951" y="58"/>
                  <a:pt x="917" y="32"/>
                </a:cubicBezTo>
                <a:cubicBezTo>
                  <a:pt x="880" y="6"/>
                  <a:pt x="834" y="0"/>
                  <a:pt x="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a:off x="5767650" y="1794168"/>
            <a:ext cx="106024" cy="29633"/>
          </a:xfrm>
          <a:custGeom>
            <a:rect b="b" l="l" r="r" t="t"/>
            <a:pathLst>
              <a:path extrusionOk="0" h="185" w="662">
                <a:moveTo>
                  <a:pt x="662" y="1"/>
                </a:moveTo>
                <a:lnTo>
                  <a:pt x="662" y="1"/>
                </a:lnTo>
                <a:cubicBezTo>
                  <a:pt x="570" y="87"/>
                  <a:pt x="461" y="136"/>
                  <a:pt x="346" y="150"/>
                </a:cubicBezTo>
                <a:cubicBezTo>
                  <a:pt x="317" y="154"/>
                  <a:pt x="288" y="157"/>
                  <a:pt x="259" y="157"/>
                </a:cubicBezTo>
                <a:cubicBezTo>
                  <a:pt x="170" y="157"/>
                  <a:pt x="81" y="136"/>
                  <a:pt x="1" y="93"/>
                </a:cubicBezTo>
                <a:lnTo>
                  <a:pt x="1" y="93"/>
                </a:lnTo>
                <a:cubicBezTo>
                  <a:pt x="47" y="133"/>
                  <a:pt x="104" y="159"/>
                  <a:pt x="165" y="173"/>
                </a:cubicBezTo>
                <a:cubicBezTo>
                  <a:pt x="197" y="181"/>
                  <a:pt x="232" y="185"/>
                  <a:pt x="267" y="185"/>
                </a:cubicBezTo>
                <a:cubicBezTo>
                  <a:pt x="295" y="185"/>
                  <a:pt x="322" y="183"/>
                  <a:pt x="349" y="179"/>
                </a:cubicBezTo>
                <a:cubicBezTo>
                  <a:pt x="409" y="173"/>
                  <a:pt x="469" y="150"/>
                  <a:pt x="524" y="122"/>
                </a:cubicBezTo>
                <a:cubicBezTo>
                  <a:pt x="578" y="90"/>
                  <a:pt x="624" y="50"/>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a:off x="5763646" y="1633990"/>
            <a:ext cx="39239" cy="134229"/>
          </a:xfrm>
          <a:custGeom>
            <a:rect b="b" l="l" r="r" t="t"/>
            <a:pathLst>
              <a:path extrusionOk="0" h="838" w="245">
                <a:moveTo>
                  <a:pt x="161" y="1"/>
                </a:moveTo>
                <a:cubicBezTo>
                  <a:pt x="107" y="1"/>
                  <a:pt x="46" y="180"/>
                  <a:pt x="23" y="409"/>
                </a:cubicBezTo>
                <a:cubicBezTo>
                  <a:pt x="0" y="639"/>
                  <a:pt x="26" y="831"/>
                  <a:pt x="80" y="837"/>
                </a:cubicBezTo>
                <a:cubicBezTo>
                  <a:pt x="81" y="837"/>
                  <a:pt x="82" y="837"/>
                  <a:pt x="83" y="837"/>
                </a:cubicBezTo>
                <a:cubicBezTo>
                  <a:pt x="140" y="837"/>
                  <a:pt x="202" y="655"/>
                  <a:pt x="224" y="429"/>
                </a:cubicBezTo>
                <a:cubicBezTo>
                  <a:pt x="244" y="196"/>
                  <a:pt x="218" y="7"/>
                  <a:pt x="164" y="1"/>
                </a:cubicBezTo>
                <a:cubicBezTo>
                  <a:pt x="163" y="1"/>
                  <a:pt x="162"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5747950" y="1459235"/>
            <a:ext cx="147025" cy="57023"/>
          </a:xfrm>
          <a:custGeom>
            <a:rect b="b" l="l" r="r" t="t"/>
            <a:pathLst>
              <a:path extrusionOk="0" h="356" w="918">
                <a:moveTo>
                  <a:pt x="464" y="1"/>
                </a:moveTo>
                <a:cubicBezTo>
                  <a:pt x="406" y="1"/>
                  <a:pt x="350" y="9"/>
                  <a:pt x="302" y="29"/>
                </a:cubicBezTo>
                <a:cubicBezTo>
                  <a:pt x="72" y="124"/>
                  <a:pt x="0" y="270"/>
                  <a:pt x="69" y="339"/>
                </a:cubicBezTo>
                <a:cubicBezTo>
                  <a:pt x="80" y="351"/>
                  <a:pt x="92" y="355"/>
                  <a:pt x="105" y="355"/>
                </a:cubicBezTo>
                <a:cubicBezTo>
                  <a:pt x="170" y="355"/>
                  <a:pt x="260" y="238"/>
                  <a:pt x="370" y="238"/>
                </a:cubicBezTo>
                <a:cubicBezTo>
                  <a:pt x="372" y="238"/>
                  <a:pt x="375" y="238"/>
                  <a:pt x="377" y="239"/>
                </a:cubicBezTo>
                <a:cubicBezTo>
                  <a:pt x="480" y="243"/>
                  <a:pt x="668" y="305"/>
                  <a:pt x="772" y="305"/>
                </a:cubicBezTo>
                <a:cubicBezTo>
                  <a:pt x="807" y="305"/>
                  <a:pt x="833" y="298"/>
                  <a:pt x="842" y="279"/>
                </a:cubicBezTo>
                <a:cubicBezTo>
                  <a:pt x="917" y="125"/>
                  <a:pt x="680" y="1"/>
                  <a:pt x="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3"/>
          <p:cNvSpPr/>
          <p:nvPr/>
        </p:nvSpPr>
        <p:spPr>
          <a:xfrm>
            <a:off x="6056255" y="1666346"/>
            <a:ext cx="234791" cy="209512"/>
          </a:xfrm>
          <a:custGeom>
            <a:rect b="b" l="l" r="r" t="t"/>
            <a:pathLst>
              <a:path extrusionOk="0" h="1308" w="1466">
                <a:moveTo>
                  <a:pt x="1434" y="0"/>
                </a:moveTo>
                <a:cubicBezTo>
                  <a:pt x="1408" y="0"/>
                  <a:pt x="1385" y="14"/>
                  <a:pt x="1365" y="23"/>
                </a:cubicBezTo>
                <a:lnTo>
                  <a:pt x="1299" y="49"/>
                </a:lnTo>
                <a:cubicBezTo>
                  <a:pt x="1256" y="66"/>
                  <a:pt x="1213" y="83"/>
                  <a:pt x="1170" y="104"/>
                </a:cubicBezTo>
                <a:cubicBezTo>
                  <a:pt x="1064" y="161"/>
                  <a:pt x="963" y="227"/>
                  <a:pt x="865" y="302"/>
                </a:cubicBezTo>
                <a:cubicBezTo>
                  <a:pt x="837" y="325"/>
                  <a:pt x="808" y="351"/>
                  <a:pt x="779" y="374"/>
                </a:cubicBezTo>
                <a:cubicBezTo>
                  <a:pt x="750" y="399"/>
                  <a:pt x="724" y="425"/>
                  <a:pt x="696" y="448"/>
                </a:cubicBezTo>
                <a:cubicBezTo>
                  <a:pt x="615" y="526"/>
                  <a:pt x="532" y="601"/>
                  <a:pt x="452" y="684"/>
                </a:cubicBezTo>
                <a:cubicBezTo>
                  <a:pt x="431" y="707"/>
                  <a:pt x="406" y="730"/>
                  <a:pt x="380" y="756"/>
                </a:cubicBezTo>
                <a:cubicBezTo>
                  <a:pt x="360" y="776"/>
                  <a:pt x="334" y="802"/>
                  <a:pt x="314" y="828"/>
                </a:cubicBezTo>
                <a:cubicBezTo>
                  <a:pt x="291" y="851"/>
                  <a:pt x="271" y="876"/>
                  <a:pt x="248" y="905"/>
                </a:cubicBezTo>
                <a:cubicBezTo>
                  <a:pt x="227" y="931"/>
                  <a:pt x="204" y="960"/>
                  <a:pt x="187" y="988"/>
                </a:cubicBezTo>
                <a:cubicBezTo>
                  <a:pt x="150" y="1046"/>
                  <a:pt x="115" y="1103"/>
                  <a:pt x="84" y="1164"/>
                </a:cubicBezTo>
                <a:cubicBezTo>
                  <a:pt x="69" y="1192"/>
                  <a:pt x="49" y="1218"/>
                  <a:pt x="32" y="1247"/>
                </a:cubicBezTo>
                <a:cubicBezTo>
                  <a:pt x="26" y="1254"/>
                  <a:pt x="22" y="1263"/>
                  <a:pt x="18" y="1272"/>
                </a:cubicBezTo>
                <a:lnTo>
                  <a:pt x="18" y="1272"/>
                </a:lnTo>
                <a:cubicBezTo>
                  <a:pt x="29" y="1256"/>
                  <a:pt x="41" y="1243"/>
                  <a:pt x="49" y="1224"/>
                </a:cubicBezTo>
                <a:cubicBezTo>
                  <a:pt x="78" y="1181"/>
                  <a:pt x="112" y="1147"/>
                  <a:pt x="135" y="1103"/>
                </a:cubicBezTo>
                <a:cubicBezTo>
                  <a:pt x="156" y="1078"/>
                  <a:pt x="173" y="1046"/>
                  <a:pt x="190" y="1020"/>
                </a:cubicBezTo>
                <a:cubicBezTo>
                  <a:pt x="230" y="965"/>
                  <a:pt x="276" y="914"/>
                  <a:pt x="322" y="862"/>
                </a:cubicBezTo>
                <a:lnTo>
                  <a:pt x="360" y="819"/>
                </a:lnTo>
                <a:lnTo>
                  <a:pt x="400" y="779"/>
                </a:lnTo>
                <a:cubicBezTo>
                  <a:pt x="423" y="756"/>
                  <a:pt x="449" y="727"/>
                  <a:pt x="477" y="701"/>
                </a:cubicBezTo>
                <a:cubicBezTo>
                  <a:pt x="532" y="649"/>
                  <a:pt x="589" y="603"/>
                  <a:pt x="638" y="555"/>
                </a:cubicBezTo>
                <a:cubicBezTo>
                  <a:pt x="702" y="494"/>
                  <a:pt x="762" y="428"/>
                  <a:pt x="831" y="371"/>
                </a:cubicBezTo>
                <a:cubicBezTo>
                  <a:pt x="839" y="365"/>
                  <a:pt x="854" y="359"/>
                  <a:pt x="865" y="353"/>
                </a:cubicBezTo>
                <a:cubicBezTo>
                  <a:pt x="891" y="331"/>
                  <a:pt x="920" y="310"/>
                  <a:pt x="946" y="287"/>
                </a:cubicBezTo>
                <a:cubicBezTo>
                  <a:pt x="974" y="267"/>
                  <a:pt x="997" y="244"/>
                  <a:pt x="1026" y="227"/>
                </a:cubicBezTo>
                <a:cubicBezTo>
                  <a:pt x="1049" y="213"/>
                  <a:pt x="1075" y="198"/>
                  <a:pt x="1098" y="184"/>
                </a:cubicBezTo>
                <a:cubicBezTo>
                  <a:pt x="1147" y="152"/>
                  <a:pt x="1193" y="121"/>
                  <a:pt x="1242" y="95"/>
                </a:cubicBezTo>
                <a:cubicBezTo>
                  <a:pt x="1279" y="72"/>
                  <a:pt x="1319" y="55"/>
                  <a:pt x="1357" y="37"/>
                </a:cubicBezTo>
                <a:cubicBezTo>
                  <a:pt x="1377" y="26"/>
                  <a:pt x="1397" y="14"/>
                  <a:pt x="1414" y="9"/>
                </a:cubicBezTo>
                <a:cubicBezTo>
                  <a:pt x="1423" y="6"/>
                  <a:pt x="1434" y="6"/>
                  <a:pt x="1443" y="6"/>
                </a:cubicBezTo>
                <a:cubicBezTo>
                  <a:pt x="1454" y="6"/>
                  <a:pt x="1463" y="12"/>
                  <a:pt x="1463" y="23"/>
                </a:cubicBezTo>
                <a:cubicBezTo>
                  <a:pt x="1463" y="29"/>
                  <a:pt x="1463" y="35"/>
                  <a:pt x="1457" y="37"/>
                </a:cubicBezTo>
                <a:cubicBezTo>
                  <a:pt x="1457" y="43"/>
                  <a:pt x="1449" y="43"/>
                  <a:pt x="1449" y="43"/>
                </a:cubicBezTo>
                <a:cubicBezTo>
                  <a:pt x="1449" y="43"/>
                  <a:pt x="1451" y="46"/>
                  <a:pt x="1454" y="46"/>
                </a:cubicBezTo>
                <a:cubicBezTo>
                  <a:pt x="1455" y="46"/>
                  <a:pt x="1456" y="45"/>
                  <a:pt x="1457" y="43"/>
                </a:cubicBezTo>
                <a:cubicBezTo>
                  <a:pt x="1463" y="40"/>
                  <a:pt x="1466" y="29"/>
                  <a:pt x="1466" y="23"/>
                </a:cubicBezTo>
                <a:cubicBezTo>
                  <a:pt x="1466" y="14"/>
                  <a:pt x="1463" y="9"/>
                  <a:pt x="1454" y="6"/>
                </a:cubicBezTo>
                <a:cubicBezTo>
                  <a:pt x="1449" y="0"/>
                  <a:pt x="1440" y="0"/>
                  <a:pt x="1434" y="0"/>
                </a:cubicBezTo>
                <a:close/>
                <a:moveTo>
                  <a:pt x="18" y="1272"/>
                </a:moveTo>
                <a:cubicBezTo>
                  <a:pt x="17" y="1273"/>
                  <a:pt x="16" y="1274"/>
                  <a:pt x="15" y="1276"/>
                </a:cubicBezTo>
                <a:cubicBezTo>
                  <a:pt x="15" y="1277"/>
                  <a:pt x="15" y="1277"/>
                  <a:pt x="15" y="1278"/>
                </a:cubicBezTo>
                <a:lnTo>
                  <a:pt x="15" y="1278"/>
                </a:lnTo>
                <a:cubicBezTo>
                  <a:pt x="16" y="1276"/>
                  <a:pt x="17" y="1274"/>
                  <a:pt x="18" y="1272"/>
                </a:cubicBezTo>
                <a:close/>
                <a:moveTo>
                  <a:pt x="15" y="1278"/>
                </a:moveTo>
                <a:lnTo>
                  <a:pt x="15" y="1278"/>
                </a:lnTo>
                <a:cubicBezTo>
                  <a:pt x="10" y="1289"/>
                  <a:pt x="6" y="1299"/>
                  <a:pt x="0" y="1307"/>
                </a:cubicBezTo>
                <a:cubicBezTo>
                  <a:pt x="11" y="1299"/>
                  <a:pt x="14" y="1291"/>
                  <a:pt x="15" y="12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3"/>
          <p:cNvSpPr/>
          <p:nvPr/>
        </p:nvSpPr>
        <p:spPr>
          <a:xfrm>
            <a:off x="5773255" y="1888513"/>
            <a:ext cx="41160" cy="76084"/>
          </a:xfrm>
          <a:custGeom>
            <a:rect b="b" l="l" r="r" t="t"/>
            <a:pathLst>
              <a:path extrusionOk="0" h="475" w="257">
                <a:moveTo>
                  <a:pt x="184" y="1"/>
                </a:moveTo>
                <a:cubicBezTo>
                  <a:pt x="124" y="76"/>
                  <a:pt x="66" y="147"/>
                  <a:pt x="0" y="222"/>
                </a:cubicBezTo>
                <a:cubicBezTo>
                  <a:pt x="66" y="317"/>
                  <a:pt x="130" y="415"/>
                  <a:pt x="227" y="472"/>
                </a:cubicBezTo>
                <a:cubicBezTo>
                  <a:pt x="230" y="475"/>
                  <a:pt x="233" y="475"/>
                  <a:pt x="242" y="475"/>
                </a:cubicBezTo>
                <a:cubicBezTo>
                  <a:pt x="253" y="475"/>
                  <a:pt x="256" y="458"/>
                  <a:pt x="256" y="446"/>
                </a:cubicBezTo>
                <a:cubicBezTo>
                  <a:pt x="250" y="294"/>
                  <a:pt x="227" y="145"/>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5678441" y="1857759"/>
            <a:ext cx="146544" cy="128302"/>
          </a:xfrm>
          <a:custGeom>
            <a:rect b="b" l="l" r="r" t="t"/>
            <a:pathLst>
              <a:path extrusionOk="0" h="801" w="915">
                <a:moveTo>
                  <a:pt x="914" y="0"/>
                </a:moveTo>
                <a:lnTo>
                  <a:pt x="911" y="6"/>
                </a:lnTo>
                <a:lnTo>
                  <a:pt x="900" y="15"/>
                </a:lnTo>
                <a:cubicBezTo>
                  <a:pt x="897" y="20"/>
                  <a:pt x="894" y="26"/>
                  <a:pt x="885" y="35"/>
                </a:cubicBezTo>
                <a:cubicBezTo>
                  <a:pt x="848" y="78"/>
                  <a:pt x="805" y="115"/>
                  <a:pt x="765" y="158"/>
                </a:cubicBezTo>
                <a:cubicBezTo>
                  <a:pt x="713" y="213"/>
                  <a:pt x="670" y="270"/>
                  <a:pt x="624" y="331"/>
                </a:cubicBezTo>
                <a:cubicBezTo>
                  <a:pt x="598" y="371"/>
                  <a:pt x="575" y="411"/>
                  <a:pt x="546" y="446"/>
                </a:cubicBezTo>
                <a:cubicBezTo>
                  <a:pt x="503" y="500"/>
                  <a:pt x="454" y="555"/>
                  <a:pt x="408" y="604"/>
                </a:cubicBezTo>
                <a:cubicBezTo>
                  <a:pt x="380" y="632"/>
                  <a:pt x="345" y="655"/>
                  <a:pt x="311" y="681"/>
                </a:cubicBezTo>
                <a:cubicBezTo>
                  <a:pt x="279" y="704"/>
                  <a:pt x="248" y="730"/>
                  <a:pt x="210" y="747"/>
                </a:cubicBezTo>
                <a:cubicBezTo>
                  <a:pt x="176" y="768"/>
                  <a:pt x="138" y="785"/>
                  <a:pt x="95" y="788"/>
                </a:cubicBezTo>
                <a:cubicBezTo>
                  <a:pt x="87" y="788"/>
                  <a:pt x="78" y="788"/>
                  <a:pt x="67" y="785"/>
                </a:cubicBezTo>
                <a:cubicBezTo>
                  <a:pt x="64" y="785"/>
                  <a:pt x="58" y="782"/>
                  <a:pt x="55" y="782"/>
                </a:cubicBezTo>
                <a:cubicBezTo>
                  <a:pt x="49" y="776"/>
                  <a:pt x="44" y="776"/>
                  <a:pt x="41" y="773"/>
                </a:cubicBezTo>
                <a:cubicBezTo>
                  <a:pt x="29" y="770"/>
                  <a:pt x="12" y="768"/>
                  <a:pt x="0" y="759"/>
                </a:cubicBezTo>
                <a:lnTo>
                  <a:pt x="0" y="759"/>
                </a:lnTo>
                <a:cubicBezTo>
                  <a:pt x="5" y="765"/>
                  <a:pt x="9" y="769"/>
                  <a:pt x="12" y="769"/>
                </a:cubicBezTo>
                <a:cubicBezTo>
                  <a:pt x="13" y="769"/>
                  <a:pt x="14" y="768"/>
                  <a:pt x="15" y="768"/>
                </a:cubicBezTo>
                <a:cubicBezTo>
                  <a:pt x="21" y="776"/>
                  <a:pt x="35" y="782"/>
                  <a:pt x="46" y="788"/>
                </a:cubicBezTo>
                <a:cubicBezTo>
                  <a:pt x="68" y="796"/>
                  <a:pt x="94" y="800"/>
                  <a:pt x="120" y="800"/>
                </a:cubicBezTo>
                <a:cubicBezTo>
                  <a:pt x="128" y="800"/>
                  <a:pt x="136" y="800"/>
                  <a:pt x="144" y="799"/>
                </a:cubicBezTo>
                <a:cubicBezTo>
                  <a:pt x="164" y="796"/>
                  <a:pt x="181" y="785"/>
                  <a:pt x="204" y="776"/>
                </a:cubicBezTo>
                <a:cubicBezTo>
                  <a:pt x="245" y="759"/>
                  <a:pt x="288" y="742"/>
                  <a:pt x="322" y="716"/>
                </a:cubicBezTo>
                <a:cubicBezTo>
                  <a:pt x="363" y="690"/>
                  <a:pt x="397" y="658"/>
                  <a:pt x="434" y="627"/>
                </a:cubicBezTo>
                <a:cubicBezTo>
                  <a:pt x="466" y="595"/>
                  <a:pt x="503" y="566"/>
                  <a:pt x="532" y="529"/>
                </a:cubicBezTo>
                <a:cubicBezTo>
                  <a:pt x="564" y="486"/>
                  <a:pt x="592" y="440"/>
                  <a:pt x="624" y="394"/>
                </a:cubicBezTo>
                <a:cubicBezTo>
                  <a:pt x="633" y="385"/>
                  <a:pt x="641" y="385"/>
                  <a:pt x="647" y="380"/>
                </a:cubicBezTo>
                <a:cubicBezTo>
                  <a:pt x="670" y="342"/>
                  <a:pt x="693" y="308"/>
                  <a:pt x="719" y="270"/>
                </a:cubicBezTo>
                <a:cubicBezTo>
                  <a:pt x="727" y="256"/>
                  <a:pt x="742" y="245"/>
                  <a:pt x="753" y="230"/>
                </a:cubicBezTo>
                <a:cubicBezTo>
                  <a:pt x="776" y="201"/>
                  <a:pt x="793" y="173"/>
                  <a:pt x="814" y="144"/>
                </a:cubicBezTo>
                <a:cubicBezTo>
                  <a:pt x="848" y="107"/>
                  <a:pt x="880" y="64"/>
                  <a:pt x="908" y="15"/>
                </a:cubicBezTo>
                <a:cubicBezTo>
                  <a:pt x="908" y="12"/>
                  <a:pt x="911" y="12"/>
                  <a:pt x="911" y="9"/>
                </a:cubicBezTo>
                <a:cubicBezTo>
                  <a:pt x="911" y="6"/>
                  <a:pt x="914" y="1"/>
                  <a:pt x="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7300528" y="1666506"/>
            <a:ext cx="479191" cy="335412"/>
          </a:xfrm>
          <a:custGeom>
            <a:rect b="b" l="l" r="r" t="t"/>
            <a:pathLst>
              <a:path extrusionOk="0" h="2094" w="2992">
                <a:moveTo>
                  <a:pt x="2861" y="0"/>
                </a:moveTo>
                <a:cubicBezTo>
                  <a:pt x="2695" y="0"/>
                  <a:pt x="2085" y="237"/>
                  <a:pt x="1587" y="628"/>
                </a:cubicBezTo>
                <a:cubicBezTo>
                  <a:pt x="1052" y="1054"/>
                  <a:pt x="731" y="1361"/>
                  <a:pt x="731" y="1361"/>
                </a:cubicBezTo>
                <a:lnTo>
                  <a:pt x="1" y="1315"/>
                </a:lnTo>
                <a:lnTo>
                  <a:pt x="1" y="2094"/>
                </a:lnTo>
                <a:lnTo>
                  <a:pt x="992" y="2002"/>
                </a:lnTo>
                <a:lnTo>
                  <a:pt x="1587" y="2002"/>
                </a:lnTo>
                <a:cubicBezTo>
                  <a:pt x="1799" y="2002"/>
                  <a:pt x="2041" y="1801"/>
                  <a:pt x="2144" y="1657"/>
                </a:cubicBezTo>
                <a:cubicBezTo>
                  <a:pt x="2245" y="1516"/>
                  <a:pt x="2650" y="1292"/>
                  <a:pt x="2713" y="1226"/>
                </a:cubicBezTo>
                <a:cubicBezTo>
                  <a:pt x="2771" y="1160"/>
                  <a:pt x="2734" y="1030"/>
                  <a:pt x="2654" y="1030"/>
                </a:cubicBezTo>
                <a:cubicBezTo>
                  <a:pt x="2650" y="1030"/>
                  <a:pt x="2646" y="1030"/>
                  <a:pt x="2641" y="1031"/>
                </a:cubicBezTo>
                <a:cubicBezTo>
                  <a:pt x="2549" y="1045"/>
                  <a:pt x="1843" y="1361"/>
                  <a:pt x="1843" y="1361"/>
                </a:cubicBezTo>
                <a:lnTo>
                  <a:pt x="2044" y="950"/>
                </a:lnTo>
                <a:cubicBezTo>
                  <a:pt x="2044" y="950"/>
                  <a:pt x="2044" y="950"/>
                  <a:pt x="2044" y="950"/>
                </a:cubicBezTo>
                <a:cubicBezTo>
                  <a:pt x="2051" y="950"/>
                  <a:pt x="2791" y="386"/>
                  <a:pt x="2891" y="286"/>
                </a:cubicBezTo>
                <a:cubicBezTo>
                  <a:pt x="2992" y="186"/>
                  <a:pt x="2992" y="42"/>
                  <a:pt x="2891" y="5"/>
                </a:cubicBezTo>
                <a:cubicBezTo>
                  <a:pt x="2884" y="2"/>
                  <a:pt x="2874" y="0"/>
                  <a:pt x="28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5898819" y="1705750"/>
            <a:ext cx="1566661" cy="594899"/>
          </a:xfrm>
          <a:custGeom>
            <a:rect b="b" l="l" r="r" t="t"/>
            <a:pathLst>
              <a:path extrusionOk="0" h="3714" w="9782">
                <a:moveTo>
                  <a:pt x="7995" y="1"/>
                </a:moveTo>
                <a:cubicBezTo>
                  <a:pt x="6313" y="1"/>
                  <a:pt x="3244" y="742"/>
                  <a:pt x="2995" y="923"/>
                </a:cubicBezTo>
                <a:cubicBezTo>
                  <a:pt x="2679" y="1145"/>
                  <a:pt x="2455" y="1536"/>
                  <a:pt x="2455" y="1536"/>
                </a:cubicBezTo>
                <a:lnTo>
                  <a:pt x="2455" y="918"/>
                </a:lnTo>
                <a:lnTo>
                  <a:pt x="1" y="1349"/>
                </a:lnTo>
                <a:cubicBezTo>
                  <a:pt x="1" y="1349"/>
                  <a:pt x="555" y="3007"/>
                  <a:pt x="2380" y="3351"/>
                </a:cubicBezTo>
                <a:cubicBezTo>
                  <a:pt x="3409" y="3546"/>
                  <a:pt x="5257" y="3713"/>
                  <a:pt x="6754" y="3713"/>
                </a:cubicBezTo>
                <a:cubicBezTo>
                  <a:pt x="7909" y="3713"/>
                  <a:pt x="8855" y="3614"/>
                  <a:pt x="9057" y="3351"/>
                </a:cubicBezTo>
                <a:cubicBezTo>
                  <a:pt x="9520" y="2748"/>
                  <a:pt x="9057" y="2053"/>
                  <a:pt x="9057" y="2053"/>
                </a:cubicBezTo>
                <a:cubicBezTo>
                  <a:pt x="9057" y="2053"/>
                  <a:pt x="9781" y="794"/>
                  <a:pt x="8963" y="182"/>
                </a:cubicBezTo>
                <a:cubicBezTo>
                  <a:pt x="8791" y="53"/>
                  <a:pt x="8442" y="1"/>
                  <a:pt x="79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a:off x="213375" y="935943"/>
            <a:ext cx="883746" cy="710698"/>
          </a:xfrm>
          <a:custGeom>
            <a:rect b="b" l="l" r="r" t="t"/>
            <a:pathLst>
              <a:path extrusionOk="0" h="4365" w="5428">
                <a:moveTo>
                  <a:pt x="83" y="1"/>
                </a:moveTo>
                <a:cubicBezTo>
                  <a:pt x="59" y="1"/>
                  <a:pt x="0" y="47"/>
                  <a:pt x="31" y="67"/>
                </a:cubicBezTo>
                <a:cubicBezTo>
                  <a:pt x="91" y="98"/>
                  <a:pt x="149" y="142"/>
                  <a:pt x="192" y="202"/>
                </a:cubicBezTo>
                <a:cubicBezTo>
                  <a:pt x="235" y="268"/>
                  <a:pt x="269" y="343"/>
                  <a:pt x="289" y="426"/>
                </a:cubicBezTo>
                <a:cubicBezTo>
                  <a:pt x="312" y="512"/>
                  <a:pt x="321" y="604"/>
                  <a:pt x="327" y="699"/>
                </a:cubicBezTo>
                <a:cubicBezTo>
                  <a:pt x="330" y="791"/>
                  <a:pt x="335" y="900"/>
                  <a:pt x="304" y="1001"/>
                </a:cubicBezTo>
                <a:cubicBezTo>
                  <a:pt x="304" y="1006"/>
                  <a:pt x="304" y="1015"/>
                  <a:pt x="307" y="1021"/>
                </a:cubicBezTo>
                <a:cubicBezTo>
                  <a:pt x="335" y="1047"/>
                  <a:pt x="376" y="1044"/>
                  <a:pt x="413" y="1050"/>
                </a:cubicBezTo>
                <a:cubicBezTo>
                  <a:pt x="445" y="1058"/>
                  <a:pt x="476" y="1075"/>
                  <a:pt x="505" y="1093"/>
                </a:cubicBezTo>
                <a:cubicBezTo>
                  <a:pt x="562" y="1133"/>
                  <a:pt x="614" y="1182"/>
                  <a:pt x="652" y="1239"/>
                </a:cubicBezTo>
                <a:cubicBezTo>
                  <a:pt x="735" y="1360"/>
                  <a:pt x="792" y="1506"/>
                  <a:pt x="810" y="1676"/>
                </a:cubicBezTo>
                <a:cubicBezTo>
                  <a:pt x="815" y="1722"/>
                  <a:pt x="818" y="1771"/>
                  <a:pt x="810" y="1822"/>
                </a:cubicBezTo>
                <a:cubicBezTo>
                  <a:pt x="807" y="1848"/>
                  <a:pt x="807" y="1871"/>
                  <a:pt x="801" y="1897"/>
                </a:cubicBezTo>
                <a:cubicBezTo>
                  <a:pt x="795" y="1926"/>
                  <a:pt x="781" y="1955"/>
                  <a:pt x="775" y="1986"/>
                </a:cubicBezTo>
                <a:cubicBezTo>
                  <a:pt x="772" y="2001"/>
                  <a:pt x="778" y="2015"/>
                  <a:pt x="789" y="2021"/>
                </a:cubicBezTo>
                <a:cubicBezTo>
                  <a:pt x="850" y="2041"/>
                  <a:pt x="919" y="2026"/>
                  <a:pt x="976" y="2052"/>
                </a:cubicBezTo>
                <a:cubicBezTo>
                  <a:pt x="1031" y="2078"/>
                  <a:pt x="1080" y="2110"/>
                  <a:pt x="1126" y="2144"/>
                </a:cubicBezTo>
                <a:cubicBezTo>
                  <a:pt x="1218" y="2222"/>
                  <a:pt x="1292" y="2322"/>
                  <a:pt x="1338" y="2446"/>
                </a:cubicBezTo>
                <a:cubicBezTo>
                  <a:pt x="1390" y="2587"/>
                  <a:pt x="1404" y="2756"/>
                  <a:pt x="1381" y="2926"/>
                </a:cubicBezTo>
                <a:cubicBezTo>
                  <a:pt x="1378" y="2972"/>
                  <a:pt x="1373" y="3015"/>
                  <a:pt x="1364" y="3061"/>
                </a:cubicBezTo>
                <a:cubicBezTo>
                  <a:pt x="1361" y="3087"/>
                  <a:pt x="1350" y="3113"/>
                  <a:pt x="1350" y="3133"/>
                </a:cubicBezTo>
                <a:cubicBezTo>
                  <a:pt x="1347" y="3159"/>
                  <a:pt x="1353" y="3184"/>
                  <a:pt x="1358" y="3207"/>
                </a:cubicBezTo>
                <a:cubicBezTo>
                  <a:pt x="1364" y="3299"/>
                  <a:pt x="1361" y="3394"/>
                  <a:pt x="1361" y="3489"/>
                </a:cubicBezTo>
                <a:cubicBezTo>
                  <a:pt x="1364" y="3664"/>
                  <a:pt x="1378" y="3837"/>
                  <a:pt x="1381" y="4012"/>
                </a:cubicBezTo>
                <a:cubicBezTo>
                  <a:pt x="1364" y="4118"/>
                  <a:pt x="1341" y="4225"/>
                  <a:pt x="1321" y="4328"/>
                </a:cubicBezTo>
                <a:cubicBezTo>
                  <a:pt x="1315" y="4356"/>
                  <a:pt x="1327" y="4365"/>
                  <a:pt x="1345" y="4365"/>
                </a:cubicBezTo>
                <a:cubicBezTo>
                  <a:pt x="1370" y="4365"/>
                  <a:pt x="1405" y="4348"/>
                  <a:pt x="1419" y="4339"/>
                </a:cubicBezTo>
                <a:cubicBezTo>
                  <a:pt x="1551" y="4247"/>
                  <a:pt x="1692" y="4167"/>
                  <a:pt x="1827" y="4104"/>
                </a:cubicBezTo>
                <a:cubicBezTo>
                  <a:pt x="1896" y="4069"/>
                  <a:pt x="1967" y="4038"/>
                  <a:pt x="2036" y="4012"/>
                </a:cubicBezTo>
                <a:cubicBezTo>
                  <a:pt x="2108" y="3989"/>
                  <a:pt x="2183" y="3969"/>
                  <a:pt x="2252" y="3920"/>
                </a:cubicBezTo>
                <a:cubicBezTo>
                  <a:pt x="2312" y="3874"/>
                  <a:pt x="2367" y="3802"/>
                  <a:pt x="2419" y="3745"/>
                </a:cubicBezTo>
                <a:cubicBezTo>
                  <a:pt x="2467" y="3693"/>
                  <a:pt x="2519" y="3650"/>
                  <a:pt x="2571" y="3610"/>
                </a:cubicBezTo>
                <a:cubicBezTo>
                  <a:pt x="2674" y="3532"/>
                  <a:pt x="2786" y="3475"/>
                  <a:pt x="2898" y="3437"/>
                </a:cubicBezTo>
                <a:cubicBezTo>
                  <a:pt x="2976" y="3412"/>
                  <a:pt x="3051" y="3401"/>
                  <a:pt x="3124" y="3401"/>
                </a:cubicBezTo>
                <a:cubicBezTo>
                  <a:pt x="3175" y="3401"/>
                  <a:pt x="3226" y="3406"/>
                  <a:pt x="3275" y="3417"/>
                </a:cubicBezTo>
                <a:cubicBezTo>
                  <a:pt x="3277" y="3418"/>
                  <a:pt x="3280" y="3418"/>
                  <a:pt x="3282" y="3418"/>
                </a:cubicBezTo>
                <a:cubicBezTo>
                  <a:pt x="3316" y="3418"/>
                  <a:pt x="3362" y="3383"/>
                  <a:pt x="3381" y="3345"/>
                </a:cubicBezTo>
                <a:cubicBezTo>
                  <a:pt x="3473" y="3179"/>
                  <a:pt x="3576" y="3029"/>
                  <a:pt x="3712" y="2914"/>
                </a:cubicBezTo>
                <a:cubicBezTo>
                  <a:pt x="3841" y="2802"/>
                  <a:pt x="3990" y="2725"/>
                  <a:pt x="4134" y="2696"/>
                </a:cubicBezTo>
                <a:cubicBezTo>
                  <a:pt x="4168" y="2688"/>
                  <a:pt x="4204" y="2683"/>
                  <a:pt x="4239" y="2683"/>
                </a:cubicBezTo>
                <a:cubicBezTo>
                  <a:pt x="4295" y="2683"/>
                  <a:pt x="4347" y="2697"/>
                  <a:pt x="4384" y="2739"/>
                </a:cubicBezTo>
                <a:cubicBezTo>
                  <a:pt x="4391" y="2746"/>
                  <a:pt x="4401" y="2750"/>
                  <a:pt x="4412" y="2750"/>
                </a:cubicBezTo>
                <a:cubicBezTo>
                  <a:pt x="4444" y="2750"/>
                  <a:pt x="4486" y="2722"/>
                  <a:pt x="4507" y="2690"/>
                </a:cubicBezTo>
                <a:cubicBezTo>
                  <a:pt x="4536" y="2647"/>
                  <a:pt x="4556" y="2604"/>
                  <a:pt x="4585" y="2561"/>
                </a:cubicBezTo>
                <a:cubicBezTo>
                  <a:pt x="4614" y="2524"/>
                  <a:pt x="4648" y="2486"/>
                  <a:pt x="4680" y="2452"/>
                </a:cubicBezTo>
                <a:cubicBezTo>
                  <a:pt x="4743" y="2386"/>
                  <a:pt x="4812" y="2328"/>
                  <a:pt x="4884" y="2282"/>
                </a:cubicBezTo>
                <a:cubicBezTo>
                  <a:pt x="5028" y="2187"/>
                  <a:pt x="5183" y="2144"/>
                  <a:pt x="5326" y="2136"/>
                </a:cubicBezTo>
                <a:cubicBezTo>
                  <a:pt x="5328" y="2137"/>
                  <a:pt x="5331" y="2137"/>
                  <a:pt x="5334" y="2137"/>
                </a:cubicBezTo>
                <a:cubicBezTo>
                  <a:pt x="5339" y="2137"/>
                  <a:pt x="5345" y="2135"/>
                  <a:pt x="5352" y="2130"/>
                </a:cubicBezTo>
                <a:lnTo>
                  <a:pt x="5355" y="2130"/>
                </a:lnTo>
                <a:cubicBezTo>
                  <a:pt x="5357" y="2131"/>
                  <a:pt x="5360" y="2131"/>
                  <a:pt x="5362" y="2131"/>
                </a:cubicBezTo>
                <a:cubicBezTo>
                  <a:pt x="5390" y="2131"/>
                  <a:pt x="5427" y="2086"/>
                  <a:pt x="5395" y="2081"/>
                </a:cubicBezTo>
                <a:cubicBezTo>
                  <a:pt x="5387" y="2081"/>
                  <a:pt x="5381" y="2081"/>
                  <a:pt x="5375" y="2078"/>
                </a:cubicBezTo>
                <a:cubicBezTo>
                  <a:pt x="5106" y="1854"/>
                  <a:pt x="4773" y="1753"/>
                  <a:pt x="4413" y="1753"/>
                </a:cubicBezTo>
                <a:cubicBezTo>
                  <a:pt x="4408" y="1753"/>
                  <a:pt x="4403" y="1753"/>
                  <a:pt x="4398" y="1753"/>
                </a:cubicBezTo>
                <a:cubicBezTo>
                  <a:pt x="4036" y="1756"/>
                  <a:pt x="3663" y="1857"/>
                  <a:pt x="3298" y="2029"/>
                </a:cubicBezTo>
                <a:cubicBezTo>
                  <a:pt x="3191" y="2078"/>
                  <a:pt x="3091" y="2130"/>
                  <a:pt x="2987" y="2184"/>
                </a:cubicBezTo>
                <a:cubicBezTo>
                  <a:pt x="2904" y="2230"/>
                  <a:pt x="2824" y="2282"/>
                  <a:pt x="2740" y="2331"/>
                </a:cubicBezTo>
                <a:cubicBezTo>
                  <a:pt x="2740" y="2328"/>
                  <a:pt x="2743" y="2320"/>
                  <a:pt x="2743" y="2320"/>
                </a:cubicBezTo>
                <a:cubicBezTo>
                  <a:pt x="2746" y="2314"/>
                  <a:pt x="2746" y="2311"/>
                  <a:pt x="2749" y="2302"/>
                </a:cubicBezTo>
                <a:cubicBezTo>
                  <a:pt x="2760" y="2279"/>
                  <a:pt x="2775" y="2256"/>
                  <a:pt x="2786" y="2230"/>
                </a:cubicBezTo>
                <a:cubicBezTo>
                  <a:pt x="2812" y="2184"/>
                  <a:pt x="2838" y="2136"/>
                  <a:pt x="2867" y="2087"/>
                </a:cubicBezTo>
                <a:cubicBezTo>
                  <a:pt x="2881" y="2064"/>
                  <a:pt x="2858" y="2049"/>
                  <a:pt x="2844" y="2049"/>
                </a:cubicBezTo>
                <a:cubicBezTo>
                  <a:pt x="2824" y="2049"/>
                  <a:pt x="2789" y="2067"/>
                  <a:pt x="2775" y="2090"/>
                </a:cubicBezTo>
                <a:lnTo>
                  <a:pt x="2689" y="2230"/>
                </a:lnTo>
                <a:cubicBezTo>
                  <a:pt x="2677" y="2248"/>
                  <a:pt x="2669" y="2265"/>
                  <a:pt x="2657" y="2282"/>
                </a:cubicBezTo>
                <a:cubicBezTo>
                  <a:pt x="2643" y="2271"/>
                  <a:pt x="2631" y="2256"/>
                  <a:pt x="2617" y="2245"/>
                </a:cubicBezTo>
                <a:lnTo>
                  <a:pt x="2554" y="2187"/>
                </a:lnTo>
                <a:cubicBezTo>
                  <a:pt x="2511" y="2150"/>
                  <a:pt x="2470" y="2113"/>
                  <a:pt x="2424" y="2081"/>
                </a:cubicBezTo>
                <a:cubicBezTo>
                  <a:pt x="2378" y="2048"/>
                  <a:pt x="2325" y="2026"/>
                  <a:pt x="2266" y="2026"/>
                </a:cubicBezTo>
                <a:cubicBezTo>
                  <a:pt x="2260" y="2026"/>
                  <a:pt x="2253" y="2026"/>
                  <a:pt x="2246" y="2026"/>
                </a:cubicBezTo>
                <a:cubicBezTo>
                  <a:pt x="2258" y="1983"/>
                  <a:pt x="2275" y="1937"/>
                  <a:pt x="2286" y="1897"/>
                </a:cubicBezTo>
                <a:cubicBezTo>
                  <a:pt x="2301" y="1840"/>
                  <a:pt x="2315" y="1785"/>
                  <a:pt x="2284" y="1751"/>
                </a:cubicBezTo>
                <a:cubicBezTo>
                  <a:pt x="2279" y="1745"/>
                  <a:pt x="2273" y="1743"/>
                  <a:pt x="2266" y="1743"/>
                </a:cubicBezTo>
                <a:cubicBezTo>
                  <a:pt x="2242" y="1743"/>
                  <a:pt x="2208" y="1770"/>
                  <a:pt x="2197" y="1797"/>
                </a:cubicBezTo>
                <a:cubicBezTo>
                  <a:pt x="2186" y="1834"/>
                  <a:pt x="2171" y="1868"/>
                  <a:pt x="2160" y="1909"/>
                </a:cubicBezTo>
                <a:cubicBezTo>
                  <a:pt x="2146" y="1854"/>
                  <a:pt x="2140" y="1797"/>
                  <a:pt x="2125" y="1742"/>
                </a:cubicBezTo>
                <a:cubicBezTo>
                  <a:pt x="2100" y="1627"/>
                  <a:pt x="2071" y="1518"/>
                  <a:pt x="2036" y="1412"/>
                </a:cubicBezTo>
                <a:cubicBezTo>
                  <a:pt x="1967" y="1202"/>
                  <a:pt x="1873" y="1009"/>
                  <a:pt x="1752" y="848"/>
                </a:cubicBezTo>
                <a:cubicBezTo>
                  <a:pt x="1499" y="515"/>
                  <a:pt x="1160" y="305"/>
                  <a:pt x="789" y="173"/>
                </a:cubicBezTo>
                <a:cubicBezTo>
                  <a:pt x="585" y="101"/>
                  <a:pt x="370" y="47"/>
                  <a:pt x="146" y="24"/>
                </a:cubicBezTo>
                <a:cubicBezTo>
                  <a:pt x="129" y="12"/>
                  <a:pt x="106" y="4"/>
                  <a:pt x="85" y="1"/>
                </a:cubicBezTo>
                <a:cubicBezTo>
                  <a:pt x="85" y="1"/>
                  <a:pt x="8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7680976" y="35038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6291050" y="37797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5301077" y="255250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p:cNvSpPr/>
          <p:nvPr/>
        </p:nvSpPr>
        <p:spPr>
          <a:xfrm>
            <a:off x="4309451" y="300414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1857925" y="1251553"/>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8752102" y="401365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8801676" y="3063896"/>
            <a:ext cx="98740" cy="98739"/>
          </a:xfrm>
          <a:custGeom>
            <a:rect b="b" l="l" r="r" t="t"/>
            <a:pathLst>
              <a:path extrusionOk="0" h="472" w="472">
                <a:moveTo>
                  <a:pt x="239" y="0"/>
                </a:moveTo>
                <a:cubicBezTo>
                  <a:pt x="205" y="0"/>
                  <a:pt x="176" y="9"/>
                  <a:pt x="147" y="23"/>
                </a:cubicBezTo>
                <a:cubicBezTo>
                  <a:pt x="118" y="32"/>
                  <a:pt x="95" y="46"/>
                  <a:pt x="72" y="72"/>
                </a:cubicBezTo>
                <a:cubicBezTo>
                  <a:pt x="49" y="95"/>
                  <a:pt x="32" y="118"/>
                  <a:pt x="24" y="147"/>
                </a:cubicBezTo>
                <a:cubicBezTo>
                  <a:pt x="9" y="176"/>
                  <a:pt x="1" y="204"/>
                  <a:pt x="1" y="239"/>
                </a:cubicBezTo>
                <a:cubicBezTo>
                  <a:pt x="3" y="259"/>
                  <a:pt x="6" y="282"/>
                  <a:pt x="6" y="299"/>
                </a:cubicBezTo>
                <a:cubicBezTo>
                  <a:pt x="18" y="337"/>
                  <a:pt x="41" y="374"/>
                  <a:pt x="69" y="403"/>
                </a:cubicBezTo>
                <a:cubicBezTo>
                  <a:pt x="84" y="414"/>
                  <a:pt x="101" y="428"/>
                  <a:pt x="115" y="440"/>
                </a:cubicBezTo>
                <a:cubicBezTo>
                  <a:pt x="150" y="460"/>
                  <a:pt x="190" y="472"/>
                  <a:pt x="233" y="472"/>
                </a:cubicBezTo>
                <a:cubicBezTo>
                  <a:pt x="265" y="472"/>
                  <a:pt x="294" y="463"/>
                  <a:pt x="325" y="449"/>
                </a:cubicBezTo>
                <a:cubicBezTo>
                  <a:pt x="354" y="440"/>
                  <a:pt x="377" y="426"/>
                  <a:pt x="400" y="400"/>
                </a:cubicBezTo>
                <a:cubicBezTo>
                  <a:pt x="420" y="377"/>
                  <a:pt x="440" y="354"/>
                  <a:pt x="449" y="325"/>
                </a:cubicBezTo>
                <a:cubicBezTo>
                  <a:pt x="463" y="296"/>
                  <a:pt x="472" y="268"/>
                  <a:pt x="472" y="233"/>
                </a:cubicBezTo>
                <a:cubicBezTo>
                  <a:pt x="472" y="216"/>
                  <a:pt x="469" y="196"/>
                  <a:pt x="463" y="173"/>
                </a:cubicBezTo>
                <a:cubicBezTo>
                  <a:pt x="454" y="133"/>
                  <a:pt x="432" y="98"/>
                  <a:pt x="403" y="69"/>
                </a:cubicBezTo>
                <a:cubicBezTo>
                  <a:pt x="388" y="58"/>
                  <a:pt x="371" y="43"/>
                  <a:pt x="357" y="32"/>
                </a:cubicBezTo>
                <a:cubicBezTo>
                  <a:pt x="319" y="12"/>
                  <a:pt x="282"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p:cNvSpPr/>
          <p:nvPr/>
        </p:nvSpPr>
        <p:spPr>
          <a:xfrm>
            <a:off x="4657100" y="518965"/>
            <a:ext cx="86816" cy="79493"/>
          </a:xfrm>
          <a:custGeom>
            <a:rect b="b" l="l" r="r" t="t"/>
            <a:pathLst>
              <a:path extrusionOk="0" h="380" w="415">
                <a:moveTo>
                  <a:pt x="202" y="0"/>
                </a:moveTo>
                <a:cubicBezTo>
                  <a:pt x="185" y="3"/>
                  <a:pt x="170" y="3"/>
                  <a:pt x="153" y="6"/>
                </a:cubicBezTo>
                <a:cubicBezTo>
                  <a:pt x="136" y="12"/>
                  <a:pt x="122" y="17"/>
                  <a:pt x="107" y="29"/>
                </a:cubicBezTo>
                <a:cubicBezTo>
                  <a:pt x="101" y="29"/>
                  <a:pt x="101" y="32"/>
                  <a:pt x="99" y="32"/>
                </a:cubicBezTo>
                <a:cubicBezTo>
                  <a:pt x="96" y="35"/>
                  <a:pt x="93" y="35"/>
                  <a:pt x="87" y="40"/>
                </a:cubicBezTo>
                <a:cubicBezTo>
                  <a:pt x="35" y="72"/>
                  <a:pt x="1" y="130"/>
                  <a:pt x="1" y="190"/>
                </a:cubicBezTo>
                <a:cubicBezTo>
                  <a:pt x="1" y="250"/>
                  <a:pt x="35" y="313"/>
                  <a:pt x="87" y="339"/>
                </a:cubicBezTo>
                <a:cubicBezTo>
                  <a:pt x="93" y="345"/>
                  <a:pt x="96" y="345"/>
                  <a:pt x="99" y="348"/>
                </a:cubicBezTo>
                <a:lnTo>
                  <a:pt x="101" y="351"/>
                </a:lnTo>
                <a:cubicBezTo>
                  <a:pt x="110" y="354"/>
                  <a:pt x="116" y="359"/>
                  <a:pt x="127" y="362"/>
                </a:cubicBezTo>
                <a:cubicBezTo>
                  <a:pt x="150" y="374"/>
                  <a:pt x="173" y="380"/>
                  <a:pt x="199" y="380"/>
                </a:cubicBezTo>
                <a:cubicBezTo>
                  <a:pt x="208" y="380"/>
                  <a:pt x="216" y="380"/>
                  <a:pt x="225" y="377"/>
                </a:cubicBezTo>
                <a:cubicBezTo>
                  <a:pt x="242" y="374"/>
                  <a:pt x="260" y="374"/>
                  <a:pt x="280" y="371"/>
                </a:cubicBezTo>
                <a:lnTo>
                  <a:pt x="323" y="351"/>
                </a:lnTo>
                <a:cubicBezTo>
                  <a:pt x="343" y="339"/>
                  <a:pt x="360" y="322"/>
                  <a:pt x="372" y="305"/>
                </a:cubicBezTo>
                <a:cubicBezTo>
                  <a:pt x="383" y="293"/>
                  <a:pt x="389" y="279"/>
                  <a:pt x="397" y="265"/>
                </a:cubicBezTo>
                <a:cubicBezTo>
                  <a:pt x="409" y="244"/>
                  <a:pt x="415" y="219"/>
                  <a:pt x="412" y="193"/>
                </a:cubicBezTo>
                <a:cubicBezTo>
                  <a:pt x="415" y="173"/>
                  <a:pt x="412" y="155"/>
                  <a:pt x="412" y="135"/>
                </a:cubicBezTo>
                <a:lnTo>
                  <a:pt x="395" y="92"/>
                </a:lnTo>
                <a:cubicBezTo>
                  <a:pt x="383" y="72"/>
                  <a:pt x="366" y="55"/>
                  <a:pt x="346" y="43"/>
                </a:cubicBezTo>
                <a:cubicBezTo>
                  <a:pt x="328" y="26"/>
                  <a:pt x="308" y="15"/>
                  <a:pt x="283" y="12"/>
                </a:cubicBezTo>
                <a:cubicBezTo>
                  <a:pt x="265" y="6"/>
                  <a:pt x="245" y="3"/>
                  <a:pt x="228" y="3"/>
                </a:cubicBezTo>
                <a:cubicBezTo>
                  <a:pt x="222" y="0"/>
                  <a:pt x="211"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p:cNvSpPr/>
          <p:nvPr/>
        </p:nvSpPr>
        <p:spPr>
          <a:xfrm>
            <a:off x="905039" y="3923954"/>
            <a:ext cx="49579" cy="38491"/>
          </a:xfrm>
          <a:custGeom>
            <a:rect b="b" l="l" r="r" t="t"/>
            <a:pathLst>
              <a:path extrusionOk="0" h="184" w="237">
                <a:moveTo>
                  <a:pt x="137" y="0"/>
                </a:moveTo>
                <a:cubicBezTo>
                  <a:pt x="131" y="0"/>
                  <a:pt x="124" y="1"/>
                  <a:pt x="119" y="2"/>
                </a:cubicBezTo>
                <a:lnTo>
                  <a:pt x="107" y="2"/>
                </a:lnTo>
                <a:cubicBezTo>
                  <a:pt x="104" y="2"/>
                  <a:pt x="101" y="2"/>
                  <a:pt x="93" y="8"/>
                </a:cubicBezTo>
                <a:lnTo>
                  <a:pt x="64" y="11"/>
                </a:lnTo>
                <a:lnTo>
                  <a:pt x="44" y="17"/>
                </a:lnTo>
                <a:cubicBezTo>
                  <a:pt x="32" y="25"/>
                  <a:pt x="27" y="31"/>
                  <a:pt x="18" y="40"/>
                </a:cubicBezTo>
                <a:cubicBezTo>
                  <a:pt x="15" y="43"/>
                  <a:pt x="6" y="51"/>
                  <a:pt x="6" y="57"/>
                </a:cubicBezTo>
                <a:cubicBezTo>
                  <a:pt x="1" y="69"/>
                  <a:pt x="1" y="80"/>
                  <a:pt x="1" y="89"/>
                </a:cubicBezTo>
                <a:lnTo>
                  <a:pt x="4" y="112"/>
                </a:lnTo>
                <a:cubicBezTo>
                  <a:pt x="6" y="117"/>
                  <a:pt x="12" y="126"/>
                  <a:pt x="12" y="132"/>
                </a:cubicBezTo>
                <a:cubicBezTo>
                  <a:pt x="18" y="143"/>
                  <a:pt x="27" y="152"/>
                  <a:pt x="32" y="158"/>
                </a:cubicBezTo>
                <a:cubicBezTo>
                  <a:pt x="41" y="163"/>
                  <a:pt x="50" y="172"/>
                  <a:pt x="61" y="172"/>
                </a:cubicBezTo>
                <a:lnTo>
                  <a:pt x="90" y="175"/>
                </a:lnTo>
                <a:cubicBezTo>
                  <a:pt x="93" y="175"/>
                  <a:pt x="98" y="175"/>
                  <a:pt x="104" y="178"/>
                </a:cubicBezTo>
                <a:lnTo>
                  <a:pt x="116" y="178"/>
                </a:lnTo>
                <a:cubicBezTo>
                  <a:pt x="121" y="178"/>
                  <a:pt x="133" y="184"/>
                  <a:pt x="142" y="184"/>
                </a:cubicBezTo>
                <a:cubicBezTo>
                  <a:pt x="147" y="184"/>
                  <a:pt x="159" y="178"/>
                  <a:pt x="165" y="178"/>
                </a:cubicBezTo>
                <a:lnTo>
                  <a:pt x="187" y="169"/>
                </a:lnTo>
                <a:cubicBezTo>
                  <a:pt x="199" y="161"/>
                  <a:pt x="208" y="155"/>
                  <a:pt x="213" y="143"/>
                </a:cubicBezTo>
                <a:cubicBezTo>
                  <a:pt x="219" y="135"/>
                  <a:pt x="222" y="129"/>
                  <a:pt x="222" y="120"/>
                </a:cubicBezTo>
                <a:cubicBezTo>
                  <a:pt x="231" y="112"/>
                  <a:pt x="231" y="100"/>
                  <a:pt x="231" y="86"/>
                </a:cubicBezTo>
                <a:cubicBezTo>
                  <a:pt x="236" y="86"/>
                  <a:pt x="236" y="80"/>
                  <a:pt x="236" y="71"/>
                </a:cubicBezTo>
                <a:lnTo>
                  <a:pt x="228" y="51"/>
                </a:lnTo>
                <a:cubicBezTo>
                  <a:pt x="219" y="40"/>
                  <a:pt x="213" y="28"/>
                  <a:pt x="202" y="25"/>
                </a:cubicBezTo>
                <a:cubicBezTo>
                  <a:pt x="190" y="17"/>
                  <a:pt x="179" y="11"/>
                  <a:pt x="170" y="8"/>
                </a:cubicBezTo>
                <a:cubicBezTo>
                  <a:pt x="165" y="8"/>
                  <a:pt x="159" y="8"/>
                  <a:pt x="156" y="2"/>
                </a:cubicBezTo>
                <a:cubicBezTo>
                  <a:pt x="150" y="1"/>
                  <a:pt x="144"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4"/>
          <p:cNvSpPr txBox="1"/>
          <p:nvPr>
            <p:ph type="title"/>
          </p:nvPr>
        </p:nvSpPr>
        <p:spPr>
          <a:xfrm>
            <a:off x="4135700" y="2332025"/>
            <a:ext cx="3755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What is Debate?</a:t>
            </a:r>
            <a:endParaRPr sz="3900"/>
          </a:p>
        </p:txBody>
      </p:sp>
      <p:sp>
        <p:nvSpPr>
          <p:cNvPr id="1253" name="Google Shape;1253;p44"/>
          <p:cNvSpPr txBox="1"/>
          <p:nvPr>
            <p:ph idx="2" type="title"/>
          </p:nvPr>
        </p:nvSpPr>
        <p:spPr>
          <a:xfrm>
            <a:off x="5641575" y="1007815"/>
            <a:ext cx="22491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t>01</a:t>
            </a:r>
            <a:endParaRPr sz="9600"/>
          </a:p>
        </p:txBody>
      </p:sp>
      <p:sp>
        <p:nvSpPr>
          <p:cNvPr id="1254" name="Google Shape;1254;p44"/>
          <p:cNvSpPr txBox="1"/>
          <p:nvPr>
            <p:ph idx="1" type="subTitle"/>
          </p:nvPr>
        </p:nvSpPr>
        <p:spPr>
          <a:xfrm>
            <a:off x="4697375" y="3007900"/>
            <a:ext cx="3193200" cy="713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a:t>Don't worry, we'll tell you! *HOWL* else will you know?</a:t>
            </a:r>
            <a:endParaRPr sz="1600"/>
          </a:p>
        </p:txBody>
      </p:sp>
      <p:grpSp>
        <p:nvGrpSpPr>
          <p:cNvPr id="1255" name="Google Shape;1255;p44"/>
          <p:cNvGrpSpPr/>
          <p:nvPr/>
        </p:nvGrpSpPr>
        <p:grpSpPr>
          <a:xfrm>
            <a:off x="1288548" y="533802"/>
            <a:ext cx="2285531" cy="4153926"/>
            <a:chOff x="755148" y="610002"/>
            <a:chExt cx="2285531" cy="4153926"/>
          </a:xfrm>
        </p:grpSpPr>
        <p:sp>
          <p:nvSpPr>
            <p:cNvPr id="1256" name="Google Shape;1256;p44"/>
            <p:cNvSpPr/>
            <p:nvPr/>
          </p:nvSpPr>
          <p:spPr>
            <a:xfrm>
              <a:off x="1535655" y="4023725"/>
              <a:ext cx="298904" cy="445690"/>
            </a:xfrm>
            <a:custGeom>
              <a:rect b="b" l="l" r="r" t="t"/>
              <a:pathLst>
                <a:path extrusionOk="0" h="2842" w="1906">
                  <a:moveTo>
                    <a:pt x="1293" y="0"/>
                  </a:moveTo>
                  <a:cubicBezTo>
                    <a:pt x="1158" y="498"/>
                    <a:pt x="943" y="972"/>
                    <a:pt x="655" y="1400"/>
                  </a:cubicBezTo>
                  <a:cubicBezTo>
                    <a:pt x="584" y="1503"/>
                    <a:pt x="497" y="1615"/>
                    <a:pt x="380" y="1655"/>
                  </a:cubicBezTo>
                  <a:cubicBezTo>
                    <a:pt x="359" y="1662"/>
                    <a:pt x="339" y="1665"/>
                    <a:pt x="318" y="1665"/>
                  </a:cubicBezTo>
                  <a:cubicBezTo>
                    <a:pt x="304" y="1665"/>
                    <a:pt x="289" y="1664"/>
                    <a:pt x="273" y="1661"/>
                  </a:cubicBezTo>
                  <a:cubicBezTo>
                    <a:pt x="265" y="1719"/>
                    <a:pt x="250" y="1767"/>
                    <a:pt x="236" y="1796"/>
                  </a:cubicBezTo>
                  <a:cubicBezTo>
                    <a:pt x="112" y="1992"/>
                    <a:pt x="0" y="2615"/>
                    <a:pt x="187" y="2808"/>
                  </a:cubicBezTo>
                  <a:cubicBezTo>
                    <a:pt x="209" y="2831"/>
                    <a:pt x="237" y="2841"/>
                    <a:pt x="270" y="2841"/>
                  </a:cubicBezTo>
                  <a:cubicBezTo>
                    <a:pt x="509" y="2841"/>
                    <a:pt x="988" y="2266"/>
                    <a:pt x="1173" y="2020"/>
                  </a:cubicBezTo>
                  <a:cubicBezTo>
                    <a:pt x="1379" y="1742"/>
                    <a:pt x="1549" y="1374"/>
                    <a:pt x="1549" y="1374"/>
                  </a:cubicBezTo>
                  <a:lnTo>
                    <a:pt x="1425" y="727"/>
                  </a:lnTo>
                  <a:lnTo>
                    <a:pt x="1733" y="1181"/>
                  </a:lnTo>
                  <a:lnTo>
                    <a:pt x="1905" y="1038"/>
                  </a:lnTo>
                  <a:cubicBezTo>
                    <a:pt x="1905" y="1038"/>
                    <a:pt x="1681" y="219"/>
                    <a:pt x="1348" y="38"/>
                  </a:cubicBezTo>
                  <a:cubicBezTo>
                    <a:pt x="1331" y="29"/>
                    <a:pt x="1313" y="15"/>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a:off x="1346370" y="3496957"/>
              <a:ext cx="391743" cy="787249"/>
            </a:xfrm>
            <a:custGeom>
              <a:rect b="b" l="l" r="r" t="t"/>
              <a:pathLst>
                <a:path extrusionOk="0" h="5020" w="2498">
                  <a:moveTo>
                    <a:pt x="1417" y="1"/>
                  </a:moveTo>
                  <a:lnTo>
                    <a:pt x="0" y="805"/>
                  </a:lnTo>
                  <a:cubicBezTo>
                    <a:pt x="0" y="805"/>
                    <a:pt x="1474" y="3736"/>
                    <a:pt x="1480" y="3828"/>
                  </a:cubicBezTo>
                  <a:cubicBezTo>
                    <a:pt x="1489" y="3911"/>
                    <a:pt x="1538" y="4675"/>
                    <a:pt x="1477" y="5017"/>
                  </a:cubicBezTo>
                  <a:cubicBezTo>
                    <a:pt x="1491" y="5018"/>
                    <a:pt x="1504" y="5019"/>
                    <a:pt x="1517" y="5019"/>
                  </a:cubicBezTo>
                  <a:cubicBezTo>
                    <a:pt x="1540" y="5019"/>
                    <a:pt x="1561" y="5017"/>
                    <a:pt x="1581" y="5012"/>
                  </a:cubicBezTo>
                  <a:cubicBezTo>
                    <a:pt x="1704" y="4971"/>
                    <a:pt x="1785" y="4862"/>
                    <a:pt x="1857" y="4756"/>
                  </a:cubicBezTo>
                  <a:cubicBezTo>
                    <a:pt x="2144" y="4328"/>
                    <a:pt x="2359" y="3851"/>
                    <a:pt x="2497" y="3354"/>
                  </a:cubicBezTo>
                  <a:cubicBezTo>
                    <a:pt x="2207" y="3107"/>
                    <a:pt x="1417" y="1"/>
                    <a:pt x="1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1756461" y="4353994"/>
              <a:ext cx="339364" cy="409934"/>
            </a:xfrm>
            <a:custGeom>
              <a:rect b="b" l="l" r="r" t="t"/>
              <a:pathLst>
                <a:path extrusionOk="0" h="2614" w="2164">
                  <a:moveTo>
                    <a:pt x="414" y="1"/>
                  </a:moveTo>
                  <a:cubicBezTo>
                    <a:pt x="400" y="21"/>
                    <a:pt x="385" y="35"/>
                    <a:pt x="368" y="49"/>
                  </a:cubicBezTo>
                  <a:cubicBezTo>
                    <a:pt x="69" y="282"/>
                    <a:pt x="0" y="1130"/>
                    <a:pt x="0" y="1130"/>
                  </a:cubicBezTo>
                  <a:lnTo>
                    <a:pt x="198" y="1242"/>
                  </a:lnTo>
                  <a:lnTo>
                    <a:pt x="417" y="742"/>
                  </a:lnTo>
                  <a:lnTo>
                    <a:pt x="417" y="1400"/>
                  </a:lnTo>
                  <a:cubicBezTo>
                    <a:pt x="417" y="1400"/>
                    <a:pt x="650" y="1730"/>
                    <a:pt x="905" y="1966"/>
                  </a:cubicBezTo>
                  <a:cubicBezTo>
                    <a:pt x="1121" y="2167"/>
                    <a:pt x="1658" y="2614"/>
                    <a:pt x="1908" y="2614"/>
                  </a:cubicBezTo>
                  <a:cubicBezTo>
                    <a:pt x="1955" y="2614"/>
                    <a:pt x="1991" y="2598"/>
                    <a:pt x="2014" y="2563"/>
                  </a:cubicBezTo>
                  <a:cubicBezTo>
                    <a:pt x="2164" y="2337"/>
                    <a:pt x="1940" y="1747"/>
                    <a:pt x="1784" y="1575"/>
                  </a:cubicBezTo>
                  <a:cubicBezTo>
                    <a:pt x="1764" y="1549"/>
                    <a:pt x="1741" y="1506"/>
                    <a:pt x="1721" y="1452"/>
                  </a:cubicBezTo>
                  <a:cubicBezTo>
                    <a:pt x="1693" y="1460"/>
                    <a:pt x="1668" y="1464"/>
                    <a:pt x="1642" y="1464"/>
                  </a:cubicBezTo>
                  <a:cubicBezTo>
                    <a:pt x="1634" y="1464"/>
                    <a:pt x="1626" y="1464"/>
                    <a:pt x="1618" y="1463"/>
                  </a:cubicBezTo>
                  <a:cubicBezTo>
                    <a:pt x="1491" y="1446"/>
                    <a:pt x="1388" y="1351"/>
                    <a:pt x="1296" y="1265"/>
                  </a:cubicBezTo>
                  <a:cubicBezTo>
                    <a:pt x="934" y="897"/>
                    <a:pt x="635" y="466"/>
                    <a:pt x="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4"/>
            <p:cNvSpPr/>
            <p:nvPr/>
          </p:nvSpPr>
          <p:spPr>
            <a:xfrm>
              <a:off x="1821700" y="3805584"/>
              <a:ext cx="312861" cy="777683"/>
            </a:xfrm>
            <a:custGeom>
              <a:rect b="b" l="l" r="r" t="t"/>
              <a:pathLst>
                <a:path extrusionOk="0" h="4959" w="1995">
                  <a:moveTo>
                    <a:pt x="458" y="1"/>
                  </a:moveTo>
                  <a:cubicBezTo>
                    <a:pt x="458" y="1"/>
                    <a:pt x="242" y="3196"/>
                    <a:pt x="1" y="3492"/>
                  </a:cubicBezTo>
                  <a:cubicBezTo>
                    <a:pt x="228" y="3957"/>
                    <a:pt x="527" y="4385"/>
                    <a:pt x="886" y="4756"/>
                  </a:cubicBezTo>
                  <a:cubicBezTo>
                    <a:pt x="975" y="4848"/>
                    <a:pt x="1075" y="4940"/>
                    <a:pt x="1202" y="4957"/>
                  </a:cubicBezTo>
                  <a:cubicBezTo>
                    <a:pt x="1210" y="4958"/>
                    <a:pt x="1218" y="4958"/>
                    <a:pt x="1227" y="4958"/>
                  </a:cubicBezTo>
                  <a:cubicBezTo>
                    <a:pt x="1254" y="4958"/>
                    <a:pt x="1281" y="4954"/>
                    <a:pt x="1305" y="4946"/>
                  </a:cubicBezTo>
                  <a:cubicBezTo>
                    <a:pt x="1182" y="4624"/>
                    <a:pt x="1093" y="3862"/>
                    <a:pt x="1087" y="3779"/>
                  </a:cubicBezTo>
                  <a:cubicBezTo>
                    <a:pt x="1075" y="3684"/>
                    <a:pt x="1995" y="535"/>
                    <a:pt x="1995" y="535"/>
                  </a:cubicBezTo>
                  <a:lnTo>
                    <a:pt x="4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4"/>
            <p:cNvSpPr/>
            <p:nvPr/>
          </p:nvSpPr>
          <p:spPr>
            <a:xfrm>
              <a:off x="755148" y="2232493"/>
              <a:ext cx="2006544" cy="1917469"/>
            </a:xfrm>
            <a:custGeom>
              <a:rect b="b" l="l" r="r" t="t"/>
              <a:pathLst>
                <a:path extrusionOk="0" h="12227" w="12795">
                  <a:moveTo>
                    <a:pt x="8069" y="0"/>
                  </a:moveTo>
                  <a:cubicBezTo>
                    <a:pt x="7918" y="0"/>
                    <a:pt x="7759" y="13"/>
                    <a:pt x="7592" y="39"/>
                  </a:cubicBezTo>
                  <a:cubicBezTo>
                    <a:pt x="6454" y="217"/>
                    <a:pt x="6193" y="191"/>
                    <a:pt x="5477" y="1171"/>
                  </a:cubicBezTo>
                  <a:cubicBezTo>
                    <a:pt x="4767" y="2150"/>
                    <a:pt x="173" y="6518"/>
                    <a:pt x="87" y="6546"/>
                  </a:cubicBezTo>
                  <a:cubicBezTo>
                    <a:pt x="1" y="6575"/>
                    <a:pt x="1426" y="6699"/>
                    <a:pt x="1794" y="7495"/>
                  </a:cubicBezTo>
                  <a:cubicBezTo>
                    <a:pt x="2159" y="8293"/>
                    <a:pt x="1794" y="9788"/>
                    <a:pt x="1794" y="9788"/>
                  </a:cubicBezTo>
                  <a:cubicBezTo>
                    <a:pt x="1794" y="9788"/>
                    <a:pt x="3441" y="9315"/>
                    <a:pt x="4468" y="9315"/>
                  </a:cubicBezTo>
                  <a:cubicBezTo>
                    <a:pt x="4781" y="9315"/>
                    <a:pt x="5037" y="9359"/>
                    <a:pt x="5170" y="9474"/>
                  </a:cubicBezTo>
                  <a:cubicBezTo>
                    <a:pt x="5736" y="9966"/>
                    <a:pt x="5997" y="11379"/>
                    <a:pt x="5997" y="11379"/>
                  </a:cubicBezTo>
                  <a:cubicBezTo>
                    <a:pt x="5997" y="11379"/>
                    <a:pt x="7055" y="10458"/>
                    <a:pt x="7996" y="10458"/>
                  </a:cubicBezTo>
                  <a:cubicBezTo>
                    <a:pt x="8115" y="10458"/>
                    <a:pt x="8232" y="10473"/>
                    <a:pt x="8345" y="10506"/>
                  </a:cubicBezTo>
                  <a:cubicBezTo>
                    <a:pt x="9353" y="10799"/>
                    <a:pt x="9960" y="12227"/>
                    <a:pt x="9960" y="12227"/>
                  </a:cubicBezTo>
                  <a:cubicBezTo>
                    <a:pt x="9960" y="12227"/>
                    <a:pt x="12795" y="0"/>
                    <a:pt x="8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893466" y="1082196"/>
              <a:ext cx="2147214" cy="1235134"/>
            </a:xfrm>
            <a:custGeom>
              <a:rect b="b" l="l" r="r" t="t"/>
              <a:pathLst>
                <a:path extrusionOk="0" h="7876" w="13692">
                  <a:moveTo>
                    <a:pt x="9089" y="1"/>
                  </a:moveTo>
                  <a:lnTo>
                    <a:pt x="4811" y="1368"/>
                  </a:lnTo>
                  <a:cubicBezTo>
                    <a:pt x="4811" y="1368"/>
                    <a:pt x="5299" y="1618"/>
                    <a:pt x="4371" y="2087"/>
                  </a:cubicBezTo>
                  <a:cubicBezTo>
                    <a:pt x="3446" y="2558"/>
                    <a:pt x="1015" y="3164"/>
                    <a:pt x="507" y="4483"/>
                  </a:cubicBezTo>
                  <a:cubicBezTo>
                    <a:pt x="1" y="5796"/>
                    <a:pt x="1064" y="6230"/>
                    <a:pt x="1064" y="6230"/>
                  </a:cubicBezTo>
                  <a:cubicBezTo>
                    <a:pt x="1064" y="6230"/>
                    <a:pt x="863" y="5428"/>
                    <a:pt x="1547" y="5107"/>
                  </a:cubicBezTo>
                  <a:lnTo>
                    <a:pt x="1547" y="5107"/>
                  </a:lnTo>
                  <a:cubicBezTo>
                    <a:pt x="1521" y="5141"/>
                    <a:pt x="1233" y="5270"/>
                    <a:pt x="1363" y="5925"/>
                  </a:cubicBezTo>
                  <a:cubicBezTo>
                    <a:pt x="1492" y="6583"/>
                    <a:pt x="2380" y="7141"/>
                    <a:pt x="2380" y="7141"/>
                  </a:cubicBezTo>
                  <a:lnTo>
                    <a:pt x="2354" y="6785"/>
                  </a:lnTo>
                  <a:lnTo>
                    <a:pt x="2834" y="7267"/>
                  </a:lnTo>
                  <a:cubicBezTo>
                    <a:pt x="2834" y="7267"/>
                    <a:pt x="2710" y="6535"/>
                    <a:pt x="3035" y="6354"/>
                  </a:cubicBezTo>
                  <a:lnTo>
                    <a:pt x="3035" y="6354"/>
                  </a:lnTo>
                  <a:cubicBezTo>
                    <a:pt x="2986" y="6428"/>
                    <a:pt x="2834" y="6581"/>
                    <a:pt x="3236" y="7138"/>
                  </a:cubicBezTo>
                  <a:cubicBezTo>
                    <a:pt x="3641" y="7692"/>
                    <a:pt x="5586" y="7692"/>
                    <a:pt x="5586" y="7692"/>
                  </a:cubicBezTo>
                  <a:cubicBezTo>
                    <a:pt x="5586" y="7692"/>
                    <a:pt x="7692" y="6771"/>
                    <a:pt x="8225" y="6771"/>
                  </a:cubicBezTo>
                  <a:cubicBezTo>
                    <a:pt x="8258" y="6771"/>
                    <a:pt x="8285" y="6774"/>
                    <a:pt x="8305" y="6782"/>
                  </a:cubicBezTo>
                  <a:cubicBezTo>
                    <a:pt x="8652" y="6908"/>
                    <a:pt x="8603" y="7692"/>
                    <a:pt x="8603" y="7692"/>
                  </a:cubicBezTo>
                  <a:lnTo>
                    <a:pt x="9210" y="7543"/>
                  </a:lnTo>
                  <a:lnTo>
                    <a:pt x="9210" y="7873"/>
                  </a:lnTo>
                  <a:cubicBezTo>
                    <a:pt x="9210" y="7873"/>
                    <a:pt x="9242" y="7875"/>
                    <a:pt x="9298" y="7875"/>
                  </a:cubicBezTo>
                  <a:cubicBezTo>
                    <a:pt x="9600" y="7875"/>
                    <a:pt x="10597" y="7822"/>
                    <a:pt x="10980" y="7141"/>
                  </a:cubicBezTo>
                  <a:cubicBezTo>
                    <a:pt x="10980" y="7154"/>
                    <a:pt x="11006" y="7162"/>
                    <a:pt x="11052" y="7162"/>
                  </a:cubicBezTo>
                  <a:cubicBezTo>
                    <a:pt x="11265" y="7162"/>
                    <a:pt x="11891" y="6976"/>
                    <a:pt x="12120" y="6204"/>
                  </a:cubicBezTo>
                  <a:cubicBezTo>
                    <a:pt x="12399" y="5265"/>
                    <a:pt x="11738" y="4483"/>
                    <a:pt x="11738" y="4483"/>
                  </a:cubicBezTo>
                  <a:lnTo>
                    <a:pt x="11738" y="4483"/>
                  </a:lnTo>
                  <a:cubicBezTo>
                    <a:pt x="11738" y="4483"/>
                    <a:pt x="12546" y="4963"/>
                    <a:pt x="12600" y="5494"/>
                  </a:cubicBezTo>
                  <a:cubicBezTo>
                    <a:pt x="12655" y="6026"/>
                    <a:pt x="12474" y="6408"/>
                    <a:pt x="12474" y="6408"/>
                  </a:cubicBezTo>
                  <a:cubicBezTo>
                    <a:pt x="12474" y="6408"/>
                    <a:pt x="13692" y="5848"/>
                    <a:pt x="13135" y="4483"/>
                  </a:cubicBezTo>
                  <a:cubicBezTo>
                    <a:pt x="12580" y="3115"/>
                    <a:pt x="9896" y="2658"/>
                    <a:pt x="9646" y="2227"/>
                  </a:cubicBezTo>
                  <a:cubicBezTo>
                    <a:pt x="9394" y="1799"/>
                    <a:pt x="9089" y="1"/>
                    <a:pt x="9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a:off x="1546005" y="1410270"/>
              <a:ext cx="892320" cy="942503"/>
            </a:xfrm>
            <a:custGeom>
              <a:rect b="b" l="l" r="r" t="t"/>
              <a:pathLst>
                <a:path extrusionOk="0" h="6010" w="5690">
                  <a:moveTo>
                    <a:pt x="5281" y="0"/>
                  </a:moveTo>
                  <a:lnTo>
                    <a:pt x="5281" y="0"/>
                  </a:lnTo>
                  <a:cubicBezTo>
                    <a:pt x="5276" y="9"/>
                    <a:pt x="4162" y="1114"/>
                    <a:pt x="2837" y="1114"/>
                  </a:cubicBezTo>
                  <a:cubicBezTo>
                    <a:pt x="2807" y="1114"/>
                    <a:pt x="2777" y="1114"/>
                    <a:pt x="2747" y="1112"/>
                  </a:cubicBezTo>
                  <a:cubicBezTo>
                    <a:pt x="2181" y="1092"/>
                    <a:pt x="403" y="251"/>
                    <a:pt x="403" y="250"/>
                  </a:cubicBezTo>
                  <a:lnTo>
                    <a:pt x="403" y="250"/>
                  </a:lnTo>
                  <a:lnTo>
                    <a:pt x="1339" y="1871"/>
                  </a:lnTo>
                  <a:lnTo>
                    <a:pt x="1339" y="1871"/>
                  </a:lnTo>
                  <a:cubicBezTo>
                    <a:pt x="1328" y="1859"/>
                    <a:pt x="1309" y="1848"/>
                    <a:pt x="1277" y="1848"/>
                  </a:cubicBezTo>
                  <a:cubicBezTo>
                    <a:pt x="1211" y="1848"/>
                    <a:pt x="1088" y="1896"/>
                    <a:pt x="865" y="2086"/>
                  </a:cubicBezTo>
                  <a:cubicBezTo>
                    <a:pt x="417" y="2466"/>
                    <a:pt x="0" y="3931"/>
                    <a:pt x="49" y="4124"/>
                  </a:cubicBezTo>
                  <a:cubicBezTo>
                    <a:pt x="101" y="4313"/>
                    <a:pt x="1279" y="4362"/>
                    <a:pt x="1279" y="4362"/>
                  </a:cubicBezTo>
                  <a:cubicBezTo>
                    <a:pt x="1279" y="4362"/>
                    <a:pt x="1328" y="4693"/>
                    <a:pt x="1302" y="4793"/>
                  </a:cubicBezTo>
                  <a:cubicBezTo>
                    <a:pt x="1279" y="4894"/>
                    <a:pt x="969" y="5046"/>
                    <a:pt x="1084" y="5336"/>
                  </a:cubicBezTo>
                  <a:cubicBezTo>
                    <a:pt x="1175" y="5567"/>
                    <a:pt x="1584" y="5591"/>
                    <a:pt x="1748" y="5591"/>
                  </a:cubicBezTo>
                  <a:cubicBezTo>
                    <a:pt x="1790" y="5591"/>
                    <a:pt x="1816" y="5589"/>
                    <a:pt x="1816" y="5589"/>
                  </a:cubicBezTo>
                  <a:cubicBezTo>
                    <a:pt x="1816" y="5589"/>
                    <a:pt x="2071" y="6010"/>
                    <a:pt x="2469" y="6010"/>
                  </a:cubicBezTo>
                  <a:cubicBezTo>
                    <a:pt x="2512" y="6010"/>
                    <a:pt x="2557" y="6005"/>
                    <a:pt x="2604" y="5994"/>
                  </a:cubicBezTo>
                  <a:cubicBezTo>
                    <a:pt x="3078" y="5879"/>
                    <a:pt x="3204" y="5589"/>
                    <a:pt x="3204" y="5589"/>
                  </a:cubicBezTo>
                  <a:cubicBezTo>
                    <a:pt x="3204" y="5589"/>
                    <a:pt x="3390" y="5662"/>
                    <a:pt x="3607" y="5662"/>
                  </a:cubicBezTo>
                  <a:cubicBezTo>
                    <a:pt x="3738" y="5662"/>
                    <a:pt x="3881" y="5635"/>
                    <a:pt x="4000" y="5549"/>
                  </a:cubicBezTo>
                  <a:cubicBezTo>
                    <a:pt x="4316" y="5319"/>
                    <a:pt x="4282" y="4345"/>
                    <a:pt x="4282" y="4345"/>
                  </a:cubicBezTo>
                  <a:cubicBezTo>
                    <a:pt x="4282" y="4345"/>
                    <a:pt x="5661" y="4296"/>
                    <a:pt x="5675" y="3966"/>
                  </a:cubicBezTo>
                  <a:cubicBezTo>
                    <a:pt x="5689" y="3635"/>
                    <a:pt x="4865" y="2069"/>
                    <a:pt x="4572" y="1888"/>
                  </a:cubicBezTo>
                  <a:cubicBezTo>
                    <a:pt x="4408" y="1790"/>
                    <a:pt x="4319" y="1768"/>
                    <a:pt x="4272" y="1768"/>
                  </a:cubicBezTo>
                  <a:cubicBezTo>
                    <a:pt x="4234" y="1768"/>
                    <a:pt x="4224" y="1782"/>
                    <a:pt x="4224" y="1782"/>
                  </a:cubicBezTo>
                  <a:lnTo>
                    <a:pt x="52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a:off x="1812761" y="1493700"/>
              <a:ext cx="348460" cy="359124"/>
            </a:xfrm>
            <a:custGeom>
              <a:rect b="b" l="l" r="r" t="t"/>
              <a:pathLst>
                <a:path extrusionOk="0" h="2290" w="2222">
                  <a:moveTo>
                    <a:pt x="446" y="0"/>
                  </a:moveTo>
                  <a:cubicBezTo>
                    <a:pt x="446" y="37"/>
                    <a:pt x="618" y="733"/>
                    <a:pt x="517" y="836"/>
                  </a:cubicBezTo>
                  <a:cubicBezTo>
                    <a:pt x="423" y="937"/>
                    <a:pt x="0" y="1241"/>
                    <a:pt x="0" y="1241"/>
                  </a:cubicBezTo>
                  <a:lnTo>
                    <a:pt x="1098" y="2270"/>
                  </a:lnTo>
                  <a:lnTo>
                    <a:pt x="1098" y="2290"/>
                  </a:lnTo>
                  <a:lnTo>
                    <a:pt x="1107" y="2279"/>
                  </a:lnTo>
                  <a:lnTo>
                    <a:pt x="1118" y="2290"/>
                  </a:lnTo>
                  <a:lnTo>
                    <a:pt x="1118" y="2270"/>
                  </a:lnTo>
                  <a:lnTo>
                    <a:pt x="1127" y="2270"/>
                  </a:lnTo>
                  <a:lnTo>
                    <a:pt x="2221" y="1241"/>
                  </a:lnTo>
                  <a:cubicBezTo>
                    <a:pt x="2221" y="1241"/>
                    <a:pt x="1805" y="937"/>
                    <a:pt x="1704" y="836"/>
                  </a:cubicBezTo>
                  <a:cubicBezTo>
                    <a:pt x="1606" y="736"/>
                    <a:pt x="1776" y="37"/>
                    <a:pt x="1776" y="0"/>
                  </a:cubicBezTo>
                  <a:lnTo>
                    <a:pt x="1776" y="0"/>
                  </a:lnTo>
                  <a:lnTo>
                    <a:pt x="1112" y="273"/>
                  </a:lnTo>
                  <a:lnTo>
                    <a:pt x="4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1882547" y="1493700"/>
              <a:ext cx="208731" cy="149452"/>
            </a:xfrm>
            <a:custGeom>
              <a:rect b="b" l="l" r="r" t="t"/>
              <a:pathLst>
                <a:path extrusionOk="0" h="953" w="1331">
                  <a:moveTo>
                    <a:pt x="1" y="0"/>
                  </a:moveTo>
                  <a:cubicBezTo>
                    <a:pt x="1" y="32"/>
                    <a:pt x="113" y="491"/>
                    <a:pt x="107" y="718"/>
                  </a:cubicBezTo>
                  <a:cubicBezTo>
                    <a:pt x="279" y="828"/>
                    <a:pt x="475" y="905"/>
                    <a:pt x="676" y="937"/>
                  </a:cubicBezTo>
                  <a:cubicBezTo>
                    <a:pt x="749" y="947"/>
                    <a:pt x="822" y="952"/>
                    <a:pt x="894" y="952"/>
                  </a:cubicBezTo>
                  <a:cubicBezTo>
                    <a:pt x="1040" y="952"/>
                    <a:pt x="1183" y="931"/>
                    <a:pt x="1319" y="891"/>
                  </a:cubicBezTo>
                  <a:cubicBezTo>
                    <a:pt x="1294" y="868"/>
                    <a:pt x="1274" y="850"/>
                    <a:pt x="1259" y="836"/>
                  </a:cubicBezTo>
                  <a:cubicBezTo>
                    <a:pt x="1161" y="736"/>
                    <a:pt x="1331" y="37"/>
                    <a:pt x="1331" y="0"/>
                  </a:cubicBezTo>
                  <a:lnTo>
                    <a:pt x="1331" y="0"/>
                  </a:lnTo>
                  <a:lnTo>
                    <a:pt x="667" y="27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2207483" y="1153237"/>
              <a:ext cx="200262" cy="200106"/>
            </a:xfrm>
            <a:custGeom>
              <a:rect b="b" l="l" r="r" t="t"/>
              <a:pathLst>
                <a:path extrusionOk="0" h="1276" w="1277">
                  <a:moveTo>
                    <a:pt x="804" y="0"/>
                  </a:moveTo>
                  <a:cubicBezTo>
                    <a:pt x="752" y="0"/>
                    <a:pt x="700" y="8"/>
                    <a:pt x="653" y="25"/>
                  </a:cubicBezTo>
                  <a:cubicBezTo>
                    <a:pt x="472" y="88"/>
                    <a:pt x="339" y="240"/>
                    <a:pt x="262" y="410"/>
                  </a:cubicBezTo>
                  <a:lnTo>
                    <a:pt x="0" y="999"/>
                  </a:lnTo>
                  <a:cubicBezTo>
                    <a:pt x="23" y="1142"/>
                    <a:pt x="164" y="1243"/>
                    <a:pt x="308" y="1269"/>
                  </a:cubicBezTo>
                  <a:cubicBezTo>
                    <a:pt x="337" y="1273"/>
                    <a:pt x="367" y="1276"/>
                    <a:pt x="396" y="1276"/>
                  </a:cubicBezTo>
                  <a:cubicBezTo>
                    <a:pt x="531" y="1276"/>
                    <a:pt x="665" y="1229"/>
                    <a:pt x="776" y="1154"/>
                  </a:cubicBezTo>
                  <a:cubicBezTo>
                    <a:pt x="914" y="1065"/>
                    <a:pt x="1017" y="930"/>
                    <a:pt x="1101" y="786"/>
                  </a:cubicBezTo>
                  <a:cubicBezTo>
                    <a:pt x="1213" y="596"/>
                    <a:pt x="1276" y="349"/>
                    <a:pt x="1155" y="168"/>
                  </a:cubicBezTo>
                  <a:cubicBezTo>
                    <a:pt x="1080" y="58"/>
                    <a:pt x="941" y="0"/>
                    <a:pt x="804" y="0"/>
                  </a:cubicBez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2142088" y="1190247"/>
              <a:ext cx="276008" cy="169682"/>
            </a:xfrm>
            <a:custGeom>
              <a:rect b="b" l="l" r="r" t="t"/>
              <a:pathLst>
                <a:path extrusionOk="0" h="1082" w="1760">
                  <a:moveTo>
                    <a:pt x="1233" y="1"/>
                  </a:moveTo>
                  <a:cubicBezTo>
                    <a:pt x="1164" y="1"/>
                    <a:pt x="1095" y="10"/>
                    <a:pt x="1029" y="27"/>
                  </a:cubicBezTo>
                  <a:cubicBezTo>
                    <a:pt x="1001" y="33"/>
                    <a:pt x="969" y="44"/>
                    <a:pt x="940" y="56"/>
                  </a:cubicBezTo>
                  <a:cubicBezTo>
                    <a:pt x="857" y="87"/>
                    <a:pt x="774" y="128"/>
                    <a:pt x="702" y="177"/>
                  </a:cubicBezTo>
                  <a:cubicBezTo>
                    <a:pt x="541" y="289"/>
                    <a:pt x="403" y="429"/>
                    <a:pt x="282" y="579"/>
                  </a:cubicBezTo>
                  <a:cubicBezTo>
                    <a:pt x="164" y="731"/>
                    <a:pt x="64" y="904"/>
                    <a:pt x="1" y="1082"/>
                  </a:cubicBezTo>
                  <a:cubicBezTo>
                    <a:pt x="98" y="918"/>
                    <a:pt x="216" y="771"/>
                    <a:pt x="343" y="633"/>
                  </a:cubicBezTo>
                  <a:cubicBezTo>
                    <a:pt x="472" y="501"/>
                    <a:pt x="610" y="366"/>
                    <a:pt x="759" y="269"/>
                  </a:cubicBezTo>
                  <a:cubicBezTo>
                    <a:pt x="825" y="220"/>
                    <a:pt x="897" y="179"/>
                    <a:pt x="969" y="151"/>
                  </a:cubicBezTo>
                  <a:cubicBezTo>
                    <a:pt x="980" y="191"/>
                    <a:pt x="983" y="234"/>
                    <a:pt x="986" y="277"/>
                  </a:cubicBezTo>
                  <a:cubicBezTo>
                    <a:pt x="995" y="458"/>
                    <a:pt x="943" y="648"/>
                    <a:pt x="802" y="780"/>
                  </a:cubicBezTo>
                  <a:cubicBezTo>
                    <a:pt x="969" y="679"/>
                    <a:pt x="1061" y="475"/>
                    <a:pt x="1067" y="277"/>
                  </a:cubicBezTo>
                  <a:cubicBezTo>
                    <a:pt x="1070" y="223"/>
                    <a:pt x="1067" y="171"/>
                    <a:pt x="1055" y="119"/>
                  </a:cubicBezTo>
                  <a:cubicBezTo>
                    <a:pt x="1124" y="99"/>
                    <a:pt x="1190" y="85"/>
                    <a:pt x="1262" y="85"/>
                  </a:cubicBezTo>
                  <a:cubicBezTo>
                    <a:pt x="1270" y="84"/>
                    <a:pt x="1279" y="84"/>
                    <a:pt x="1287" y="84"/>
                  </a:cubicBezTo>
                  <a:cubicBezTo>
                    <a:pt x="1458" y="84"/>
                    <a:pt x="1636" y="140"/>
                    <a:pt x="1759" y="277"/>
                  </a:cubicBezTo>
                  <a:cubicBezTo>
                    <a:pt x="1661" y="105"/>
                    <a:pt x="1460" y="7"/>
                    <a:pt x="1262" y="1"/>
                  </a:cubicBezTo>
                  <a:cubicBezTo>
                    <a:pt x="1252" y="1"/>
                    <a:pt x="1243" y="1"/>
                    <a:pt x="1233" y="1"/>
                  </a:cubicBezTo>
                  <a:close/>
                </a:path>
              </a:pathLst>
            </a:custGeom>
            <a:solidFill>
              <a:srgbClr val="1C0F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1988873" y="878954"/>
              <a:ext cx="308470" cy="683276"/>
            </a:xfrm>
            <a:custGeom>
              <a:rect b="b" l="l" r="r" t="t"/>
              <a:pathLst>
                <a:path extrusionOk="0" h="4357" w="1967">
                  <a:moveTo>
                    <a:pt x="1" y="1"/>
                  </a:moveTo>
                  <a:lnTo>
                    <a:pt x="1" y="4357"/>
                  </a:lnTo>
                  <a:cubicBezTo>
                    <a:pt x="371" y="4357"/>
                    <a:pt x="1032" y="4021"/>
                    <a:pt x="1371" y="3449"/>
                  </a:cubicBezTo>
                  <a:cubicBezTo>
                    <a:pt x="1707" y="2877"/>
                    <a:pt x="1952" y="794"/>
                    <a:pt x="1966" y="716"/>
                  </a:cubicBezTo>
                  <a:lnTo>
                    <a:pt x="1966" y="4"/>
                  </a:lnTo>
                  <a:lnTo>
                    <a:pt x="1966" y="1"/>
                  </a:ln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2208424" y="1113404"/>
              <a:ext cx="260012" cy="239938"/>
            </a:xfrm>
            <a:custGeom>
              <a:rect b="b" l="l" r="r" t="t"/>
              <a:pathLst>
                <a:path extrusionOk="0" h="1530" w="1658">
                  <a:moveTo>
                    <a:pt x="1430" y="1"/>
                  </a:moveTo>
                  <a:cubicBezTo>
                    <a:pt x="1217" y="1"/>
                    <a:pt x="789" y="230"/>
                    <a:pt x="647" y="279"/>
                  </a:cubicBezTo>
                  <a:cubicBezTo>
                    <a:pt x="466" y="342"/>
                    <a:pt x="333" y="494"/>
                    <a:pt x="256" y="664"/>
                  </a:cubicBezTo>
                  <a:lnTo>
                    <a:pt x="0" y="1253"/>
                  </a:lnTo>
                  <a:cubicBezTo>
                    <a:pt x="20" y="1396"/>
                    <a:pt x="161" y="1497"/>
                    <a:pt x="305" y="1523"/>
                  </a:cubicBezTo>
                  <a:cubicBezTo>
                    <a:pt x="335" y="1527"/>
                    <a:pt x="365" y="1530"/>
                    <a:pt x="394" y="1530"/>
                  </a:cubicBezTo>
                  <a:cubicBezTo>
                    <a:pt x="530" y="1530"/>
                    <a:pt x="663" y="1483"/>
                    <a:pt x="776" y="1408"/>
                  </a:cubicBezTo>
                  <a:cubicBezTo>
                    <a:pt x="911" y="1319"/>
                    <a:pt x="1014" y="1184"/>
                    <a:pt x="1098" y="1040"/>
                  </a:cubicBezTo>
                  <a:cubicBezTo>
                    <a:pt x="1207" y="853"/>
                    <a:pt x="1658" y="221"/>
                    <a:pt x="1537" y="43"/>
                  </a:cubicBezTo>
                  <a:cubicBezTo>
                    <a:pt x="1517" y="13"/>
                    <a:pt x="1479" y="1"/>
                    <a:pt x="1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2180353" y="1195109"/>
              <a:ext cx="226452" cy="194146"/>
            </a:xfrm>
            <a:custGeom>
              <a:rect b="b" l="l" r="r" t="t"/>
              <a:pathLst>
                <a:path extrusionOk="0" h="1238" w="1444">
                  <a:moveTo>
                    <a:pt x="1172" y="0"/>
                  </a:moveTo>
                  <a:cubicBezTo>
                    <a:pt x="1084" y="0"/>
                    <a:pt x="992" y="16"/>
                    <a:pt x="906" y="45"/>
                  </a:cubicBezTo>
                  <a:cubicBezTo>
                    <a:pt x="831" y="71"/>
                    <a:pt x="759" y="102"/>
                    <a:pt x="696" y="143"/>
                  </a:cubicBezTo>
                  <a:cubicBezTo>
                    <a:pt x="668" y="157"/>
                    <a:pt x="642" y="174"/>
                    <a:pt x="616" y="192"/>
                  </a:cubicBezTo>
                  <a:cubicBezTo>
                    <a:pt x="544" y="243"/>
                    <a:pt x="484" y="301"/>
                    <a:pt x="426" y="361"/>
                  </a:cubicBezTo>
                  <a:cubicBezTo>
                    <a:pt x="300" y="496"/>
                    <a:pt x="211" y="640"/>
                    <a:pt x="136" y="786"/>
                  </a:cubicBezTo>
                  <a:cubicBezTo>
                    <a:pt x="61" y="933"/>
                    <a:pt x="12" y="1085"/>
                    <a:pt x="1" y="1237"/>
                  </a:cubicBezTo>
                  <a:cubicBezTo>
                    <a:pt x="50" y="1091"/>
                    <a:pt x="122" y="947"/>
                    <a:pt x="202" y="806"/>
                  </a:cubicBezTo>
                  <a:cubicBezTo>
                    <a:pt x="288" y="666"/>
                    <a:pt x="383" y="528"/>
                    <a:pt x="498" y="404"/>
                  </a:cubicBezTo>
                  <a:cubicBezTo>
                    <a:pt x="547" y="350"/>
                    <a:pt x="601" y="301"/>
                    <a:pt x="662" y="255"/>
                  </a:cubicBezTo>
                  <a:cubicBezTo>
                    <a:pt x="685" y="278"/>
                    <a:pt x="699" y="306"/>
                    <a:pt x="713" y="335"/>
                  </a:cubicBezTo>
                  <a:cubicBezTo>
                    <a:pt x="768" y="459"/>
                    <a:pt x="768" y="608"/>
                    <a:pt x="670" y="749"/>
                  </a:cubicBezTo>
                  <a:cubicBezTo>
                    <a:pt x="803" y="623"/>
                    <a:pt x="834" y="447"/>
                    <a:pt x="788" y="306"/>
                  </a:cubicBezTo>
                  <a:cubicBezTo>
                    <a:pt x="780" y="269"/>
                    <a:pt x="759" y="232"/>
                    <a:pt x="739" y="200"/>
                  </a:cubicBezTo>
                  <a:cubicBezTo>
                    <a:pt x="797" y="160"/>
                    <a:pt x="860" y="128"/>
                    <a:pt x="926" y="102"/>
                  </a:cubicBezTo>
                  <a:cubicBezTo>
                    <a:pt x="1028" y="63"/>
                    <a:pt x="1143" y="37"/>
                    <a:pt x="1253" y="37"/>
                  </a:cubicBezTo>
                  <a:cubicBezTo>
                    <a:pt x="1319" y="37"/>
                    <a:pt x="1384" y="46"/>
                    <a:pt x="1443" y="68"/>
                  </a:cubicBezTo>
                  <a:cubicBezTo>
                    <a:pt x="1371" y="22"/>
                    <a:pt x="1274" y="0"/>
                    <a:pt x="1172" y="0"/>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1581604" y="1156530"/>
              <a:ext cx="199792" cy="200106"/>
            </a:xfrm>
            <a:custGeom>
              <a:rect b="b" l="l" r="r" t="t"/>
              <a:pathLst>
                <a:path extrusionOk="0" h="1276" w="1274">
                  <a:moveTo>
                    <a:pt x="469" y="0"/>
                  </a:moveTo>
                  <a:cubicBezTo>
                    <a:pt x="333" y="0"/>
                    <a:pt x="196" y="58"/>
                    <a:pt x="121" y="170"/>
                  </a:cubicBezTo>
                  <a:cubicBezTo>
                    <a:pt x="0" y="348"/>
                    <a:pt x="64" y="598"/>
                    <a:pt x="176" y="788"/>
                  </a:cubicBezTo>
                  <a:cubicBezTo>
                    <a:pt x="259" y="932"/>
                    <a:pt x="362" y="1064"/>
                    <a:pt x="497" y="1153"/>
                  </a:cubicBezTo>
                  <a:cubicBezTo>
                    <a:pt x="610" y="1230"/>
                    <a:pt x="743" y="1275"/>
                    <a:pt x="877" y="1275"/>
                  </a:cubicBezTo>
                  <a:cubicBezTo>
                    <a:pt x="908" y="1275"/>
                    <a:pt x="938" y="1273"/>
                    <a:pt x="969" y="1268"/>
                  </a:cubicBezTo>
                  <a:cubicBezTo>
                    <a:pt x="1112" y="1245"/>
                    <a:pt x="1253" y="1144"/>
                    <a:pt x="1273" y="1001"/>
                  </a:cubicBezTo>
                  <a:lnTo>
                    <a:pt x="1015" y="412"/>
                  </a:lnTo>
                  <a:cubicBezTo>
                    <a:pt x="937" y="242"/>
                    <a:pt x="805" y="87"/>
                    <a:pt x="624" y="27"/>
                  </a:cubicBezTo>
                  <a:cubicBezTo>
                    <a:pt x="575" y="9"/>
                    <a:pt x="522" y="0"/>
                    <a:pt x="469" y="0"/>
                  </a:cubicBezTo>
                  <a:close/>
                </a:path>
              </a:pathLst>
            </a:custGeom>
            <a:solidFill>
              <a:srgbClr val="A46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1570783" y="1193384"/>
              <a:ext cx="275380" cy="170152"/>
            </a:xfrm>
            <a:custGeom>
              <a:rect b="b" l="l" r="r" t="t"/>
              <a:pathLst>
                <a:path extrusionOk="0" h="1085" w="1756">
                  <a:moveTo>
                    <a:pt x="519" y="1"/>
                  </a:moveTo>
                  <a:cubicBezTo>
                    <a:pt x="511" y="1"/>
                    <a:pt x="503" y="1"/>
                    <a:pt x="495" y="1"/>
                  </a:cubicBezTo>
                  <a:cubicBezTo>
                    <a:pt x="299" y="10"/>
                    <a:pt x="92" y="108"/>
                    <a:pt x="0" y="280"/>
                  </a:cubicBezTo>
                  <a:cubicBezTo>
                    <a:pt x="126" y="140"/>
                    <a:pt x="310" y="85"/>
                    <a:pt x="481" y="85"/>
                  </a:cubicBezTo>
                  <a:cubicBezTo>
                    <a:pt x="486" y="85"/>
                    <a:pt x="490" y="85"/>
                    <a:pt x="495" y="85"/>
                  </a:cubicBezTo>
                  <a:cubicBezTo>
                    <a:pt x="566" y="85"/>
                    <a:pt x="635" y="99"/>
                    <a:pt x="704" y="122"/>
                  </a:cubicBezTo>
                  <a:cubicBezTo>
                    <a:pt x="693" y="171"/>
                    <a:pt x="690" y="226"/>
                    <a:pt x="693" y="280"/>
                  </a:cubicBezTo>
                  <a:cubicBezTo>
                    <a:pt x="696" y="476"/>
                    <a:pt x="791" y="682"/>
                    <a:pt x="954" y="783"/>
                  </a:cubicBezTo>
                  <a:cubicBezTo>
                    <a:pt x="816" y="648"/>
                    <a:pt x="765" y="458"/>
                    <a:pt x="770" y="280"/>
                  </a:cubicBezTo>
                  <a:cubicBezTo>
                    <a:pt x="776" y="237"/>
                    <a:pt x="779" y="194"/>
                    <a:pt x="791" y="154"/>
                  </a:cubicBezTo>
                  <a:cubicBezTo>
                    <a:pt x="862" y="182"/>
                    <a:pt x="934" y="223"/>
                    <a:pt x="997" y="269"/>
                  </a:cubicBezTo>
                  <a:cubicBezTo>
                    <a:pt x="1150" y="369"/>
                    <a:pt x="1285" y="501"/>
                    <a:pt x="1414" y="634"/>
                  </a:cubicBezTo>
                  <a:cubicBezTo>
                    <a:pt x="1540" y="771"/>
                    <a:pt x="1658" y="918"/>
                    <a:pt x="1756" y="1085"/>
                  </a:cubicBezTo>
                  <a:cubicBezTo>
                    <a:pt x="1696" y="904"/>
                    <a:pt x="1598" y="731"/>
                    <a:pt x="1477" y="582"/>
                  </a:cubicBezTo>
                  <a:cubicBezTo>
                    <a:pt x="1354" y="430"/>
                    <a:pt x="1219" y="292"/>
                    <a:pt x="1055" y="180"/>
                  </a:cubicBezTo>
                  <a:cubicBezTo>
                    <a:pt x="983" y="128"/>
                    <a:pt x="903" y="88"/>
                    <a:pt x="819" y="56"/>
                  </a:cubicBezTo>
                  <a:cubicBezTo>
                    <a:pt x="791" y="45"/>
                    <a:pt x="759" y="36"/>
                    <a:pt x="730" y="27"/>
                  </a:cubicBezTo>
                  <a:cubicBezTo>
                    <a:pt x="661" y="12"/>
                    <a:pt x="591" y="1"/>
                    <a:pt x="519" y="1"/>
                  </a:cubicBezTo>
                  <a:close/>
                </a:path>
              </a:pathLst>
            </a:custGeom>
            <a:solidFill>
              <a:srgbClr val="1C0F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1520757" y="1116697"/>
              <a:ext cx="260169" cy="239938"/>
            </a:xfrm>
            <a:custGeom>
              <a:rect b="b" l="l" r="r" t="t"/>
              <a:pathLst>
                <a:path extrusionOk="0" h="1530" w="1659">
                  <a:moveTo>
                    <a:pt x="227" y="0"/>
                  </a:moveTo>
                  <a:cubicBezTo>
                    <a:pt x="178" y="0"/>
                    <a:pt x="141" y="12"/>
                    <a:pt x="121" y="42"/>
                  </a:cubicBezTo>
                  <a:cubicBezTo>
                    <a:pt x="0" y="223"/>
                    <a:pt x="452" y="855"/>
                    <a:pt x="561" y="1042"/>
                  </a:cubicBezTo>
                  <a:cubicBezTo>
                    <a:pt x="641" y="1186"/>
                    <a:pt x="747" y="1318"/>
                    <a:pt x="883" y="1407"/>
                  </a:cubicBezTo>
                  <a:cubicBezTo>
                    <a:pt x="995" y="1484"/>
                    <a:pt x="1126" y="1529"/>
                    <a:pt x="1261" y="1529"/>
                  </a:cubicBezTo>
                  <a:cubicBezTo>
                    <a:pt x="1292" y="1529"/>
                    <a:pt x="1323" y="1527"/>
                    <a:pt x="1354" y="1522"/>
                  </a:cubicBezTo>
                  <a:cubicBezTo>
                    <a:pt x="1497" y="1499"/>
                    <a:pt x="1638" y="1398"/>
                    <a:pt x="1658" y="1255"/>
                  </a:cubicBezTo>
                  <a:lnTo>
                    <a:pt x="1403" y="666"/>
                  </a:lnTo>
                  <a:cubicBezTo>
                    <a:pt x="1325" y="496"/>
                    <a:pt x="1193" y="341"/>
                    <a:pt x="1012" y="281"/>
                  </a:cubicBezTo>
                  <a:cubicBezTo>
                    <a:pt x="870" y="229"/>
                    <a:pt x="440" y="0"/>
                    <a:pt x="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1582545" y="1198245"/>
              <a:ext cx="225824" cy="194617"/>
            </a:xfrm>
            <a:custGeom>
              <a:rect b="b" l="l" r="r" t="t"/>
              <a:pathLst>
                <a:path extrusionOk="0" h="1241" w="1440">
                  <a:moveTo>
                    <a:pt x="266" y="1"/>
                  </a:moveTo>
                  <a:cubicBezTo>
                    <a:pt x="165" y="1"/>
                    <a:pt x="71" y="22"/>
                    <a:pt x="0" y="68"/>
                  </a:cubicBezTo>
                  <a:cubicBezTo>
                    <a:pt x="59" y="47"/>
                    <a:pt x="123" y="37"/>
                    <a:pt x="189" y="37"/>
                  </a:cubicBezTo>
                  <a:cubicBezTo>
                    <a:pt x="299" y="37"/>
                    <a:pt x="415" y="64"/>
                    <a:pt x="517" y="105"/>
                  </a:cubicBezTo>
                  <a:cubicBezTo>
                    <a:pt x="583" y="128"/>
                    <a:pt x="647" y="163"/>
                    <a:pt x="704" y="200"/>
                  </a:cubicBezTo>
                  <a:cubicBezTo>
                    <a:pt x="681" y="235"/>
                    <a:pt x="664" y="269"/>
                    <a:pt x="655" y="309"/>
                  </a:cubicBezTo>
                  <a:cubicBezTo>
                    <a:pt x="606" y="450"/>
                    <a:pt x="641" y="626"/>
                    <a:pt x="773" y="752"/>
                  </a:cubicBezTo>
                  <a:cubicBezTo>
                    <a:pt x="675" y="611"/>
                    <a:pt x="675" y="459"/>
                    <a:pt x="730" y="338"/>
                  </a:cubicBezTo>
                  <a:cubicBezTo>
                    <a:pt x="744" y="309"/>
                    <a:pt x="759" y="281"/>
                    <a:pt x="779" y="255"/>
                  </a:cubicBezTo>
                  <a:cubicBezTo>
                    <a:pt x="839" y="301"/>
                    <a:pt x="894" y="353"/>
                    <a:pt x="945" y="407"/>
                  </a:cubicBezTo>
                  <a:cubicBezTo>
                    <a:pt x="1060" y="528"/>
                    <a:pt x="1152" y="669"/>
                    <a:pt x="1238" y="809"/>
                  </a:cubicBezTo>
                  <a:cubicBezTo>
                    <a:pt x="1322" y="950"/>
                    <a:pt x="1394" y="1094"/>
                    <a:pt x="1440" y="1240"/>
                  </a:cubicBezTo>
                  <a:cubicBezTo>
                    <a:pt x="1431" y="1085"/>
                    <a:pt x="1382" y="936"/>
                    <a:pt x="1307" y="786"/>
                  </a:cubicBezTo>
                  <a:cubicBezTo>
                    <a:pt x="1233" y="640"/>
                    <a:pt x="1141" y="496"/>
                    <a:pt x="1017" y="364"/>
                  </a:cubicBezTo>
                  <a:cubicBezTo>
                    <a:pt x="960" y="304"/>
                    <a:pt x="897" y="246"/>
                    <a:pt x="825" y="195"/>
                  </a:cubicBezTo>
                  <a:cubicBezTo>
                    <a:pt x="802" y="177"/>
                    <a:pt x="776" y="160"/>
                    <a:pt x="747" y="146"/>
                  </a:cubicBezTo>
                  <a:cubicBezTo>
                    <a:pt x="681" y="105"/>
                    <a:pt x="609" y="74"/>
                    <a:pt x="534" y="48"/>
                  </a:cubicBezTo>
                  <a:cubicBezTo>
                    <a:pt x="447" y="17"/>
                    <a:pt x="354" y="1"/>
                    <a:pt x="266"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1682127" y="879424"/>
              <a:ext cx="616469" cy="682805"/>
            </a:xfrm>
            <a:custGeom>
              <a:rect b="b" l="l" r="r" t="t"/>
              <a:pathLst>
                <a:path extrusionOk="0" h="4354" w="3931">
                  <a:moveTo>
                    <a:pt x="0" y="1"/>
                  </a:moveTo>
                  <a:lnTo>
                    <a:pt x="0" y="713"/>
                  </a:lnTo>
                  <a:cubicBezTo>
                    <a:pt x="14" y="791"/>
                    <a:pt x="259" y="2874"/>
                    <a:pt x="598" y="3446"/>
                  </a:cubicBezTo>
                  <a:cubicBezTo>
                    <a:pt x="934" y="4018"/>
                    <a:pt x="1595" y="4354"/>
                    <a:pt x="1965" y="4354"/>
                  </a:cubicBezTo>
                  <a:cubicBezTo>
                    <a:pt x="2336" y="4354"/>
                    <a:pt x="2997" y="4015"/>
                    <a:pt x="3333" y="3446"/>
                  </a:cubicBezTo>
                  <a:cubicBezTo>
                    <a:pt x="3672" y="2874"/>
                    <a:pt x="3916" y="788"/>
                    <a:pt x="3931" y="713"/>
                  </a:cubicBezTo>
                  <a:lnTo>
                    <a:pt x="3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1733879" y="1138182"/>
              <a:ext cx="181287" cy="155411"/>
            </a:xfrm>
            <a:custGeom>
              <a:rect b="b" l="l" r="r" t="t"/>
              <a:pathLst>
                <a:path extrusionOk="0" h="991" w="1156">
                  <a:moveTo>
                    <a:pt x="525" y="1"/>
                  </a:moveTo>
                  <a:cubicBezTo>
                    <a:pt x="383" y="1"/>
                    <a:pt x="248" y="59"/>
                    <a:pt x="161" y="172"/>
                  </a:cubicBezTo>
                  <a:cubicBezTo>
                    <a:pt x="0" y="379"/>
                    <a:pt x="58" y="692"/>
                    <a:pt x="288" y="871"/>
                  </a:cubicBezTo>
                  <a:cubicBezTo>
                    <a:pt x="393" y="951"/>
                    <a:pt x="514" y="990"/>
                    <a:pt x="631" y="990"/>
                  </a:cubicBezTo>
                  <a:cubicBezTo>
                    <a:pt x="774" y="990"/>
                    <a:pt x="909" y="931"/>
                    <a:pt x="998" y="816"/>
                  </a:cubicBezTo>
                  <a:cubicBezTo>
                    <a:pt x="1156" y="609"/>
                    <a:pt x="1098" y="299"/>
                    <a:pt x="868" y="121"/>
                  </a:cubicBezTo>
                  <a:cubicBezTo>
                    <a:pt x="764" y="40"/>
                    <a:pt x="642" y="1"/>
                    <a:pt x="525" y="1"/>
                  </a:cubicBezTo>
                  <a:close/>
                </a:path>
              </a:pathLst>
            </a:custGeom>
            <a:solidFill>
              <a:srgbClr val="2E0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1734349" y="1150414"/>
              <a:ext cx="181287" cy="155411"/>
            </a:xfrm>
            <a:custGeom>
              <a:rect b="b" l="l" r="r" t="t"/>
              <a:pathLst>
                <a:path extrusionOk="0" h="991" w="1156">
                  <a:moveTo>
                    <a:pt x="524" y="0"/>
                  </a:moveTo>
                  <a:cubicBezTo>
                    <a:pt x="382" y="0"/>
                    <a:pt x="247" y="59"/>
                    <a:pt x="158" y="172"/>
                  </a:cubicBezTo>
                  <a:cubicBezTo>
                    <a:pt x="0" y="382"/>
                    <a:pt x="58" y="692"/>
                    <a:pt x="288" y="870"/>
                  </a:cubicBezTo>
                  <a:cubicBezTo>
                    <a:pt x="391" y="951"/>
                    <a:pt x="513" y="990"/>
                    <a:pt x="631" y="990"/>
                  </a:cubicBezTo>
                  <a:cubicBezTo>
                    <a:pt x="773" y="990"/>
                    <a:pt x="908" y="932"/>
                    <a:pt x="995" y="818"/>
                  </a:cubicBezTo>
                  <a:cubicBezTo>
                    <a:pt x="1155" y="612"/>
                    <a:pt x="1098" y="298"/>
                    <a:pt x="868" y="120"/>
                  </a:cubicBezTo>
                  <a:cubicBezTo>
                    <a:pt x="763" y="40"/>
                    <a:pt x="641" y="0"/>
                    <a:pt x="524"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1817309" y="1167822"/>
              <a:ext cx="71354" cy="137533"/>
            </a:xfrm>
            <a:custGeom>
              <a:rect b="b" l="l" r="r" t="t"/>
              <a:pathLst>
                <a:path extrusionOk="0" h="877" w="455">
                  <a:moveTo>
                    <a:pt x="227" y="1"/>
                  </a:moveTo>
                  <a:cubicBezTo>
                    <a:pt x="103" y="1"/>
                    <a:pt x="0" y="196"/>
                    <a:pt x="0" y="437"/>
                  </a:cubicBezTo>
                  <a:cubicBezTo>
                    <a:pt x="0" y="682"/>
                    <a:pt x="103" y="877"/>
                    <a:pt x="227" y="877"/>
                  </a:cubicBezTo>
                  <a:cubicBezTo>
                    <a:pt x="351" y="877"/>
                    <a:pt x="454" y="682"/>
                    <a:pt x="454" y="437"/>
                  </a:cubicBezTo>
                  <a:cubicBezTo>
                    <a:pt x="454" y="196"/>
                    <a:pt x="351" y="1"/>
                    <a:pt x="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2067284" y="1131282"/>
              <a:ext cx="176425" cy="158391"/>
            </a:xfrm>
            <a:custGeom>
              <a:rect b="b" l="l" r="r" t="t"/>
              <a:pathLst>
                <a:path extrusionOk="0" h="1010" w="1125">
                  <a:moveTo>
                    <a:pt x="615" y="1"/>
                  </a:moveTo>
                  <a:cubicBezTo>
                    <a:pt x="478" y="1"/>
                    <a:pt x="335" y="57"/>
                    <a:pt x="225" y="168"/>
                  </a:cubicBezTo>
                  <a:cubicBezTo>
                    <a:pt x="15" y="374"/>
                    <a:pt x="1" y="693"/>
                    <a:pt x="187" y="880"/>
                  </a:cubicBezTo>
                  <a:cubicBezTo>
                    <a:pt x="273" y="967"/>
                    <a:pt x="388" y="1010"/>
                    <a:pt x="508" y="1010"/>
                  </a:cubicBezTo>
                  <a:cubicBezTo>
                    <a:pt x="646" y="1010"/>
                    <a:pt x="789" y="953"/>
                    <a:pt x="900" y="843"/>
                  </a:cubicBezTo>
                  <a:cubicBezTo>
                    <a:pt x="1107" y="636"/>
                    <a:pt x="1124" y="314"/>
                    <a:pt x="937" y="130"/>
                  </a:cubicBezTo>
                  <a:cubicBezTo>
                    <a:pt x="850" y="43"/>
                    <a:pt x="735" y="1"/>
                    <a:pt x="615" y="1"/>
                  </a:cubicBezTo>
                  <a:close/>
                </a:path>
              </a:pathLst>
            </a:custGeom>
            <a:solidFill>
              <a:srgbClr val="2E0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2067754" y="1147905"/>
              <a:ext cx="176425" cy="158548"/>
            </a:xfrm>
            <a:custGeom>
              <a:rect b="b" l="l" r="r" t="t"/>
              <a:pathLst>
                <a:path extrusionOk="0" h="1011" w="1125">
                  <a:moveTo>
                    <a:pt x="616" y="1"/>
                  </a:moveTo>
                  <a:cubicBezTo>
                    <a:pt x="479" y="1"/>
                    <a:pt x="335" y="57"/>
                    <a:pt x="225" y="168"/>
                  </a:cubicBezTo>
                  <a:cubicBezTo>
                    <a:pt x="18" y="375"/>
                    <a:pt x="1" y="694"/>
                    <a:pt x="187" y="880"/>
                  </a:cubicBezTo>
                  <a:cubicBezTo>
                    <a:pt x="274" y="967"/>
                    <a:pt x="390" y="1010"/>
                    <a:pt x="509" y="1010"/>
                  </a:cubicBezTo>
                  <a:cubicBezTo>
                    <a:pt x="647" y="1010"/>
                    <a:pt x="789" y="954"/>
                    <a:pt x="900" y="843"/>
                  </a:cubicBezTo>
                  <a:cubicBezTo>
                    <a:pt x="1107" y="636"/>
                    <a:pt x="1124" y="317"/>
                    <a:pt x="937" y="131"/>
                  </a:cubicBezTo>
                  <a:cubicBezTo>
                    <a:pt x="852" y="44"/>
                    <a:pt x="736" y="1"/>
                    <a:pt x="616"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2091591" y="1162019"/>
              <a:ext cx="63356" cy="143336"/>
            </a:xfrm>
            <a:custGeom>
              <a:rect b="b" l="l" r="r" t="t"/>
              <a:pathLst>
                <a:path extrusionOk="0" h="914" w="404">
                  <a:moveTo>
                    <a:pt x="202" y="0"/>
                  </a:moveTo>
                  <a:cubicBezTo>
                    <a:pt x="90" y="0"/>
                    <a:pt x="1" y="207"/>
                    <a:pt x="1" y="457"/>
                  </a:cubicBezTo>
                  <a:cubicBezTo>
                    <a:pt x="1" y="710"/>
                    <a:pt x="90" y="914"/>
                    <a:pt x="202" y="914"/>
                  </a:cubicBezTo>
                  <a:cubicBezTo>
                    <a:pt x="314" y="914"/>
                    <a:pt x="403" y="710"/>
                    <a:pt x="403" y="457"/>
                  </a:cubicBezTo>
                  <a:cubicBezTo>
                    <a:pt x="403" y="207"/>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1954685" y="1203891"/>
              <a:ext cx="69472" cy="105385"/>
            </a:xfrm>
            <a:custGeom>
              <a:rect b="b" l="l" r="r" t="t"/>
              <a:pathLst>
                <a:path extrusionOk="0" h="672" w="443">
                  <a:moveTo>
                    <a:pt x="231" y="0"/>
                  </a:moveTo>
                  <a:cubicBezTo>
                    <a:pt x="230" y="0"/>
                    <a:pt x="229" y="0"/>
                    <a:pt x="227" y="0"/>
                  </a:cubicBezTo>
                  <a:cubicBezTo>
                    <a:pt x="138" y="3"/>
                    <a:pt x="0" y="572"/>
                    <a:pt x="41" y="621"/>
                  </a:cubicBezTo>
                  <a:cubicBezTo>
                    <a:pt x="61" y="650"/>
                    <a:pt x="160" y="671"/>
                    <a:pt x="250" y="671"/>
                  </a:cubicBezTo>
                  <a:cubicBezTo>
                    <a:pt x="322" y="671"/>
                    <a:pt x="389" y="657"/>
                    <a:pt x="403" y="621"/>
                  </a:cubicBezTo>
                  <a:cubicBezTo>
                    <a:pt x="443" y="521"/>
                    <a:pt x="372" y="0"/>
                    <a:pt x="231" y="0"/>
                  </a:cubicBezTo>
                  <a:close/>
                </a:path>
              </a:pathLst>
            </a:custGeom>
            <a:solidFill>
              <a:srgbClr val="CCB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1716785" y="1016958"/>
              <a:ext cx="228961" cy="121694"/>
            </a:xfrm>
            <a:custGeom>
              <a:rect b="b" l="l" r="r" t="t"/>
              <a:pathLst>
                <a:path extrusionOk="0" h="776" w="1460">
                  <a:moveTo>
                    <a:pt x="612" y="1"/>
                  </a:moveTo>
                  <a:cubicBezTo>
                    <a:pt x="590" y="1"/>
                    <a:pt x="569" y="4"/>
                    <a:pt x="549" y="6"/>
                  </a:cubicBezTo>
                  <a:cubicBezTo>
                    <a:pt x="520" y="12"/>
                    <a:pt x="489" y="14"/>
                    <a:pt x="460" y="20"/>
                  </a:cubicBezTo>
                  <a:cubicBezTo>
                    <a:pt x="339" y="46"/>
                    <a:pt x="224" y="101"/>
                    <a:pt x="124" y="172"/>
                  </a:cubicBezTo>
                  <a:cubicBezTo>
                    <a:pt x="101" y="187"/>
                    <a:pt x="75" y="198"/>
                    <a:pt x="46" y="207"/>
                  </a:cubicBezTo>
                  <a:cubicBezTo>
                    <a:pt x="38" y="213"/>
                    <a:pt x="29" y="218"/>
                    <a:pt x="20" y="227"/>
                  </a:cubicBezTo>
                  <a:cubicBezTo>
                    <a:pt x="15" y="233"/>
                    <a:pt x="6" y="244"/>
                    <a:pt x="0" y="250"/>
                  </a:cubicBezTo>
                  <a:cubicBezTo>
                    <a:pt x="5" y="248"/>
                    <a:pt x="11" y="247"/>
                    <a:pt x="18" y="247"/>
                  </a:cubicBezTo>
                  <a:cubicBezTo>
                    <a:pt x="22" y="247"/>
                    <a:pt x="27" y="248"/>
                    <a:pt x="32" y="250"/>
                  </a:cubicBezTo>
                  <a:cubicBezTo>
                    <a:pt x="49" y="244"/>
                    <a:pt x="64" y="241"/>
                    <a:pt x="81" y="233"/>
                  </a:cubicBezTo>
                  <a:cubicBezTo>
                    <a:pt x="124" y="218"/>
                    <a:pt x="164" y="201"/>
                    <a:pt x="204" y="184"/>
                  </a:cubicBezTo>
                  <a:cubicBezTo>
                    <a:pt x="233" y="172"/>
                    <a:pt x="253" y="149"/>
                    <a:pt x="282" y="141"/>
                  </a:cubicBezTo>
                  <a:cubicBezTo>
                    <a:pt x="339" y="115"/>
                    <a:pt x="397" y="98"/>
                    <a:pt x="454" y="75"/>
                  </a:cubicBezTo>
                  <a:lnTo>
                    <a:pt x="549" y="40"/>
                  </a:lnTo>
                  <a:cubicBezTo>
                    <a:pt x="577" y="30"/>
                    <a:pt x="603" y="20"/>
                    <a:pt x="631" y="20"/>
                  </a:cubicBezTo>
                  <a:cubicBezTo>
                    <a:pt x="634" y="20"/>
                    <a:pt x="638" y="20"/>
                    <a:pt x="641" y="20"/>
                  </a:cubicBezTo>
                  <a:cubicBezTo>
                    <a:pt x="670" y="26"/>
                    <a:pt x="699" y="43"/>
                    <a:pt x="724" y="60"/>
                  </a:cubicBezTo>
                  <a:cubicBezTo>
                    <a:pt x="750" y="78"/>
                    <a:pt x="776" y="101"/>
                    <a:pt x="799" y="121"/>
                  </a:cubicBezTo>
                  <a:cubicBezTo>
                    <a:pt x="862" y="172"/>
                    <a:pt x="923" y="218"/>
                    <a:pt x="986" y="264"/>
                  </a:cubicBezTo>
                  <a:cubicBezTo>
                    <a:pt x="997" y="273"/>
                    <a:pt x="997" y="287"/>
                    <a:pt x="1009" y="293"/>
                  </a:cubicBezTo>
                  <a:cubicBezTo>
                    <a:pt x="1058" y="331"/>
                    <a:pt x="1107" y="371"/>
                    <a:pt x="1152" y="408"/>
                  </a:cubicBezTo>
                  <a:cubicBezTo>
                    <a:pt x="1170" y="422"/>
                    <a:pt x="1181" y="448"/>
                    <a:pt x="1198" y="466"/>
                  </a:cubicBezTo>
                  <a:cubicBezTo>
                    <a:pt x="1236" y="503"/>
                    <a:pt x="1270" y="535"/>
                    <a:pt x="1302" y="575"/>
                  </a:cubicBezTo>
                  <a:cubicBezTo>
                    <a:pt x="1351" y="635"/>
                    <a:pt x="1394" y="701"/>
                    <a:pt x="1443" y="759"/>
                  </a:cubicBezTo>
                  <a:cubicBezTo>
                    <a:pt x="1443" y="762"/>
                    <a:pt x="1446" y="764"/>
                    <a:pt x="1451" y="767"/>
                  </a:cubicBezTo>
                  <a:cubicBezTo>
                    <a:pt x="1454" y="773"/>
                    <a:pt x="1460" y="776"/>
                    <a:pt x="1460" y="776"/>
                  </a:cubicBezTo>
                  <a:lnTo>
                    <a:pt x="1460" y="764"/>
                  </a:lnTo>
                  <a:cubicBezTo>
                    <a:pt x="1460" y="759"/>
                    <a:pt x="1457" y="750"/>
                    <a:pt x="1454" y="744"/>
                  </a:cubicBezTo>
                  <a:cubicBezTo>
                    <a:pt x="1451" y="733"/>
                    <a:pt x="1443" y="724"/>
                    <a:pt x="1437" y="716"/>
                  </a:cubicBezTo>
                  <a:cubicBezTo>
                    <a:pt x="1397" y="638"/>
                    <a:pt x="1359" y="560"/>
                    <a:pt x="1311" y="491"/>
                  </a:cubicBezTo>
                  <a:cubicBezTo>
                    <a:pt x="1244" y="402"/>
                    <a:pt x="1158" y="331"/>
                    <a:pt x="1072" y="264"/>
                  </a:cubicBezTo>
                  <a:cubicBezTo>
                    <a:pt x="1020" y="227"/>
                    <a:pt x="957" y="190"/>
                    <a:pt x="905" y="155"/>
                  </a:cubicBezTo>
                  <a:lnTo>
                    <a:pt x="779" y="72"/>
                  </a:lnTo>
                  <a:cubicBezTo>
                    <a:pt x="736" y="46"/>
                    <a:pt x="696" y="14"/>
                    <a:pt x="641" y="3"/>
                  </a:cubicBezTo>
                  <a:cubicBezTo>
                    <a:pt x="631" y="1"/>
                    <a:pt x="621" y="1"/>
                    <a:pt x="612"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1921752" y="1360243"/>
              <a:ext cx="32619" cy="51908"/>
            </a:xfrm>
            <a:custGeom>
              <a:rect b="b" l="l" r="r" t="t"/>
              <a:pathLst>
                <a:path extrusionOk="0" h="331" w="208">
                  <a:moveTo>
                    <a:pt x="24" y="1"/>
                  </a:moveTo>
                  <a:lnTo>
                    <a:pt x="24" y="1"/>
                  </a:lnTo>
                  <a:cubicBezTo>
                    <a:pt x="1" y="113"/>
                    <a:pt x="32" y="239"/>
                    <a:pt x="104" y="325"/>
                  </a:cubicBezTo>
                  <a:cubicBezTo>
                    <a:pt x="106" y="327"/>
                    <a:pt x="108" y="331"/>
                    <a:pt x="112" y="331"/>
                  </a:cubicBezTo>
                  <a:cubicBezTo>
                    <a:pt x="114" y="331"/>
                    <a:pt x="116" y="330"/>
                    <a:pt x="118" y="328"/>
                  </a:cubicBezTo>
                  <a:cubicBezTo>
                    <a:pt x="121" y="328"/>
                    <a:pt x="121" y="325"/>
                    <a:pt x="121" y="322"/>
                  </a:cubicBezTo>
                  <a:cubicBezTo>
                    <a:pt x="136" y="242"/>
                    <a:pt x="164" y="167"/>
                    <a:pt x="208" y="98"/>
                  </a:cubicBez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2032156" y="1365732"/>
              <a:ext cx="32149" cy="48615"/>
            </a:xfrm>
            <a:custGeom>
              <a:rect b="b" l="l" r="r" t="t"/>
              <a:pathLst>
                <a:path extrusionOk="0" h="310" w="205">
                  <a:moveTo>
                    <a:pt x="196" y="0"/>
                  </a:moveTo>
                  <a:lnTo>
                    <a:pt x="1" y="66"/>
                  </a:lnTo>
                  <a:cubicBezTo>
                    <a:pt x="29" y="144"/>
                    <a:pt x="44" y="221"/>
                    <a:pt x="47" y="302"/>
                  </a:cubicBezTo>
                  <a:cubicBezTo>
                    <a:pt x="47" y="305"/>
                    <a:pt x="47" y="305"/>
                    <a:pt x="49" y="307"/>
                  </a:cubicBezTo>
                  <a:cubicBezTo>
                    <a:pt x="50" y="309"/>
                    <a:pt x="52" y="310"/>
                    <a:pt x="53" y="310"/>
                  </a:cubicBezTo>
                  <a:cubicBezTo>
                    <a:pt x="57" y="310"/>
                    <a:pt x="62" y="307"/>
                    <a:pt x="64" y="305"/>
                  </a:cubicBezTo>
                  <a:cubicBezTo>
                    <a:pt x="153" y="230"/>
                    <a:pt x="205" y="115"/>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1906854" y="1348011"/>
              <a:ext cx="166859" cy="39362"/>
            </a:xfrm>
            <a:custGeom>
              <a:rect b="b" l="l" r="r" t="t"/>
              <a:pathLst>
                <a:path extrusionOk="0" h="251" w="1064">
                  <a:moveTo>
                    <a:pt x="1" y="1"/>
                  </a:moveTo>
                  <a:lnTo>
                    <a:pt x="1" y="1"/>
                  </a:lnTo>
                  <a:cubicBezTo>
                    <a:pt x="64" y="73"/>
                    <a:pt x="144" y="133"/>
                    <a:pt x="239" y="176"/>
                  </a:cubicBezTo>
                  <a:cubicBezTo>
                    <a:pt x="328" y="219"/>
                    <a:pt x="423" y="242"/>
                    <a:pt x="521" y="248"/>
                  </a:cubicBezTo>
                  <a:cubicBezTo>
                    <a:pt x="539" y="250"/>
                    <a:pt x="558" y="250"/>
                    <a:pt x="577" y="250"/>
                  </a:cubicBezTo>
                  <a:cubicBezTo>
                    <a:pt x="657" y="250"/>
                    <a:pt x="737" y="236"/>
                    <a:pt x="814" y="208"/>
                  </a:cubicBezTo>
                  <a:cubicBezTo>
                    <a:pt x="906" y="176"/>
                    <a:pt x="992" y="127"/>
                    <a:pt x="1064" y="61"/>
                  </a:cubicBezTo>
                  <a:lnTo>
                    <a:pt x="1064" y="61"/>
                  </a:lnTo>
                  <a:cubicBezTo>
                    <a:pt x="986" y="119"/>
                    <a:pt x="900" y="159"/>
                    <a:pt x="805" y="188"/>
                  </a:cubicBezTo>
                  <a:cubicBezTo>
                    <a:pt x="732" y="208"/>
                    <a:pt x="654" y="222"/>
                    <a:pt x="577" y="222"/>
                  </a:cubicBezTo>
                  <a:cubicBezTo>
                    <a:pt x="558" y="222"/>
                    <a:pt x="540" y="221"/>
                    <a:pt x="521" y="219"/>
                  </a:cubicBezTo>
                  <a:cubicBezTo>
                    <a:pt x="429" y="216"/>
                    <a:pt x="334" y="191"/>
                    <a:pt x="245" y="156"/>
                  </a:cubicBezTo>
                  <a:cubicBezTo>
                    <a:pt x="156" y="116"/>
                    <a:pt x="73" y="67"/>
                    <a:pt x="1"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1895249" y="1340797"/>
              <a:ext cx="26660" cy="26817"/>
            </a:xfrm>
            <a:custGeom>
              <a:rect b="b" l="l" r="r" t="t"/>
              <a:pathLst>
                <a:path extrusionOk="0" h="171" w="170">
                  <a:moveTo>
                    <a:pt x="170" y="1"/>
                  </a:moveTo>
                  <a:lnTo>
                    <a:pt x="170" y="1"/>
                  </a:lnTo>
                  <a:cubicBezTo>
                    <a:pt x="147" y="4"/>
                    <a:pt x="129" y="15"/>
                    <a:pt x="112" y="27"/>
                  </a:cubicBezTo>
                  <a:cubicBezTo>
                    <a:pt x="92" y="35"/>
                    <a:pt x="78" y="50"/>
                    <a:pt x="63" y="64"/>
                  </a:cubicBezTo>
                  <a:cubicBezTo>
                    <a:pt x="35" y="99"/>
                    <a:pt x="14" y="130"/>
                    <a:pt x="0" y="170"/>
                  </a:cubicBezTo>
                  <a:lnTo>
                    <a:pt x="43" y="122"/>
                  </a:lnTo>
                  <a:cubicBezTo>
                    <a:pt x="58" y="107"/>
                    <a:pt x="69" y="93"/>
                    <a:pt x="83" y="79"/>
                  </a:cubicBezTo>
                  <a:cubicBezTo>
                    <a:pt x="92" y="64"/>
                    <a:pt x="106" y="50"/>
                    <a:pt x="121" y="35"/>
                  </a:cubicBezTo>
                  <a:cubicBezTo>
                    <a:pt x="135" y="21"/>
                    <a:pt x="150" y="10"/>
                    <a:pt x="170"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1555415" y="610002"/>
              <a:ext cx="867542" cy="704917"/>
            </a:xfrm>
            <a:custGeom>
              <a:rect b="b" l="l" r="r" t="t"/>
              <a:pathLst>
                <a:path extrusionOk="0" h="4495" w="5532">
                  <a:moveTo>
                    <a:pt x="2768" y="1"/>
                  </a:moveTo>
                  <a:cubicBezTo>
                    <a:pt x="1" y="1"/>
                    <a:pt x="354" y="3325"/>
                    <a:pt x="354" y="3325"/>
                  </a:cubicBezTo>
                  <a:lnTo>
                    <a:pt x="788" y="3512"/>
                  </a:lnTo>
                  <a:lnTo>
                    <a:pt x="937" y="4494"/>
                  </a:lnTo>
                  <a:lnTo>
                    <a:pt x="1029" y="3667"/>
                  </a:lnTo>
                  <a:cubicBezTo>
                    <a:pt x="1029" y="3667"/>
                    <a:pt x="1032" y="3598"/>
                    <a:pt x="1047" y="3486"/>
                  </a:cubicBezTo>
                  <a:cubicBezTo>
                    <a:pt x="1095" y="3112"/>
                    <a:pt x="1291" y="2262"/>
                    <a:pt x="2029" y="1851"/>
                  </a:cubicBezTo>
                  <a:lnTo>
                    <a:pt x="2029" y="1851"/>
                  </a:lnTo>
                  <a:cubicBezTo>
                    <a:pt x="1929" y="1951"/>
                    <a:pt x="2141" y="2724"/>
                    <a:pt x="2581" y="3210"/>
                  </a:cubicBezTo>
                  <a:cubicBezTo>
                    <a:pt x="3018" y="3698"/>
                    <a:pt x="3624" y="3787"/>
                    <a:pt x="3624" y="3787"/>
                  </a:cubicBezTo>
                  <a:lnTo>
                    <a:pt x="3449" y="2408"/>
                  </a:lnTo>
                  <a:lnTo>
                    <a:pt x="3449" y="2408"/>
                  </a:lnTo>
                  <a:cubicBezTo>
                    <a:pt x="3449" y="2409"/>
                    <a:pt x="3808" y="3874"/>
                    <a:pt x="4411" y="4089"/>
                  </a:cubicBezTo>
                  <a:lnTo>
                    <a:pt x="4773" y="3730"/>
                  </a:lnTo>
                  <a:lnTo>
                    <a:pt x="5259" y="4250"/>
                  </a:lnTo>
                  <a:cubicBezTo>
                    <a:pt x="5259" y="4250"/>
                    <a:pt x="5532" y="1"/>
                    <a:pt x="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1568431" y="1883248"/>
              <a:ext cx="265657" cy="210299"/>
            </a:xfrm>
            <a:custGeom>
              <a:rect b="b" l="l" r="r" t="t"/>
              <a:pathLst>
                <a:path extrusionOk="0" h="1341" w="1694">
                  <a:moveTo>
                    <a:pt x="581" y="0"/>
                  </a:moveTo>
                  <a:cubicBezTo>
                    <a:pt x="360" y="0"/>
                    <a:pt x="169" y="43"/>
                    <a:pt x="136" y="139"/>
                  </a:cubicBezTo>
                  <a:cubicBezTo>
                    <a:pt x="104" y="240"/>
                    <a:pt x="136" y="277"/>
                    <a:pt x="179" y="286"/>
                  </a:cubicBezTo>
                  <a:cubicBezTo>
                    <a:pt x="104" y="294"/>
                    <a:pt x="1" y="323"/>
                    <a:pt x="1" y="424"/>
                  </a:cubicBezTo>
                  <a:cubicBezTo>
                    <a:pt x="1" y="515"/>
                    <a:pt x="35" y="535"/>
                    <a:pt x="63" y="535"/>
                  </a:cubicBezTo>
                  <a:cubicBezTo>
                    <a:pt x="84" y="535"/>
                    <a:pt x="101" y="524"/>
                    <a:pt x="102" y="524"/>
                  </a:cubicBezTo>
                  <a:lnTo>
                    <a:pt x="102" y="524"/>
                  </a:lnTo>
                  <a:cubicBezTo>
                    <a:pt x="101" y="524"/>
                    <a:pt x="50" y="556"/>
                    <a:pt x="102" y="636"/>
                  </a:cubicBezTo>
                  <a:cubicBezTo>
                    <a:pt x="148" y="711"/>
                    <a:pt x="300" y="757"/>
                    <a:pt x="314" y="766"/>
                  </a:cubicBezTo>
                  <a:cubicBezTo>
                    <a:pt x="312" y="764"/>
                    <a:pt x="307" y="763"/>
                    <a:pt x="302" y="763"/>
                  </a:cubicBezTo>
                  <a:cubicBezTo>
                    <a:pt x="285" y="763"/>
                    <a:pt x="260" y="778"/>
                    <a:pt x="262" y="855"/>
                  </a:cubicBezTo>
                  <a:cubicBezTo>
                    <a:pt x="265" y="970"/>
                    <a:pt x="783" y="1070"/>
                    <a:pt x="880" y="1133"/>
                  </a:cubicBezTo>
                  <a:cubicBezTo>
                    <a:pt x="978" y="1197"/>
                    <a:pt x="989" y="1340"/>
                    <a:pt x="989" y="1340"/>
                  </a:cubicBezTo>
                  <a:lnTo>
                    <a:pt x="1693" y="1128"/>
                  </a:lnTo>
                  <a:cubicBezTo>
                    <a:pt x="1596" y="792"/>
                    <a:pt x="1412" y="226"/>
                    <a:pt x="1211" y="122"/>
                  </a:cubicBezTo>
                  <a:cubicBezTo>
                    <a:pt x="1064" y="45"/>
                    <a:pt x="807"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1717256" y="2019527"/>
              <a:ext cx="115892" cy="74491"/>
            </a:xfrm>
            <a:custGeom>
              <a:rect b="b" l="l" r="r" t="t"/>
              <a:pathLst>
                <a:path extrusionOk="0" h="475" w="739">
                  <a:moveTo>
                    <a:pt x="661" y="0"/>
                  </a:moveTo>
                  <a:cubicBezTo>
                    <a:pt x="520" y="118"/>
                    <a:pt x="359" y="213"/>
                    <a:pt x="193" y="282"/>
                  </a:cubicBezTo>
                  <a:cubicBezTo>
                    <a:pt x="129" y="305"/>
                    <a:pt x="63" y="331"/>
                    <a:pt x="0" y="348"/>
                  </a:cubicBezTo>
                  <a:cubicBezTo>
                    <a:pt x="32" y="411"/>
                    <a:pt x="35" y="474"/>
                    <a:pt x="35" y="474"/>
                  </a:cubicBezTo>
                  <a:lnTo>
                    <a:pt x="739" y="262"/>
                  </a:lnTo>
                  <a:cubicBezTo>
                    <a:pt x="718" y="184"/>
                    <a:pt x="693" y="92"/>
                    <a:pt x="6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1549142" y="1921042"/>
              <a:ext cx="186305" cy="27914"/>
            </a:xfrm>
            <a:custGeom>
              <a:rect b="b" l="l" r="r" t="t"/>
              <a:pathLst>
                <a:path extrusionOk="0" h="178" w="1188">
                  <a:moveTo>
                    <a:pt x="472" y="1"/>
                  </a:moveTo>
                  <a:cubicBezTo>
                    <a:pt x="415" y="1"/>
                    <a:pt x="357" y="3"/>
                    <a:pt x="302" y="7"/>
                  </a:cubicBezTo>
                  <a:cubicBezTo>
                    <a:pt x="253" y="10"/>
                    <a:pt x="202" y="13"/>
                    <a:pt x="153" y="22"/>
                  </a:cubicBezTo>
                  <a:cubicBezTo>
                    <a:pt x="101" y="28"/>
                    <a:pt x="52" y="36"/>
                    <a:pt x="0" y="48"/>
                  </a:cubicBezTo>
                  <a:cubicBezTo>
                    <a:pt x="101" y="39"/>
                    <a:pt x="202" y="33"/>
                    <a:pt x="302" y="28"/>
                  </a:cubicBezTo>
                  <a:cubicBezTo>
                    <a:pt x="339" y="27"/>
                    <a:pt x="376" y="26"/>
                    <a:pt x="413" y="26"/>
                  </a:cubicBezTo>
                  <a:cubicBezTo>
                    <a:pt x="476" y="26"/>
                    <a:pt x="540" y="28"/>
                    <a:pt x="604" y="33"/>
                  </a:cubicBezTo>
                  <a:cubicBezTo>
                    <a:pt x="704" y="39"/>
                    <a:pt x="805" y="51"/>
                    <a:pt x="906" y="68"/>
                  </a:cubicBezTo>
                  <a:cubicBezTo>
                    <a:pt x="1003" y="85"/>
                    <a:pt x="1101" y="122"/>
                    <a:pt x="1187" y="177"/>
                  </a:cubicBezTo>
                  <a:cubicBezTo>
                    <a:pt x="1147" y="143"/>
                    <a:pt x="1104" y="120"/>
                    <a:pt x="1058" y="97"/>
                  </a:cubicBezTo>
                  <a:cubicBezTo>
                    <a:pt x="1012" y="76"/>
                    <a:pt x="960" y="56"/>
                    <a:pt x="908" y="48"/>
                  </a:cubicBezTo>
                  <a:cubicBezTo>
                    <a:pt x="814" y="22"/>
                    <a:pt x="710" y="10"/>
                    <a:pt x="610" y="5"/>
                  </a:cubicBezTo>
                  <a:cubicBezTo>
                    <a:pt x="564" y="2"/>
                    <a:pt x="518" y="1"/>
                    <a:pt x="472"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1542398" y="1954603"/>
              <a:ext cx="179875" cy="24935"/>
            </a:xfrm>
            <a:custGeom>
              <a:rect b="b" l="l" r="r" t="t"/>
              <a:pathLst>
                <a:path extrusionOk="0" h="159" w="1147">
                  <a:moveTo>
                    <a:pt x="581" y="0"/>
                  </a:moveTo>
                  <a:cubicBezTo>
                    <a:pt x="480" y="0"/>
                    <a:pt x="377" y="9"/>
                    <a:pt x="282" y="29"/>
                  </a:cubicBezTo>
                  <a:cubicBezTo>
                    <a:pt x="184" y="52"/>
                    <a:pt x="89" y="81"/>
                    <a:pt x="0" y="127"/>
                  </a:cubicBezTo>
                  <a:cubicBezTo>
                    <a:pt x="89" y="89"/>
                    <a:pt x="187" y="66"/>
                    <a:pt x="288" y="52"/>
                  </a:cubicBezTo>
                  <a:cubicBezTo>
                    <a:pt x="367" y="35"/>
                    <a:pt x="451" y="28"/>
                    <a:pt x="534" y="28"/>
                  </a:cubicBezTo>
                  <a:cubicBezTo>
                    <a:pt x="550" y="28"/>
                    <a:pt x="565" y="29"/>
                    <a:pt x="581" y="29"/>
                  </a:cubicBezTo>
                  <a:cubicBezTo>
                    <a:pt x="676" y="29"/>
                    <a:pt x="773" y="41"/>
                    <a:pt x="871" y="61"/>
                  </a:cubicBezTo>
                  <a:cubicBezTo>
                    <a:pt x="963" y="84"/>
                    <a:pt x="1058" y="115"/>
                    <a:pt x="1147" y="158"/>
                  </a:cubicBezTo>
                  <a:cubicBezTo>
                    <a:pt x="1063" y="104"/>
                    <a:pt x="972" y="66"/>
                    <a:pt x="874" y="41"/>
                  </a:cubicBezTo>
                  <a:cubicBezTo>
                    <a:pt x="776" y="15"/>
                    <a:pt x="681" y="3"/>
                    <a:pt x="581" y="0"/>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1571254" y="1995847"/>
              <a:ext cx="137533" cy="23837"/>
            </a:xfrm>
            <a:custGeom>
              <a:rect b="b" l="l" r="r" t="t"/>
              <a:pathLst>
                <a:path extrusionOk="0" h="152" w="877">
                  <a:moveTo>
                    <a:pt x="336" y="1"/>
                  </a:moveTo>
                  <a:cubicBezTo>
                    <a:pt x="299" y="1"/>
                    <a:pt x="262" y="3"/>
                    <a:pt x="224" y="7"/>
                  </a:cubicBezTo>
                  <a:cubicBezTo>
                    <a:pt x="147" y="16"/>
                    <a:pt x="75" y="25"/>
                    <a:pt x="0" y="39"/>
                  </a:cubicBezTo>
                  <a:cubicBezTo>
                    <a:pt x="75" y="36"/>
                    <a:pt x="153" y="33"/>
                    <a:pt x="224" y="33"/>
                  </a:cubicBezTo>
                  <a:cubicBezTo>
                    <a:pt x="299" y="33"/>
                    <a:pt x="374" y="33"/>
                    <a:pt x="446" y="39"/>
                  </a:cubicBezTo>
                  <a:cubicBezTo>
                    <a:pt x="520" y="48"/>
                    <a:pt x="592" y="62"/>
                    <a:pt x="664" y="79"/>
                  </a:cubicBezTo>
                  <a:cubicBezTo>
                    <a:pt x="736" y="97"/>
                    <a:pt x="808" y="122"/>
                    <a:pt x="877" y="151"/>
                  </a:cubicBezTo>
                  <a:lnTo>
                    <a:pt x="877" y="148"/>
                  </a:lnTo>
                  <a:lnTo>
                    <a:pt x="877" y="145"/>
                  </a:lnTo>
                  <a:cubicBezTo>
                    <a:pt x="810" y="108"/>
                    <a:pt x="744" y="76"/>
                    <a:pt x="673" y="53"/>
                  </a:cubicBezTo>
                  <a:cubicBezTo>
                    <a:pt x="601" y="28"/>
                    <a:pt x="526" y="16"/>
                    <a:pt x="448" y="7"/>
                  </a:cubicBezTo>
                  <a:cubicBezTo>
                    <a:pt x="411" y="3"/>
                    <a:pt x="374" y="1"/>
                    <a:pt x="336" y="1"/>
                  </a:cubicBez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1756461" y="1979381"/>
              <a:ext cx="157" cy="157"/>
            </a:xfrm>
            <a:custGeom>
              <a:rect b="b" l="l" r="r" t="t"/>
              <a:pathLst>
                <a:path extrusionOk="0" fill="none" h="1" w="1">
                  <a:moveTo>
                    <a:pt x="0" y="0"/>
                  </a:moveTo>
                  <a:close/>
                </a:path>
              </a:pathLst>
            </a:custGeom>
            <a:noFill/>
            <a:ln cap="flat" cmpd="sng" w="925">
              <a:solidFill>
                <a:srgbClr val="E3EAEC"/>
              </a:solidFill>
              <a:prstDash val="solid"/>
              <a:miter lim="2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1870001" y="2040385"/>
              <a:ext cx="540254" cy="272558"/>
            </a:xfrm>
            <a:custGeom>
              <a:rect b="b" l="l" r="r" t="t"/>
              <a:pathLst>
                <a:path extrusionOk="0" h="1738" w="3445">
                  <a:moveTo>
                    <a:pt x="2873" y="0"/>
                  </a:moveTo>
                  <a:cubicBezTo>
                    <a:pt x="2737" y="0"/>
                    <a:pt x="2579" y="25"/>
                    <a:pt x="2402" y="94"/>
                  </a:cubicBezTo>
                  <a:cubicBezTo>
                    <a:pt x="2336" y="126"/>
                    <a:pt x="2086" y="657"/>
                    <a:pt x="2012" y="686"/>
                  </a:cubicBezTo>
                  <a:cubicBezTo>
                    <a:pt x="2007" y="688"/>
                    <a:pt x="1995" y="689"/>
                    <a:pt x="1979" y="689"/>
                  </a:cubicBezTo>
                  <a:cubicBezTo>
                    <a:pt x="1729" y="689"/>
                    <a:pt x="239" y="499"/>
                    <a:pt x="239" y="499"/>
                  </a:cubicBezTo>
                  <a:lnTo>
                    <a:pt x="0" y="982"/>
                  </a:lnTo>
                  <a:cubicBezTo>
                    <a:pt x="0" y="982"/>
                    <a:pt x="2466" y="1738"/>
                    <a:pt x="2805" y="1738"/>
                  </a:cubicBezTo>
                  <a:cubicBezTo>
                    <a:pt x="2817" y="1738"/>
                    <a:pt x="2827" y="1737"/>
                    <a:pt x="2833" y="1735"/>
                  </a:cubicBezTo>
                  <a:cubicBezTo>
                    <a:pt x="3022" y="1677"/>
                    <a:pt x="3445" y="137"/>
                    <a:pt x="3423" y="137"/>
                  </a:cubicBezTo>
                  <a:lnTo>
                    <a:pt x="3423" y="137"/>
                  </a:lnTo>
                  <a:cubicBezTo>
                    <a:pt x="3422" y="137"/>
                    <a:pt x="3422" y="137"/>
                    <a:pt x="3422" y="137"/>
                  </a:cubicBezTo>
                  <a:cubicBezTo>
                    <a:pt x="3422" y="137"/>
                    <a:pt x="3421" y="138"/>
                    <a:pt x="3420" y="138"/>
                  </a:cubicBezTo>
                  <a:cubicBezTo>
                    <a:pt x="3391" y="138"/>
                    <a:pt x="3195" y="0"/>
                    <a:pt x="28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1869060" y="2118169"/>
              <a:ext cx="258757" cy="122322"/>
            </a:xfrm>
            <a:custGeom>
              <a:rect b="b" l="l" r="r" t="t"/>
              <a:pathLst>
                <a:path extrusionOk="0" h="780" w="1650">
                  <a:moveTo>
                    <a:pt x="242" y="0"/>
                  </a:moveTo>
                  <a:lnTo>
                    <a:pt x="0" y="480"/>
                  </a:lnTo>
                  <a:cubicBezTo>
                    <a:pt x="0" y="480"/>
                    <a:pt x="454" y="621"/>
                    <a:pt x="997" y="779"/>
                  </a:cubicBezTo>
                  <a:cubicBezTo>
                    <a:pt x="1104" y="661"/>
                    <a:pt x="1204" y="532"/>
                    <a:pt x="1319" y="417"/>
                  </a:cubicBezTo>
                  <a:cubicBezTo>
                    <a:pt x="1417" y="319"/>
                    <a:pt x="1529" y="230"/>
                    <a:pt x="1650" y="164"/>
                  </a:cubicBezTo>
                  <a:cubicBezTo>
                    <a:pt x="1130" y="115"/>
                    <a:pt x="242"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1567647" y="2018900"/>
              <a:ext cx="651284" cy="294042"/>
            </a:xfrm>
            <a:custGeom>
              <a:rect b="b" l="l" r="r" t="t"/>
              <a:pathLst>
                <a:path extrusionOk="0" h="1875" w="4153">
                  <a:moveTo>
                    <a:pt x="984" y="231"/>
                  </a:moveTo>
                  <a:cubicBezTo>
                    <a:pt x="984" y="231"/>
                    <a:pt x="984" y="231"/>
                    <a:pt x="984" y="231"/>
                  </a:cubicBezTo>
                  <a:lnTo>
                    <a:pt x="984" y="231"/>
                  </a:lnTo>
                  <a:cubicBezTo>
                    <a:pt x="984" y="231"/>
                    <a:pt x="985" y="231"/>
                    <a:pt x="986" y="231"/>
                  </a:cubicBezTo>
                  <a:cubicBezTo>
                    <a:pt x="985" y="231"/>
                    <a:pt x="984" y="231"/>
                    <a:pt x="984" y="231"/>
                  </a:cubicBezTo>
                  <a:close/>
                  <a:moveTo>
                    <a:pt x="3480" y="0"/>
                  </a:moveTo>
                  <a:cubicBezTo>
                    <a:pt x="2852" y="0"/>
                    <a:pt x="986" y="475"/>
                    <a:pt x="986" y="475"/>
                  </a:cubicBezTo>
                  <a:cubicBezTo>
                    <a:pt x="986" y="475"/>
                    <a:pt x="961" y="232"/>
                    <a:pt x="984" y="231"/>
                  </a:cubicBezTo>
                  <a:lnTo>
                    <a:pt x="984" y="231"/>
                  </a:lnTo>
                  <a:cubicBezTo>
                    <a:pt x="930" y="217"/>
                    <a:pt x="863" y="212"/>
                    <a:pt x="789" y="212"/>
                  </a:cubicBezTo>
                  <a:cubicBezTo>
                    <a:pt x="461" y="212"/>
                    <a:pt x="0" y="320"/>
                    <a:pt x="0" y="320"/>
                  </a:cubicBezTo>
                  <a:cubicBezTo>
                    <a:pt x="0" y="320"/>
                    <a:pt x="227" y="1740"/>
                    <a:pt x="584" y="1866"/>
                  </a:cubicBezTo>
                  <a:cubicBezTo>
                    <a:pt x="601" y="1872"/>
                    <a:pt x="623" y="1875"/>
                    <a:pt x="649" y="1875"/>
                  </a:cubicBezTo>
                  <a:cubicBezTo>
                    <a:pt x="1162" y="1875"/>
                    <a:pt x="3319" y="791"/>
                    <a:pt x="3319" y="791"/>
                  </a:cubicBezTo>
                  <a:lnTo>
                    <a:pt x="3934" y="823"/>
                  </a:lnTo>
                  <a:cubicBezTo>
                    <a:pt x="4006" y="751"/>
                    <a:pt x="4077" y="633"/>
                    <a:pt x="4152" y="493"/>
                  </a:cubicBezTo>
                  <a:cubicBezTo>
                    <a:pt x="4152" y="493"/>
                    <a:pt x="3885" y="228"/>
                    <a:pt x="3669" y="36"/>
                  </a:cubicBezTo>
                  <a:cubicBezTo>
                    <a:pt x="3642" y="11"/>
                    <a:pt x="3575" y="0"/>
                    <a:pt x="3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2091591" y="2063594"/>
              <a:ext cx="128124" cy="84371"/>
            </a:xfrm>
            <a:custGeom>
              <a:rect b="b" l="l" r="r" t="t"/>
              <a:pathLst>
                <a:path extrusionOk="0" h="538" w="817">
                  <a:moveTo>
                    <a:pt x="604" y="1"/>
                  </a:moveTo>
                  <a:cubicBezTo>
                    <a:pt x="550" y="73"/>
                    <a:pt x="489" y="139"/>
                    <a:pt x="420" y="202"/>
                  </a:cubicBezTo>
                  <a:cubicBezTo>
                    <a:pt x="297" y="320"/>
                    <a:pt x="147" y="417"/>
                    <a:pt x="1" y="506"/>
                  </a:cubicBezTo>
                  <a:lnTo>
                    <a:pt x="599" y="538"/>
                  </a:lnTo>
                  <a:cubicBezTo>
                    <a:pt x="670" y="469"/>
                    <a:pt x="745" y="348"/>
                    <a:pt x="817" y="208"/>
                  </a:cubicBezTo>
                  <a:cubicBezTo>
                    <a:pt x="817" y="208"/>
                    <a:pt x="722" y="116"/>
                    <a:pt x="6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1134973" y="2483566"/>
              <a:ext cx="626035" cy="791483"/>
            </a:xfrm>
            <a:custGeom>
              <a:rect b="b" l="l" r="r" t="t"/>
              <a:pathLst>
                <a:path extrusionOk="0" h="5047" w="3992">
                  <a:moveTo>
                    <a:pt x="3992" y="1"/>
                  </a:moveTo>
                  <a:lnTo>
                    <a:pt x="3992" y="1"/>
                  </a:lnTo>
                  <a:cubicBezTo>
                    <a:pt x="3969" y="38"/>
                    <a:pt x="3955" y="61"/>
                    <a:pt x="3937" y="90"/>
                  </a:cubicBezTo>
                  <a:lnTo>
                    <a:pt x="3837" y="253"/>
                  </a:lnTo>
                  <a:cubicBezTo>
                    <a:pt x="3756" y="386"/>
                    <a:pt x="3670" y="515"/>
                    <a:pt x="3587" y="647"/>
                  </a:cubicBezTo>
                  <a:cubicBezTo>
                    <a:pt x="3529" y="733"/>
                    <a:pt x="3475" y="822"/>
                    <a:pt x="3417" y="914"/>
                  </a:cubicBezTo>
                  <a:cubicBezTo>
                    <a:pt x="3360" y="1006"/>
                    <a:pt x="3297" y="1095"/>
                    <a:pt x="3233" y="1187"/>
                  </a:cubicBezTo>
                  <a:cubicBezTo>
                    <a:pt x="3173" y="1276"/>
                    <a:pt x="3113" y="1365"/>
                    <a:pt x="3047" y="1454"/>
                  </a:cubicBezTo>
                  <a:cubicBezTo>
                    <a:pt x="2912" y="1650"/>
                    <a:pt x="2768" y="1839"/>
                    <a:pt x="2627" y="2029"/>
                  </a:cubicBezTo>
                  <a:lnTo>
                    <a:pt x="2414" y="2302"/>
                  </a:lnTo>
                  <a:cubicBezTo>
                    <a:pt x="2343" y="2394"/>
                    <a:pt x="2271" y="2483"/>
                    <a:pt x="2205" y="2575"/>
                  </a:cubicBezTo>
                  <a:cubicBezTo>
                    <a:pt x="2035" y="2796"/>
                    <a:pt x="1866" y="3018"/>
                    <a:pt x="1690" y="3233"/>
                  </a:cubicBezTo>
                  <a:cubicBezTo>
                    <a:pt x="1665" y="3265"/>
                    <a:pt x="1633" y="3290"/>
                    <a:pt x="1607" y="3322"/>
                  </a:cubicBezTo>
                  <a:lnTo>
                    <a:pt x="1400" y="3575"/>
                  </a:lnTo>
                  <a:lnTo>
                    <a:pt x="1188" y="3819"/>
                  </a:lnTo>
                  <a:cubicBezTo>
                    <a:pt x="1130" y="3888"/>
                    <a:pt x="1064" y="3951"/>
                    <a:pt x="1004" y="4017"/>
                  </a:cubicBezTo>
                  <a:lnTo>
                    <a:pt x="828" y="4213"/>
                  </a:lnTo>
                  <a:cubicBezTo>
                    <a:pt x="768" y="4276"/>
                    <a:pt x="705" y="4339"/>
                    <a:pt x="645" y="4405"/>
                  </a:cubicBezTo>
                  <a:cubicBezTo>
                    <a:pt x="455" y="4598"/>
                    <a:pt x="259" y="4787"/>
                    <a:pt x="67" y="4983"/>
                  </a:cubicBezTo>
                  <a:lnTo>
                    <a:pt x="35" y="5014"/>
                  </a:lnTo>
                  <a:lnTo>
                    <a:pt x="19" y="5030"/>
                  </a:lnTo>
                  <a:lnTo>
                    <a:pt x="19" y="5030"/>
                  </a:lnTo>
                  <a:cubicBezTo>
                    <a:pt x="21" y="5028"/>
                    <a:pt x="22" y="5027"/>
                    <a:pt x="24" y="5026"/>
                  </a:cubicBezTo>
                  <a:cubicBezTo>
                    <a:pt x="38" y="5012"/>
                    <a:pt x="58" y="4994"/>
                    <a:pt x="78" y="4974"/>
                  </a:cubicBezTo>
                  <a:cubicBezTo>
                    <a:pt x="107" y="4945"/>
                    <a:pt x="139" y="4917"/>
                    <a:pt x="168" y="4888"/>
                  </a:cubicBezTo>
                  <a:cubicBezTo>
                    <a:pt x="274" y="4787"/>
                    <a:pt x="380" y="4684"/>
                    <a:pt x="486" y="4583"/>
                  </a:cubicBezTo>
                  <a:cubicBezTo>
                    <a:pt x="596" y="4483"/>
                    <a:pt x="699" y="4379"/>
                    <a:pt x="803" y="4276"/>
                  </a:cubicBezTo>
                  <a:cubicBezTo>
                    <a:pt x="1070" y="4006"/>
                    <a:pt x="1323" y="3724"/>
                    <a:pt x="1567" y="3434"/>
                  </a:cubicBezTo>
                  <a:lnTo>
                    <a:pt x="1679" y="3302"/>
                  </a:lnTo>
                  <a:lnTo>
                    <a:pt x="1791" y="3164"/>
                  </a:lnTo>
                  <a:lnTo>
                    <a:pt x="2009" y="2888"/>
                  </a:lnTo>
                  <a:lnTo>
                    <a:pt x="2176" y="2681"/>
                  </a:lnTo>
                  <a:lnTo>
                    <a:pt x="2337" y="2472"/>
                  </a:lnTo>
                  <a:cubicBezTo>
                    <a:pt x="2446" y="2331"/>
                    <a:pt x="2549" y="2187"/>
                    <a:pt x="2656" y="2049"/>
                  </a:cubicBezTo>
                  <a:cubicBezTo>
                    <a:pt x="2782" y="1880"/>
                    <a:pt x="2914" y="1713"/>
                    <a:pt x="3035" y="1538"/>
                  </a:cubicBezTo>
                  <a:cubicBezTo>
                    <a:pt x="3159" y="1363"/>
                    <a:pt x="3279" y="1182"/>
                    <a:pt x="3394" y="1003"/>
                  </a:cubicBezTo>
                  <a:lnTo>
                    <a:pt x="3561" y="730"/>
                  </a:lnTo>
                  <a:cubicBezTo>
                    <a:pt x="3618" y="641"/>
                    <a:pt x="3673" y="547"/>
                    <a:pt x="3728" y="455"/>
                  </a:cubicBezTo>
                  <a:cubicBezTo>
                    <a:pt x="3782" y="368"/>
                    <a:pt x="3831" y="282"/>
                    <a:pt x="3886" y="190"/>
                  </a:cubicBezTo>
                  <a:cubicBezTo>
                    <a:pt x="3920" y="130"/>
                    <a:pt x="3957" y="58"/>
                    <a:pt x="3992" y="1"/>
                  </a:cubicBezTo>
                  <a:close/>
                  <a:moveTo>
                    <a:pt x="19" y="5030"/>
                  </a:moveTo>
                  <a:lnTo>
                    <a:pt x="19" y="5030"/>
                  </a:lnTo>
                  <a:cubicBezTo>
                    <a:pt x="12" y="5035"/>
                    <a:pt x="6" y="5041"/>
                    <a:pt x="1" y="5046"/>
                  </a:cubicBezTo>
                  <a:lnTo>
                    <a:pt x="19" y="5030"/>
                  </a:ln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1081810" y="2689946"/>
              <a:ext cx="708524" cy="981552"/>
            </a:xfrm>
            <a:custGeom>
              <a:rect b="b" l="l" r="r" t="t"/>
              <a:pathLst>
                <a:path extrusionOk="0" h="6259" w="4518">
                  <a:moveTo>
                    <a:pt x="4518" y="1"/>
                  </a:moveTo>
                  <a:cubicBezTo>
                    <a:pt x="4496" y="30"/>
                    <a:pt x="4475" y="64"/>
                    <a:pt x="4453" y="99"/>
                  </a:cubicBezTo>
                  <a:lnTo>
                    <a:pt x="4453" y="99"/>
                  </a:lnTo>
                  <a:lnTo>
                    <a:pt x="4457" y="92"/>
                  </a:lnTo>
                  <a:cubicBezTo>
                    <a:pt x="4469" y="72"/>
                    <a:pt x="4489" y="44"/>
                    <a:pt x="4518" y="1"/>
                  </a:cubicBezTo>
                  <a:close/>
                  <a:moveTo>
                    <a:pt x="4453" y="99"/>
                  </a:moveTo>
                  <a:lnTo>
                    <a:pt x="4325" y="279"/>
                  </a:lnTo>
                  <a:cubicBezTo>
                    <a:pt x="4216" y="434"/>
                    <a:pt x="4110" y="584"/>
                    <a:pt x="4000" y="739"/>
                  </a:cubicBezTo>
                  <a:cubicBezTo>
                    <a:pt x="3929" y="842"/>
                    <a:pt x="3860" y="949"/>
                    <a:pt x="3788" y="1052"/>
                  </a:cubicBezTo>
                  <a:cubicBezTo>
                    <a:pt x="3638" y="1265"/>
                    <a:pt x="3486" y="1480"/>
                    <a:pt x="3334" y="1690"/>
                  </a:cubicBezTo>
                  <a:lnTo>
                    <a:pt x="2834" y="2385"/>
                  </a:lnTo>
                  <a:cubicBezTo>
                    <a:pt x="2673" y="2609"/>
                    <a:pt x="2506" y="2831"/>
                    <a:pt x="2345" y="3055"/>
                  </a:cubicBezTo>
                  <a:lnTo>
                    <a:pt x="1771" y="3874"/>
                  </a:lnTo>
                  <a:cubicBezTo>
                    <a:pt x="1742" y="3917"/>
                    <a:pt x="1705" y="3954"/>
                    <a:pt x="1676" y="3994"/>
                  </a:cubicBezTo>
                  <a:cubicBezTo>
                    <a:pt x="1527" y="4204"/>
                    <a:pt x="1374" y="4417"/>
                    <a:pt x="1225" y="4627"/>
                  </a:cubicBezTo>
                  <a:cubicBezTo>
                    <a:pt x="1165" y="4710"/>
                    <a:pt x="1096" y="4793"/>
                    <a:pt x="1029" y="4879"/>
                  </a:cubicBezTo>
                  <a:cubicBezTo>
                    <a:pt x="906" y="5049"/>
                    <a:pt x="780" y="5221"/>
                    <a:pt x="653" y="5391"/>
                  </a:cubicBezTo>
                  <a:cubicBezTo>
                    <a:pt x="455" y="5649"/>
                    <a:pt x="259" y="5908"/>
                    <a:pt x="64" y="6169"/>
                  </a:cubicBezTo>
                  <a:cubicBezTo>
                    <a:pt x="53" y="6187"/>
                    <a:pt x="44" y="6201"/>
                    <a:pt x="32" y="6215"/>
                  </a:cubicBezTo>
                  <a:cubicBezTo>
                    <a:pt x="31" y="6217"/>
                    <a:pt x="29" y="6220"/>
                    <a:pt x="28" y="6222"/>
                  </a:cubicBezTo>
                  <a:lnTo>
                    <a:pt x="28" y="6222"/>
                  </a:lnTo>
                  <a:cubicBezTo>
                    <a:pt x="42" y="6205"/>
                    <a:pt x="61" y="6181"/>
                    <a:pt x="76" y="6161"/>
                  </a:cubicBezTo>
                  <a:cubicBezTo>
                    <a:pt x="104" y="6126"/>
                    <a:pt x="136" y="6086"/>
                    <a:pt x="165" y="6046"/>
                  </a:cubicBezTo>
                  <a:cubicBezTo>
                    <a:pt x="383" y="5770"/>
                    <a:pt x="604" y="5497"/>
                    <a:pt x="820" y="5218"/>
                  </a:cubicBezTo>
                  <a:cubicBezTo>
                    <a:pt x="1096" y="4859"/>
                    <a:pt x="1366" y="4491"/>
                    <a:pt x="1630" y="4127"/>
                  </a:cubicBezTo>
                  <a:cubicBezTo>
                    <a:pt x="1797" y="3900"/>
                    <a:pt x="1958" y="3667"/>
                    <a:pt x="2118" y="3440"/>
                  </a:cubicBezTo>
                  <a:lnTo>
                    <a:pt x="2860" y="2408"/>
                  </a:lnTo>
                  <a:cubicBezTo>
                    <a:pt x="3006" y="2204"/>
                    <a:pt x="3161" y="2003"/>
                    <a:pt x="3305" y="1796"/>
                  </a:cubicBezTo>
                  <a:cubicBezTo>
                    <a:pt x="3598" y="1374"/>
                    <a:pt x="3886" y="949"/>
                    <a:pt x="4170" y="521"/>
                  </a:cubicBezTo>
                  <a:cubicBezTo>
                    <a:pt x="4236" y="420"/>
                    <a:pt x="4308" y="319"/>
                    <a:pt x="4374" y="219"/>
                  </a:cubicBezTo>
                  <a:cubicBezTo>
                    <a:pt x="4402" y="181"/>
                    <a:pt x="4427" y="139"/>
                    <a:pt x="4453" y="99"/>
                  </a:cubicBezTo>
                  <a:close/>
                  <a:moveTo>
                    <a:pt x="28" y="6222"/>
                  </a:moveTo>
                  <a:cubicBezTo>
                    <a:pt x="25" y="6225"/>
                    <a:pt x="23" y="6227"/>
                    <a:pt x="21" y="6230"/>
                  </a:cubicBezTo>
                  <a:cubicBezTo>
                    <a:pt x="15" y="6238"/>
                    <a:pt x="4" y="6253"/>
                    <a:pt x="1" y="6259"/>
                  </a:cubicBezTo>
                  <a:cubicBezTo>
                    <a:pt x="6" y="6254"/>
                    <a:pt x="17" y="6236"/>
                    <a:pt x="28" y="6222"/>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1754109" y="2603066"/>
              <a:ext cx="273655" cy="1241877"/>
            </a:xfrm>
            <a:custGeom>
              <a:rect b="b" l="l" r="r" t="t"/>
              <a:pathLst>
                <a:path extrusionOk="0" h="7919" w="1745">
                  <a:moveTo>
                    <a:pt x="1745" y="0"/>
                  </a:moveTo>
                  <a:lnTo>
                    <a:pt x="1745" y="0"/>
                  </a:lnTo>
                  <a:cubicBezTo>
                    <a:pt x="1725" y="52"/>
                    <a:pt x="1716" y="86"/>
                    <a:pt x="1705" y="129"/>
                  </a:cubicBezTo>
                  <a:lnTo>
                    <a:pt x="1624" y="356"/>
                  </a:lnTo>
                  <a:cubicBezTo>
                    <a:pt x="1561" y="543"/>
                    <a:pt x="1504" y="730"/>
                    <a:pt x="1440" y="917"/>
                  </a:cubicBezTo>
                  <a:cubicBezTo>
                    <a:pt x="1403" y="1040"/>
                    <a:pt x="1368" y="1169"/>
                    <a:pt x="1331" y="1296"/>
                  </a:cubicBezTo>
                  <a:cubicBezTo>
                    <a:pt x="1291" y="1425"/>
                    <a:pt x="1251" y="1557"/>
                    <a:pt x="1210" y="1692"/>
                  </a:cubicBezTo>
                  <a:cubicBezTo>
                    <a:pt x="1173" y="1825"/>
                    <a:pt x="1133" y="1957"/>
                    <a:pt x="1096" y="2089"/>
                  </a:cubicBezTo>
                  <a:cubicBezTo>
                    <a:pt x="1015" y="2376"/>
                    <a:pt x="937" y="2664"/>
                    <a:pt x="863" y="2957"/>
                  </a:cubicBezTo>
                  <a:lnTo>
                    <a:pt x="756" y="3379"/>
                  </a:lnTo>
                  <a:cubicBezTo>
                    <a:pt x="722" y="3520"/>
                    <a:pt x="690" y="3661"/>
                    <a:pt x="659" y="3804"/>
                  </a:cubicBezTo>
                  <a:cubicBezTo>
                    <a:pt x="587" y="4149"/>
                    <a:pt x="521" y="4494"/>
                    <a:pt x="461" y="4839"/>
                  </a:cubicBezTo>
                  <a:cubicBezTo>
                    <a:pt x="449" y="4887"/>
                    <a:pt x="432" y="4939"/>
                    <a:pt x="426" y="4988"/>
                  </a:cubicBezTo>
                  <a:lnTo>
                    <a:pt x="357" y="5390"/>
                  </a:lnTo>
                  <a:lnTo>
                    <a:pt x="291" y="5793"/>
                  </a:lnTo>
                  <a:cubicBezTo>
                    <a:pt x="274" y="5905"/>
                    <a:pt x="254" y="6017"/>
                    <a:pt x="234" y="6126"/>
                  </a:cubicBezTo>
                  <a:cubicBezTo>
                    <a:pt x="219" y="6238"/>
                    <a:pt x="202" y="6347"/>
                    <a:pt x="188" y="6456"/>
                  </a:cubicBezTo>
                  <a:lnTo>
                    <a:pt x="142" y="6787"/>
                  </a:lnTo>
                  <a:cubicBezTo>
                    <a:pt x="96" y="7126"/>
                    <a:pt x="53" y="7468"/>
                    <a:pt x="15" y="7807"/>
                  </a:cubicBezTo>
                  <a:cubicBezTo>
                    <a:pt x="13" y="7822"/>
                    <a:pt x="11" y="7836"/>
                    <a:pt x="10" y="7850"/>
                  </a:cubicBezTo>
                  <a:lnTo>
                    <a:pt x="10" y="7850"/>
                  </a:lnTo>
                  <a:cubicBezTo>
                    <a:pt x="13" y="7830"/>
                    <a:pt x="16" y="7809"/>
                    <a:pt x="18" y="7789"/>
                  </a:cubicBezTo>
                  <a:cubicBezTo>
                    <a:pt x="24" y="7741"/>
                    <a:pt x="30" y="7686"/>
                    <a:pt x="38" y="7634"/>
                  </a:cubicBezTo>
                  <a:cubicBezTo>
                    <a:pt x="84" y="7267"/>
                    <a:pt x="144" y="6904"/>
                    <a:pt x="202" y="6537"/>
                  </a:cubicBezTo>
                  <a:cubicBezTo>
                    <a:pt x="277" y="6065"/>
                    <a:pt x="354" y="5594"/>
                    <a:pt x="440" y="5129"/>
                  </a:cubicBezTo>
                  <a:lnTo>
                    <a:pt x="478" y="4910"/>
                  </a:lnTo>
                  <a:lnTo>
                    <a:pt x="518" y="4695"/>
                  </a:lnTo>
                  <a:cubicBezTo>
                    <a:pt x="544" y="4548"/>
                    <a:pt x="570" y="4405"/>
                    <a:pt x="601" y="4261"/>
                  </a:cubicBezTo>
                  <a:lnTo>
                    <a:pt x="670" y="3934"/>
                  </a:lnTo>
                  <a:lnTo>
                    <a:pt x="742" y="3606"/>
                  </a:lnTo>
                  <a:cubicBezTo>
                    <a:pt x="788" y="3388"/>
                    <a:pt x="846" y="3172"/>
                    <a:pt x="894" y="2957"/>
                  </a:cubicBezTo>
                  <a:cubicBezTo>
                    <a:pt x="960" y="2701"/>
                    <a:pt x="1035" y="2442"/>
                    <a:pt x="1104" y="2187"/>
                  </a:cubicBezTo>
                  <a:cubicBezTo>
                    <a:pt x="1245" y="1667"/>
                    <a:pt x="1389" y="1146"/>
                    <a:pt x="1541" y="629"/>
                  </a:cubicBezTo>
                  <a:cubicBezTo>
                    <a:pt x="1578" y="506"/>
                    <a:pt x="1621" y="385"/>
                    <a:pt x="1662" y="261"/>
                  </a:cubicBezTo>
                  <a:cubicBezTo>
                    <a:pt x="1690" y="181"/>
                    <a:pt x="1719" y="80"/>
                    <a:pt x="1745" y="0"/>
                  </a:cubicBezTo>
                  <a:close/>
                  <a:moveTo>
                    <a:pt x="10" y="7850"/>
                  </a:moveTo>
                  <a:lnTo>
                    <a:pt x="10" y="7850"/>
                  </a:lnTo>
                  <a:cubicBezTo>
                    <a:pt x="8" y="7862"/>
                    <a:pt x="6" y="7874"/>
                    <a:pt x="4" y="7884"/>
                  </a:cubicBezTo>
                  <a:cubicBezTo>
                    <a:pt x="4" y="7887"/>
                    <a:pt x="3" y="7890"/>
                    <a:pt x="3" y="7893"/>
                  </a:cubicBezTo>
                  <a:lnTo>
                    <a:pt x="3" y="7893"/>
                  </a:lnTo>
                  <a:cubicBezTo>
                    <a:pt x="5" y="7884"/>
                    <a:pt x="7" y="7874"/>
                    <a:pt x="9" y="7864"/>
                  </a:cubicBezTo>
                  <a:cubicBezTo>
                    <a:pt x="9" y="7860"/>
                    <a:pt x="10" y="7855"/>
                    <a:pt x="10" y="7850"/>
                  </a:cubicBezTo>
                  <a:close/>
                  <a:moveTo>
                    <a:pt x="3" y="7893"/>
                  </a:moveTo>
                  <a:cubicBezTo>
                    <a:pt x="2" y="7904"/>
                    <a:pt x="1" y="7913"/>
                    <a:pt x="1" y="7919"/>
                  </a:cubicBezTo>
                  <a:cubicBezTo>
                    <a:pt x="1" y="7915"/>
                    <a:pt x="2" y="7903"/>
                    <a:pt x="3" y="7893"/>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1881292" y="3093608"/>
              <a:ext cx="82489" cy="487248"/>
            </a:xfrm>
            <a:custGeom>
              <a:rect b="b" l="l" r="r" t="t"/>
              <a:pathLst>
                <a:path extrusionOk="0" h="3107" w="526">
                  <a:moveTo>
                    <a:pt x="526" y="1"/>
                  </a:moveTo>
                  <a:lnTo>
                    <a:pt x="526" y="1"/>
                  </a:lnTo>
                  <a:cubicBezTo>
                    <a:pt x="525" y="4"/>
                    <a:pt x="525" y="8"/>
                    <a:pt x="524" y="11"/>
                  </a:cubicBezTo>
                  <a:lnTo>
                    <a:pt x="524" y="11"/>
                  </a:lnTo>
                  <a:cubicBezTo>
                    <a:pt x="525" y="8"/>
                    <a:pt x="525" y="5"/>
                    <a:pt x="526" y="1"/>
                  </a:cubicBezTo>
                  <a:close/>
                  <a:moveTo>
                    <a:pt x="524" y="11"/>
                  </a:moveTo>
                  <a:cubicBezTo>
                    <a:pt x="522" y="25"/>
                    <a:pt x="518" y="36"/>
                    <a:pt x="506" y="50"/>
                  </a:cubicBezTo>
                  <a:lnTo>
                    <a:pt x="483" y="142"/>
                  </a:lnTo>
                  <a:cubicBezTo>
                    <a:pt x="466" y="214"/>
                    <a:pt x="448" y="288"/>
                    <a:pt x="434" y="363"/>
                  </a:cubicBezTo>
                  <a:cubicBezTo>
                    <a:pt x="422" y="415"/>
                    <a:pt x="420" y="464"/>
                    <a:pt x="408" y="515"/>
                  </a:cubicBezTo>
                  <a:lnTo>
                    <a:pt x="342" y="831"/>
                  </a:lnTo>
                  <a:lnTo>
                    <a:pt x="276" y="1170"/>
                  </a:lnTo>
                  <a:cubicBezTo>
                    <a:pt x="253" y="1282"/>
                    <a:pt x="233" y="1395"/>
                    <a:pt x="216" y="1507"/>
                  </a:cubicBezTo>
                  <a:cubicBezTo>
                    <a:pt x="193" y="1642"/>
                    <a:pt x="181" y="1774"/>
                    <a:pt x="164" y="1912"/>
                  </a:cubicBezTo>
                  <a:cubicBezTo>
                    <a:pt x="161" y="1929"/>
                    <a:pt x="152" y="1946"/>
                    <a:pt x="149" y="1969"/>
                  </a:cubicBezTo>
                  <a:lnTo>
                    <a:pt x="115" y="2285"/>
                  </a:lnTo>
                  <a:cubicBezTo>
                    <a:pt x="109" y="2328"/>
                    <a:pt x="101" y="2371"/>
                    <a:pt x="92" y="2415"/>
                  </a:cubicBezTo>
                  <a:cubicBezTo>
                    <a:pt x="80" y="2498"/>
                    <a:pt x="75" y="2584"/>
                    <a:pt x="60" y="2670"/>
                  </a:cubicBezTo>
                  <a:cubicBezTo>
                    <a:pt x="43" y="2802"/>
                    <a:pt x="20" y="2932"/>
                    <a:pt x="6" y="3064"/>
                  </a:cubicBezTo>
                  <a:cubicBezTo>
                    <a:pt x="3" y="3073"/>
                    <a:pt x="3" y="3078"/>
                    <a:pt x="3" y="3087"/>
                  </a:cubicBezTo>
                  <a:cubicBezTo>
                    <a:pt x="0" y="3093"/>
                    <a:pt x="0" y="3107"/>
                    <a:pt x="0" y="3107"/>
                  </a:cubicBezTo>
                  <a:cubicBezTo>
                    <a:pt x="0" y="3107"/>
                    <a:pt x="3" y="3101"/>
                    <a:pt x="3" y="3093"/>
                  </a:cubicBezTo>
                  <a:cubicBezTo>
                    <a:pt x="6" y="3081"/>
                    <a:pt x="6" y="3067"/>
                    <a:pt x="9" y="3058"/>
                  </a:cubicBezTo>
                  <a:cubicBezTo>
                    <a:pt x="14" y="3035"/>
                    <a:pt x="17" y="3015"/>
                    <a:pt x="20" y="2995"/>
                  </a:cubicBezTo>
                  <a:cubicBezTo>
                    <a:pt x="46" y="2857"/>
                    <a:pt x="78" y="2713"/>
                    <a:pt x="103" y="2573"/>
                  </a:cubicBezTo>
                  <a:cubicBezTo>
                    <a:pt x="135" y="2392"/>
                    <a:pt x="164" y="2211"/>
                    <a:pt x="190" y="2027"/>
                  </a:cubicBezTo>
                  <a:cubicBezTo>
                    <a:pt x="204" y="1912"/>
                    <a:pt x="216" y="1797"/>
                    <a:pt x="233" y="1685"/>
                  </a:cubicBezTo>
                  <a:cubicBezTo>
                    <a:pt x="262" y="1515"/>
                    <a:pt x="287" y="1343"/>
                    <a:pt x="319" y="1176"/>
                  </a:cubicBezTo>
                  <a:cubicBezTo>
                    <a:pt x="339" y="1073"/>
                    <a:pt x="365" y="975"/>
                    <a:pt x="382" y="874"/>
                  </a:cubicBezTo>
                  <a:cubicBezTo>
                    <a:pt x="422" y="665"/>
                    <a:pt x="454" y="461"/>
                    <a:pt x="483" y="251"/>
                  </a:cubicBezTo>
                  <a:cubicBezTo>
                    <a:pt x="491" y="202"/>
                    <a:pt x="503" y="156"/>
                    <a:pt x="511" y="104"/>
                  </a:cubicBezTo>
                  <a:cubicBezTo>
                    <a:pt x="519" y="76"/>
                    <a:pt x="520" y="41"/>
                    <a:pt x="524" y="11"/>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2220500" y="2761143"/>
              <a:ext cx="69943" cy="1137904"/>
            </a:xfrm>
            <a:custGeom>
              <a:rect b="b" l="l" r="r" t="t"/>
              <a:pathLst>
                <a:path extrusionOk="0" h="7256" w="446">
                  <a:moveTo>
                    <a:pt x="1" y="1"/>
                  </a:moveTo>
                  <a:lnTo>
                    <a:pt x="1" y="1"/>
                  </a:lnTo>
                  <a:cubicBezTo>
                    <a:pt x="6" y="29"/>
                    <a:pt x="13" y="60"/>
                    <a:pt x="21" y="90"/>
                  </a:cubicBezTo>
                  <a:lnTo>
                    <a:pt x="21" y="90"/>
                  </a:lnTo>
                  <a:cubicBezTo>
                    <a:pt x="16" y="63"/>
                    <a:pt x="9" y="36"/>
                    <a:pt x="1" y="1"/>
                  </a:cubicBezTo>
                  <a:close/>
                  <a:moveTo>
                    <a:pt x="21" y="90"/>
                  </a:moveTo>
                  <a:lnTo>
                    <a:pt x="21" y="90"/>
                  </a:lnTo>
                  <a:cubicBezTo>
                    <a:pt x="23" y="100"/>
                    <a:pt x="25" y="110"/>
                    <a:pt x="26" y="121"/>
                  </a:cubicBezTo>
                  <a:lnTo>
                    <a:pt x="70" y="331"/>
                  </a:lnTo>
                  <a:lnTo>
                    <a:pt x="98" y="460"/>
                  </a:lnTo>
                  <a:lnTo>
                    <a:pt x="124" y="590"/>
                  </a:lnTo>
                  <a:lnTo>
                    <a:pt x="173" y="854"/>
                  </a:lnTo>
                  <a:cubicBezTo>
                    <a:pt x="196" y="972"/>
                    <a:pt x="216" y="1087"/>
                    <a:pt x="236" y="1204"/>
                  </a:cubicBezTo>
                  <a:cubicBezTo>
                    <a:pt x="245" y="1265"/>
                    <a:pt x="256" y="1328"/>
                    <a:pt x="265" y="1388"/>
                  </a:cubicBezTo>
                  <a:lnTo>
                    <a:pt x="285" y="1575"/>
                  </a:lnTo>
                  <a:cubicBezTo>
                    <a:pt x="299" y="1696"/>
                    <a:pt x="314" y="1822"/>
                    <a:pt x="325" y="1946"/>
                  </a:cubicBezTo>
                  <a:lnTo>
                    <a:pt x="343" y="2147"/>
                  </a:lnTo>
                  <a:cubicBezTo>
                    <a:pt x="351" y="2213"/>
                    <a:pt x="357" y="2279"/>
                    <a:pt x="360" y="2348"/>
                  </a:cubicBezTo>
                  <a:cubicBezTo>
                    <a:pt x="368" y="2480"/>
                    <a:pt x="380" y="2615"/>
                    <a:pt x="386" y="2750"/>
                  </a:cubicBezTo>
                  <a:lnTo>
                    <a:pt x="400" y="3141"/>
                  </a:lnTo>
                  <a:lnTo>
                    <a:pt x="409" y="3532"/>
                  </a:lnTo>
                  <a:cubicBezTo>
                    <a:pt x="412" y="3612"/>
                    <a:pt x="412" y="3690"/>
                    <a:pt x="412" y="3770"/>
                  </a:cubicBezTo>
                  <a:lnTo>
                    <a:pt x="412" y="4006"/>
                  </a:lnTo>
                  <a:cubicBezTo>
                    <a:pt x="412" y="4086"/>
                    <a:pt x="409" y="4164"/>
                    <a:pt x="409" y="4244"/>
                  </a:cubicBezTo>
                  <a:lnTo>
                    <a:pt x="400" y="4480"/>
                  </a:lnTo>
                  <a:cubicBezTo>
                    <a:pt x="397" y="4526"/>
                    <a:pt x="389" y="4575"/>
                    <a:pt x="386" y="4621"/>
                  </a:cubicBezTo>
                  <a:lnTo>
                    <a:pt x="366" y="4986"/>
                  </a:lnTo>
                  <a:lnTo>
                    <a:pt x="331" y="5353"/>
                  </a:lnTo>
                  <a:cubicBezTo>
                    <a:pt x="325" y="5454"/>
                    <a:pt x="302" y="5555"/>
                    <a:pt x="294" y="5655"/>
                  </a:cubicBezTo>
                  <a:cubicBezTo>
                    <a:pt x="279" y="5756"/>
                    <a:pt x="268" y="5853"/>
                    <a:pt x="253" y="5954"/>
                  </a:cubicBezTo>
                  <a:cubicBezTo>
                    <a:pt x="239" y="6049"/>
                    <a:pt x="225" y="6149"/>
                    <a:pt x="207" y="6247"/>
                  </a:cubicBezTo>
                  <a:cubicBezTo>
                    <a:pt x="153" y="6552"/>
                    <a:pt x="87" y="6853"/>
                    <a:pt x="24" y="7155"/>
                  </a:cubicBezTo>
                  <a:cubicBezTo>
                    <a:pt x="21" y="7175"/>
                    <a:pt x="15" y="7195"/>
                    <a:pt x="12" y="7210"/>
                  </a:cubicBezTo>
                  <a:cubicBezTo>
                    <a:pt x="12" y="7212"/>
                    <a:pt x="11" y="7215"/>
                    <a:pt x="10" y="7219"/>
                  </a:cubicBezTo>
                  <a:lnTo>
                    <a:pt x="10" y="7219"/>
                  </a:lnTo>
                  <a:cubicBezTo>
                    <a:pt x="16" y="7194"/>
                    <a:pt x="24" y="7167"/>
                    <a:pt x="29" y="7141"/>
                  </a:cubicBezTo>
                  <a:cubicBezTo>
                    <a:pt x="41" y="7095"/>
                    <a:pt x="52" y="7052"/>
                    <a:pt x="64" y="7006"/>
                  </a:cubicBezTo>
                  <a:cubicBezTo>
                    <a:pt x="81" y="6922"/>
                    <a:pt x="101" y="6845"/>
                    <a:pt x="121" y="6761"/>
                  </a:cubicBezTo>
                  <a:lnTo>
                    <a:pt x="173" y="6517"/>
                  </a:lnTo>
                  <a:cubicBezTo>
                    <a:pt x="213" y="6356"/>
                    <a:pt x="242" y="6190"/>
                    <a:pt x="271" y="6026"/>
                  </a:cubicBezTo>
                  <a:cubicBezTo>
                    <a:pt x="343" y="5601"/>
                    <a:pt x="394" y="5172"/>
                    <a:pt x="417" y="4741"/>
                  </a:cubicBezTo>
                  <a:lnTo>
                    <a:pt x="429" y="4546"/>
                  </a:lnTo>
                  <a:lnTo>
                    <a:pt x="437" y="4345"/>
                  </a:lnTo>
                  <a:cubicBezTo>
                    <a:pt x="440" y="4210"/>
                    <a:pt x="443" y="4078"/>
                    <a:pt x="443" y="3946"/>
                  </a:cubicBezTo>
                  <a:lnTo>
                    <a:pt x="446" y="3644"/>
                  </a:lnTo>
                  <a:lnTo>
                    <a:pt x="443" y="3342"/>
                  </a:lnTo>
                  <a:lnTo>
                    <a:pt x="440" y="3190"/>
                  </a:lnTo>
                  <a:cubicBezTo>
                    <a:pt x="437" y="3141"/>
                    <a:pt x="437" y="3089"/>
                    <a:pt x="432" y="3040"/>
                  </a:cubicBezTo>
                  <a:lnTo>
                    <a:pt x="417" y="2739"/>
                  </a:lnTo>
                  <a:cubicBezTo>
                    <a:pt x="400" y="2497"/>
                    <a:pt x="397" y="2256"/>
                    <a:pt x="368" y="2020"/>
                  </a:cubicBezTo>
                  <a:cubicBezTo>
                    <a:pt x="354" y="1897"/>
                    <a:pt x="343" y="1779"/>
                    <a:pt x="325" y="1658"/>
                  </a:cubicBezTo>
                  <a:cubicBezTo>
                    <a:pt x="308" y="1535"/>
                    <a:pt x="294" y="1414"/>
                    <a:pt x="271" y="1293"/>
                  </a:cubicBezTo>
                  <a:lnTo>
                    <a:pt x="207" y="934"/>
                  </a:lnTo>
                  <a:cubicBezTo>
                    <a:pt x="185" y="817"/>
                    <a:pt x="156" y="699"/>
                    <a:pt x="130" y="581"/>
                  </a:cubicBezTo>
                  <a:cubicBezTo>
                    <a:pt x="110" y="469"/>
                    <a:pt x="84" y="354"/>
                    <a:pt x="58" y="242"/>
                  </a:cubicBezTo>
                  <a:cubicBezTo>
                    <a:pt x="49" y="193"/>
                    <a:pt x="34" y="141"/>
                    <a:pt x="21" y="90"/>
                  </a:cubicBezTo>
                  <a:close/>
                  <a:moveTo>
                    <a:pt x="10" y="7219"/>
                  </a:moveTo>
                  <a:lnTo>
                    <a:pt x="10" y="7219"/>
                  </a:lnTo>
                  <a:cubicBezTo>
                    <a:pt x="10" y="7221"/>
                    <a:pt x="10" y="7222"/>
                    <a:pt x="9" y="7224"/>
                  </a:cubicBezTo>
                  <a:cubicBezTo>
                    <a:pt x="3" y="7235"/>
                    <a:pt x="1" y="7250"/>
                    <a:pt x="1" y="7256"/>
                  </a:cubicBezTo>
                  <a:cubicBezTo>
                    <a:pt x="5" y="7249"/>
                    <a:pt x="8" y="7232"/>
                    <a:pt x="10" y="7219"/>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5"/>
          <p:cNvSpPr txBox="1"/>
          <p:nvPr>
            <p:ph idx="1" type="body"/>
          </p:nvPr>
        </p:nvSpPr>
        <p:spPr>
          <a:xfrm>
            <a:off x="952775" y="2052614"/>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Supports the Resolution!</a:t>
            </a:r>
            <a:endParaRPr/>
          </a:p>
          <a:p>
            <a:pPr indent="-317500" lvl="0" marL="457200" rtl="0" algn="l">
              <a:spcBef>
                <a:spcPts val="0"/>
              </a:spcBef>
              <a:spcAft>
                <a:spcPts val="0"/>
              </a:spcAft>
              <a:buSzPts val="1400"/>
              <a:buChar char="●"/>
            </a:pPr>
            <a:r>
              <a:rPr lang="en"/>
              <a:t>Why is the resolution a good idea?</a:t>
            </a:r>
            <a:endParaRPr/>
          </a:p>
        </p:txBody>
      </p:sp>
      <p:sp>
        <p:nvSpPr>
          <p:cNvPr id="1308" name="Google Shape;1308;p45"/>
          <p:cNvSpPr txBox="1"/>
          <p:nvPr>
            <p:ph idx="3" type="body"/>
          </p:nvPr>
        </p:nvSpPr>
        <p:spPr>
          <a:xfrm>
            <a:off x="924725" y="3107389"/>
            <a:ext cx="4057800" cy="7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Against the Resolution!</a:t>
            </a:r>
            <a:endParaRPr/>
          </a:p>
          <a:p>
            <a:pPr indent="-317500" lvl="0" marL="457200" rtl="0" algn="l">
              <a:spcBef>
                <a:spcPts val="0"/>
              </a:spcBef>
              <a:spcAft>
                <a:spcPts val="0"/>
              </a:spcAft>
              <a:buSzPts val="1400"/>
              <a:buChar char="●"/>
            </a:pPr>
            <a:r>
              <a:rPr lang="en"/>
              <a:t>Why is the resolution a bad idea?</a:t>
            </a:r>
            <a:endParaRPr/>
          </a:p>
        </p:txBody>
      </p:sp>
      <p:sp>
        <p:nvSpPr>
          <p:cNvPr id="1309" name="Google Shape;1309;p45"/>
          <p:cNvSpPr txBox="1"/>
          <p:nvPr>
            <p:ph idx="2" type="subTitle"/>
          </p:nvPr>
        </p:nvSpPr>
        <p:spPr>
          <a:xfrm>
            <a:off x="952775" y="1631375"/>
            <a:ext cx="40017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a:t>
            </a:r>
            <a:r>
              <a:rPr lang="en"/>
              <a:t> (Proposition/AFFIrmative)</a:t>
            </a:r>
            <a:endParaRPr/>
          </a:p>
        </p:txBody>
      </p:sp>
      <p:sp>
        <p:nvSpPr>
          <p:cNvPr id="1310" name="Google Shape;1310;p45"/>
          <p:cNvSpPr txBox="1"/>
          <p:nvPr>
            <p:ph idx="4" type="subTitle"/>
          </p:nvPr>
        </p:nvSpPr>
        <p:spPr>
          <a:xfrm>
            <a:off x="952775" y="2727350"/>
            <a:ext cx="31242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a:t>
            </a:r>
            <a:r>
              <a:rPr lang="en"/>
              <a:t> (NEgative)</a:t>
            </a:r>
            <a:endParaRPr/>
          </a:p>
        </p:txBody>
      </p:sp>
      <p:sp>
        <p:nvSpPr>
          <p:cNvPr id="1311" name="Google Shape;1311;p45"/>
          <p:cNvSpPr txBox="1"/>
          <p:nvPr>
            <p:ph type="title"/>
          </p:nvPr>
        </p:nvSpPr>
        <p:spPr>
          <a:xfrm>
            <a:off x="720000" y="445025"/>
            <a:ext cx="5792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The 2 Sides of a Debate</a:t>
            </a:r>
            <a:endParaRPr sz="5000"/>
          </a:p>
        </p:txBody>
      </p:sp>
      <p:sp>
        <p:nvSpPr>
          <p:cNvPr id="1312" name="Google Shape;1312;p45"/>
          <p:cNvSpPr/>
          <p:nvPr/>
        </p:nvSpPr>
        <p:spPr>
          <a:xfrm>
            <a:off x="6894805" y="2342609"/>
            <a:ext cx="1014332" cy="1364833"/>
          </a:xfrm>
          <a:custGeom>
            <a:rect b="b" l="l" r="r" t="t"/>
            <a:pathLst>
              <a:path extrusionOk="0" h="9400" w="6986">
                <a:moveTo>
                  <a:pt x="1702" y="0"/>
                </a:moveTo>
                <a:cubicBezTo>
                  <a:pt x="1702" y="0"/>
                  <a:pt x="955" y="581"/>
                  <a:pt x="555" y="1739"/>
                </a:cubicBezTo>
                <a:cubicBezTo>
                  <a:pt x="159" y="2894"/>
                  <a:pt x="986" y="6077"/>
                  <a:pt x="900" y="6336"/>
                </a:cubicBezTo>
                <a:cubicBezTo>
                  <a:pt x="814" y="6595"/>
                  <a:pt x="268" y="7256"/>
                  <a:pt x="124" y="7796"/>
                </a:cubicBezTo>
                <a:cubicBezTo>
                  <a:pt x="81" y="7959"/>
                  <a:pt x="38" y="8290"/>
                  <a:pt x="1" y="8669"/>
                </a:cubicBezTo>
                <a:cubicBezTo>
                  <a:pt x="251" y="8954"/>
                  <a:pt x="581" y="9166"/>
                  <a:pt x="949" y="9261"/>
                </a:cubicBezTo>
                <a:cubicBezTo>
                  <a:pt x="1112" y="9306"/>
                  <a:pt x="1281" y="9328"/>
                  <a:pt x="1450" y="9328"/>
                </a:cubicBezTo>
                <a:cubicBezTo>
                  <a:pt x="1540" y="9328"/>
                  <a:pt x="1630" y="9322"/>
                  <a:pt x="1719" y="9310"/>
                </a:cubicBezTo>
                <a:cubicBezTo>
                  <a:pt x="2162" y="8235"/>
                  <a:pt x="2687" y="6968"/>
                  <a:pt x="2736" y="6727"/>
                </a:cubicBezTo>
                <a:cubicBezTo>
                  <a:pt x="2822" y="6307"/>
                  <a:pt x="3311" y="2836"/>
                  <a:pt x="3311" y="2836"/>
                </a:cubicBezTo>
                <a:lnTo>
                  <a:pt x="3541" y="2865"/>
                </a:lnTo>
                <a:cubicBezTo>
                  <a:pt x="3541" y="2865"/>
                  <a:pt x="4029" y="6198"/>
                  <a:pt x="4144" y="6727"/>
                </a:cubicBezTo>
                <a:cubicBezTo>
                  <a:pt x="4204" y="7011"/>
                  <a:pt x="4819" y="8253"/>
                  <a:pt x="5388" y="9387"/>
                </a:cubicBezTo>
                <a:cubicBezTo>
                  <a:pt x="5446" y="9396"/>
                  <a:pt x="5506" y="9399"/>
                  <a:pt x="5566" y="9399"/>
                </a:cubicBezTo>
                <a:cubicBezTo>
                  <a:pt x="5571" y="9399"/>
                  <a:pt x="5576" y="9399"/>
                  <a:pt x="5581" y="9399"/>
                </a:cubicBezTo>
                <a:cubicBezTo>
                  <a:pt x="6130" y="9399"/>
                  <a:pt x="6635" y="9076"/>
                  <a:pt x="6986" y="8638"/>
                </a:cubicBezTo>
                <a:cubicBezTo>
                  <a:pt x="6986" y="8195"/>
                  <a:pt x="6960" y="7753"/>
                  <a:pt x="6810" y="7485"/>
                </a:cubicBezTo>
                <a:cubicBezTo>
                  <a:pt x="6523" y="6968"/>
                  <a:pt x="6265" y="6652"/>
                  <a:pt x="6178" y="6310"/>
                </a:cubicBezTo>
                <a:cubicBezTo>
                  <a:pt x="6092" y="5965"/>
                  <a:pt x="6696" y="2793"/>
                  <a:pt x="6379" y="1742"/>
                </a:cubicBezTo>
                <a:cubicBezTo>
                  <a:pt x="6063" y="690"/>
                  <a:pt x="5546" y="115"/>
                  <a:pt x="5546" y="115"/>
                </a:cubicBezTo>
                <a:lnTo>
                  <a:pt x="17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6758468" y="3601731"/>
            <a:ext cx="386074" cy="695048"/>
          </a:xfrm>
          <a:custGeom>
            <a:rect b="b" l="l" r="r" t="t"/>
            <a:pathLst>
              <a:path extrusionOk="0" h="4787" w="2659">
                <a:moveTo>
                  <a:pt x="940" y="0"/>
                </a:moveTo>
                <a:cubicBezTo>
                  <a:pt x="848" y="888"/>
                  <a:pt x="776" y="2054"/>
                  <a:pt x="776" y="2054"/>
                </a:cubicBezTo>
                <a:cubicBezTo>
                  <a:pt x="776" y="2054"/>
                  <a:pt x="0" y="3517"/>
                  <a:pt x="29" y="3919"/>
                </a:cubicBezTo>
                <a:cubicBezTo>
                  <a:pt x="58" y="4321"/>
                  <a:pt x="316" y="4724"/>
                  <a:pt x="632" y="4781"/>
                </a:cubicBezTo>
                <a:cubicBezTo>
                  <a:pt x="653" y="4785"/>
                  <a:pt x="674" y="4787"/>
                  <a:pt x="696" y="4787"/>
                </a:cubicBezTo>
                <a:cubicBezTo>
                  <a:pt x="1007" y="4787"/>
                  <a:pt x="1418" y="4418"/>
                  <a:pt x="1552" y="4149"/>
                </a:cubicBezTo>
                <a:cubicBezTo>
                  <a:pt x="1695" y="3862"/>
                  <a:pt x="1753" y="2974"/>
                  <a:pt x="1782" y="2801"/>
                </a:cubicBezTo>
                <a:cubicBezTo>
                  <a:pt x="1810" y="2629"/>
                  <a:pt x="2012" y="2399"/>
                  <a:pt x="2040" y="2198"/>
                </a:cubicBezTo>
                <a:cubicBezTo>
                  <a:pt x="2052" y="2112"/>
                  <a:pt x="2336" y="1431"/>
                  <a:pt x="2658" y="641"/>
                </a:cubicBezTo>
                <a:lnTo>
                  <a:pt x="2658" y="641"/>
                </a:lnTo>
                <a:cubicBezTo>
                  <a:pt x="2570" y="653"/>
                  <a:pt x="2480" y="659"/>
                  <a:pt x="2389" y="659"/>
                </a:cubicBezTo>
                <a:cubicBezTo>
                  <a:pt x="2221" y="659"/>
                  <a:pt x="2051" y="638"/>
                  <a:pt x="1888" y="595"/>
                </a:cubicBezTo>
                <a:cubicBezTo>
                  <a:pt x="1520" y="494"/>
                  <a:pt x="1190" y="284"/>
                  <a:pt x="9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7676238" y="3596649"/>
            <a:ext cx="345129" cy="700856"/>
          </a:xfrm>
          <a:custGeom>
            <a:rect b="b" l="l" r="r" t="t"/>
            <a:pathLst>
              <a:path extrusionOk="0" h="4827" w="2377">
                <a:moveTo>
                  <a:pt x="1604" y="1"/>
                </a:moveTo>
                <a:cubicBezTo>
                  <a:pt x="1252" y="441"/>
                  <a:pt x="743" y="765"/>
                  <a:pt x="189" y="765"/>
                </a:cubicBezTo>
                <a:cubicBezTo>
                  <a:pt x="186" y="765"/>
                  <a:pt x="184" y="765"/>
                  <a:pt x="181" y="765"/>
                </a:cubicBezTo>
                <a:cubicBezTo>
                  <a:pt x="121" y="765"/>
                  <a:pt x="64" y="762"/>
                  <a:pt x="0" y="753"/>
                </a:cubicBezTo>
                <a:lnTo>
                  <a:pt x="0" y="753"/>
                </a:lnTo>
                <a:cubicBezTo>
                  <a:pt x="489" y="1736"/>
                  <a:pt x="943" y="2630"/>
                  <a:pt x="969" y="2750"/>
                </a:cubicBezTo>
                <a:cubicBezTo>
                  <a:pt x="1026" y="3009"/>
                  <a:pt x="854" y="3868"/>
                  <a:pt x="969" y="4184"/>
                </a:cubicBezTo>
                <a:cubicBezTo>
                  <a:pt x="1075" y="4476"/>
                  <a:pt x="1279" y="4827"/>
                  <a:pt x="1536" y="4827"/>
                </a:cubicBezTo>
                <a:cubicBezTo>
                  <a:pt x="1557" y="4827"/>
                  <a:pt x="1579" y="4824"/>
                  <a:pt x="1601" y="4819"/>
                </a:cubicBezTo>
                <a:cubicBezTo>
                  <a:pt x="1888" y="4756"/>
                  <a:pt x="2377" y="3753"/>
                  <a:pt x="2377" y="3408"/>
                </a:cubicBezTo>
                <a:cubicBezTo>
                  <a:pt x="2377" y="3063"/>
                  <a:pt x="2061" y="2578"/>
                  <a:pt x="2061" y="2492"/>
                </a:cubicBezTo>
                <a:cubicBezTo>
                  <a:pt x="2061" y="2405"/>
                  <a:pt x="2089" y="2233"/>
                  <a:pt x="1974" y="2003"/>
                </a:cubicBezTo>
                <a:cubicBezTo>
                  <a:pt x="1859" y="1773"/>
                  <a:pt x="1716" y="1658"/>
                  <a:pt x="1630" y="1084"/>
                </a:cubicBezTo>
                <a:cubicBezTo>
                  <a:pt x="1589" y="811"/>
                  <a:pt x="1604" y="406"/>
                  <a:pt x="1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6430475" y="1793921"/>
            <a:ext cx="635519" cy="531849"/>
          </a:xfrm>
          <a:custGeom>
            <a:rect b="b" l="l" r="r" t="t"/>
            <a:pathLst>
              <a:path extrusionOk="0" h="3663" w="4377">
                <a:moveTo>
                  <a:pt x="1651" y="0"/>
                </a:moveTo>
                <a:cubicBezTo>
                  <a:pt x="1390" y="0"/>
                  <a:pt x="1170" y="213"/>
                  <a:pt x="1153" y="317"/>
                </a:cubicBezTo>
                <a:cubicBezTo>
                  <a:pt x="1139" y="438"/>
                  <a:pt x="1248" y="809"/>
                  <a:pt x="1248" y="809"/>
                </a:cubicBezTo>
                <a:cubicBezTo>
                  <a:pt x="1248" y="809"/>
                  <a:pt x="1036" y="471"/>
                  <a:pt x="769" y="471"/>
                </a:cubicBezTo>
                <a:cubicBezTo>
                  <a:pt x="740" y="471"/>
                  <a:pt x="709" y="475"/>
                  <a:pt x="679" y="484"/>
                </a:cubicBezTo>
                <a:cubicBezTo>
                  <a:pt x="374" y="579"/>
                  <a:pt x="308" y="794"/>
                  <a:pt x="308" y="915"/>
                </a:cubicBezTo>
                <a:cubicBezTo>
                  <a:pt x="277" y="929"/>
                  <a:pt x="1" y="1145"/>
                  <a:pt x="1" y="1435"/>
                </a:cubicBezTo>
                <a:cubicBezTo>
                  <a:pt x="1" y="1728"/>
                  <a:pt x="308" y="1774"/>
                  <a:pt x="308" y="1774"/>
                </a:cubicBezTo>
                <a:cubicBezTo>
                  <a:pt x="308" y="1774"/>
                  <a:pt x="110" y="1975"/>
                  <a:pt x="188" y="2205"/>
                </a:cubicBezTo>
                <a:cubicBezTo>
                  <a:pt x="255" y="2414"/>
                  <a:pt x="416" y="2611"/>
                  <a:pt x="548" y="2611"/>
                </a:cubicBezTo>
                <a:cubicBezTo>
                  <a:pt x="561" y="2611"/>
                  <a:pt x="574" y="2609"/>
                  <a:pt x="587" y="2604"/>
                </a:cubicBezTo>
                <a:cubicBezTo>
                  <a:pt x="725" y="2555"/>
                  <a:pt x="788" y="2544"/>
                  <a:pt x="817" y="2435"/>
                </a:cubicBezTo>
                <a:cubicBezTo>
                  <a:pt x="848" y="2328"/>
                  <a:pt x="768" y="2191"/>
                  <a:pt x="831" y="2113"/>
                </a:cubicBezTo>
                <a:cubicBezTo>
                  <a:pt x="892" y="2033"/>
                  <a:pt x="986" y="2004"/>
                  <a:pt x="986" y="2004"/>
                </a:cubicBezTo>
                <a:cubicBezTo>
                  <a:pt x="986" y="2004"/>
                  <a:pt x="1506" y="2633"/>
                  <a:pt x="1739" y="2679"/>
                </a:cubicBezTo>
                <a:cubicBezTo>
                  <a:pt x="1816" y="2694"/>
                  <a:pt x="1908" y="2699"/>
                  <a:pt x="1997" y="2699"/>
                </a:cubicBezTo>
                <a:cubicBezTo>
                  <a:pt x="2175" y="2699"/>
                  <a:pt x="2340" y="2679"/>
                  <a:pt x="2340" y="2679"/>
                </a:cubicBezTo>
                <a:cubicBezTo>
                  <a:pt x="2340" y="2679"/>
                  <a:pt x="3328" y="3662"/>
                  <a:pt x="3700" y="3662"/>
                </a:cubicBezTo>
                <a:cubicBezTo>
                  <a:pt x="3713" y="3662"/>
                  <a:pt x="3725" y="3661"/>
                  <a:pt x="3736" y="3659"/>
                </a:cubicBezTo>
                <a:cubicBezTo>
                  <a:pt x="3868" y="3630"/>
                  <a:pt x="4115" y="3440"/>
                  <a:pt x="4377" y="3219"/>
                </a:cubicBezTo>
                <a:cubicBezTo>
                  <a:pt x="4377" y="3150"/>
                  <a:pt x="4371" y="3081"/>
                  <a:pt x="4362" y="3012"/>
                </a:cubicBezTo>
                <a:cubicBezTo>
                  <a:pt x="4337" y="2794"/>
                  <a:pt x="4262" y="2573"/>
                  <a:pt x="4118" y="2403"/>
                </a:cubicBezTo>
                <a:cubicBezTo>
                  <a:pt x="4009" y="2274"/>
                  <a:pt x="3865" y="2176"/>
                  <a:pt x="3719" y="2093"/>
                </a:cubicBezTo>
                <a:cubicBezTo>
                  <a:pt x="3710" y="2104"/>
                  <a:pt x="3707" y="2113"/>
                  <a:pt x="3707" y="2113"/>
                </a:cubicBezTo>
                <a:lnTo>
                  <a:pt x="3199" y="1898"/>
                </a:lnTo>
                <a:cubicBezTo>
                  <a:pt x="3199" y="1898"/>
                  <a:pt x="3624" y="1237"/>
                  <a:pt x="3199" y="944"/>
                </a:cubicBezTo>
                <a:cubicBezTo>
                  <a:pt x="3036" y="833"/>
                  <a:pt x="2899" y="789"/>
                  <a:pt x="2783" y="789"/>
                </a:cubicBezTo>
                <a:cubicBezTo>
                  <a:pt x="2596" y="789"/>
                  <a:pt x="2465" y="905"/>
                  <a:pt x="2369" y="1038"/>
                </a:cubicBezTo>
                <a:lnTo>
                  <a:pt x="2369" y="1038"/>
                </a:lnTo>
                <a:cubicBezTo>
                  <a:pt x="2375" y="1010"/>
                  <a:pt x="2119" y="132"/>
                  <a:pt x="1800" y="24"/>
                </a:cubicBezTo>
                <a:cubicBezTo>
                  <a:pt x="1749" y="8"/>
                  <a:pt x="1699"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7740124" y="2414335"/>
            <a:ext cx="145" cy="145"/>
          </a:xfrm>
          <a:custGeom>
            <a:rect b="b" l="l" r="r" t="t"/>
            <a:pathLst>
              <a:path extrusionOk="0" h="1" w="1">
                <a:moveTo>
                  <a:pt x="0" y="1"/>
                </a:moveTo>
                <a:lnTo>
                  <a:pt x="0" y="1"/>
                </a:lnTo>
                <a:close/>
              </a:path>
            </a:pathLst>
          </a:custGeom>
          <a:solidFill>
            <a:srgbClr val="699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6970306" y="1571193"/>
            <a:ext cx="976001" cy="955093"/>
          </a:xfrm>
          <a:custGeom>
            <a:rect b="b" l="l" r="r" t="t"/>
            <a:pathLst>
              <a:path extrusionOk="0" h="6578" w="6722">
                <a:moveTo>
                  <a:pt x="1802" y="1"/>
                </a:moveTo>
                <a:cubicBezTo>
                  <a:pt x="1802" y="15"/>
                  <a:pt x="2297" y="1337"/>
                  <a:pt x="2297" y="1337"/>
                </a:cubicBezTo>
                <a:cubicBezTo>
                  <a:pt x="2297" y="1337"/>
                  <a:pt x="2156" y="1293"/>
                  <a:pt x="1965" y="1293"/>
                </a:cubicBezTo>
                <a:cubicBezTo>
                  <a:pt x="1781" y="1293"/>
                  <a:pt x="1552" y="1333"/>
                  <a:pt x="1357" y="1492"/>
                </a:cubicBezTo>
                <a:cubicBezTo>
                  <a:pt x="981" y="1794"/>
                  <a:pt x="104" y="3426"/>
                  <a:pt x="1" y="3624"/>
                </a:cubicBezTo>
                <a:cubicBezTo>
                  <a:pt x="150" y="3707"/>
                  <a:pt x="291" y="3805"/>
                  <a:pt x="397" y="3934"/>
                </a:cubicBezTo>
                <a:cubicBezTo>
                  <a:pt x="541" y="4107"/>
                  <a:pt x="613" y="4325"/>
                  <a:pt x="644" y="4543"/>
                </a:cubicBezTo>
                <a:cubicBezTo>
                  <a:pt x="650" y="4612"/>
                  <a:pt x="653" y="4681"/>
                  <a:pt x="659" y="4747"/>
                </a:cubicBezTo>
                <a:cubicBezTo>
                  <a:pt x="1061" y="4397"/>
                  <a:pt x="1472" y="4253"/>
                  <a:pt x="1472" y="4253"/>
                </a:cubicBezTo>
                <a:lnTo>
                  <a:pt x="1472" y="4253"/>
                </a:lnTo>
                <a:lnTo>
                  <a:pt x="1460" y="4768"/>
                </a:lnTo>
                <a:lnTo>
                  <a:pt x="969" y="5380"/>
                </a:lnTo>
                <a:cubicBezTo>
                  <a:pt x="969" y="5380"/>
                  <a:pt x="2656" y="6411"/>
                  <a:pt x="2630" y="6434"/>
                </a:cubicBezTo>
                <a:cubicBezTo>
                  <a:pt x="2629" y="6435"/>
                  <a:pt x="2629" y="6435"/>
                  <a:pt x="2629" y="6435"/>
                </a:cubicBezTo>
                <a:cubicBezTo>
                  <a:pt x="2643" y="6435"/>
                  <a:pt x="3308" y="6061"/>
                  <a:pt x="3308" y="6061"/>
                </a:cubicBezTo>
                <a:lnTo>
                  <a:pt x="3495" y="6578"/>
                </a:lnTo>
                <a:cubicBezTo>
                  <a:pt x="3495" y="6578"/>
                  <a:pt x="4862" y="6256"/>
                  <a:pt x="5293" y="5808"/>
                </a:cubicBezTo>
                <a:cubicBezTo>
                  <a:pt x="5282" y="5793"/>
                  <a:pt x="5147" y="5589"/>
                  <a:pt x="5147" y="5589"/>
                </a:cubicBezTo>
                <a:cubicBezTo>
                  <a:pt x="5147" y="5589"/>
                  <a:pt x="5440" y="5480"/>
                  <a:pt x="5394" y="5313"/>
                </a:cubicBezTo>
                <a:cubicBezTo>
                  <a:pt x="5348" y="5147"/>
                  <a:pt x="5181" y="5029"/>
                  <a:pt x="5181" y="5029"/>
                </a:cubicBezTo>
                <a:lnTo>
                  <a:pt x="5207" y="4558"/>
                </a:lnTo>
                <a:cubicBezTo>
                  <a:pt x="5207" y="4558"/>
                  <a:pt x="5595" y="5092"/>
                  <a:pt x="5983" y="5492"/>
                </a:cubicBezTo>
                <a:cubicBezTo>
                  <a:pt x="5983" y="5434"/>
                  <a:pt x="5980" y="5374"/>
                  <a:pt x="5983" y="5313"/>
                </a:cubicBezTo>
                <a:cubicBezTo>
                  <a:pt x="5995" y="5092"/>
                  <a:pt x="6078" y="4883"/>
                  <a:pt x="6193" y="4696"/>
                </a:cubicBezTo>
                <a:cubicBezTo>
                  <a:pt x="6319" y="4486"/>
                  <a:pt x="6500" y="4299"/>
                  <a:pt x="6721" y="4202"/>
                </a:cubicBezTo>
                <a:cubicBezTo>
                  <a:pt x="6673" y="4041"/>
                  <a:pt x="6032" y="1868"/>
                  <a:pt x="5618" y="1644"/>
                </a:cubicBezTo>
                <a:cubicBezTo>
                  <a:pt x="5360" y="1492"/>
                  <a:pt x="5173" y="1443"/>
                  <a:pt x="5173" y="1443"/>
                </a:cubicBezTo>
                <a:lnTo>
                  <a:pt x="5693" y="291"/>
                </a:lnTo>
                <a:lnTo>
                  <a:pt x="5693" y="291"/>
                </a:lnTo>
                <a:cubicBezTo>
                  <a:pt x="5693" y="291"/>
                  <a:pt x="4969" y="400"/>
                  <a:pt x="4090" y="400"/>
                </a:cubicBezTo>
                <a:cubicBezTo>
                  <a:pt x="3320" y="400"/>
                  <a:pt x="2429" y="316"/>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7231945" y="1571629"/>
            <a:ext cx="564954" cy="303893"/>
          </a:xfrm>
          <a:custGeom>
            <a:rect b="b" l="l" r="r" t="t"/>
            <a:pathLst>
              <a:path extrusionOk="0" h="2093" w="3891">
                <a:moveTo>
                  <a:pt x="0" y="1"/>
                </a:moveTo>
                <a:lnTo>
                  <a:pt x="914" y="1139"/>
                </a:lnTo>
                <a:lnTo>
                  <a:pt x="2055" y="2092"/>
                </a:lnTo>
                <a:lnTo>
                  <a:pt x="3009" y="1426"/>
                </a:lnTo>
                <a:lnTo>
                  <a:pt x="3891" y="29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7838130" y="1856645"/>
            <a:ext cx="565825" cy="574391"/>
          </a:xfrm>
          <a:custGeom>
            <a:rect b="b" l="l" r="r" t="t"/>
            <a:pathLst>
              <a:path extrusionOk="0" h="3956" w="3897">
                <a:moveTo>
                  <a:pt x="2159" y="0"/>
                </a:moveTo>
                <a:cubicBezTo>
                  <a:pt x="2148" y="0"/>
                  <a:pt x="2138" y="1"/>
                  <a:pt x="2126" y="3"/>
                </a:cubicBezTo>
                <a:cubicBezTo>
                  <a:pt x="1882" y="49"/>
                  <a:pt x="1572" y="374"/>
                  <a:pt x="1526" y="523"/>
                </a:cubicBezTo>
                <a:cubicBezTo>
                  <a:pt x="1480" y="678"/>
                  <a:pt x="1558" y="1152"/>
                  <a:pt x="1526" y="1170"/>
                </a:cubicBezTo>
                <a:cubicBezTo>
                  <a:pt x="1494" y="1184"/>
                  <a:pt x="1250" y="1293"/>
                  <a:pt x="1173" y="1523"/>
                </a:cubicBezTo>
                <a:cubicBezTo>
                  <a:pt x="1098" y="1753"/>
                  <a:pt x="1296" y="2149"/>
                  <a:pt x="1296" y="2149"/>
                </a:cubicBezTo>
                <a:lnTo>
                  <a:pt x="742" y="2244"/>
                </a:lnTo>
                <a:cubicBezTo>
                  <a:pt x="742" y="2244"/>
                  <a:pt x="742" y="2241"/>
                  <a:pt x="739" y="2233"/>
                </a:cubicBezTo>
                <a:cubicBezTo>
                  <a:pt x="520" y="2327"/>
                  <a:pt x="336" y="2517"/>
                  <a:pt x="210" y="2724"/>
                </a:cubicBezTo>
                <a:cubicBezTo>
                  <a:pt x="95" y="2911"/>
                  <a:pt x="15" y="3123"/>
                  <a:pt x="3" y="3342"/>
                </a:cubicBezTo>
                <a:cubicBezTo>
                  <a:pt x="0" y="3402"/>
                  <a:pt x="3" y="3465"/>
                  <a:pt x="15" y="3526"/>
                </a:cubicBezTo>
                <a:cubicBezTo>
                  <a:pt x="248" y="3768"/>
                  <a:pt x="485" y="3956"/>
                  <a:pt x="641" y="3956"/>
                </a:cubicBezTo>
                <a:cubicBezTo>
                  <a:pt x="650" y="3956"/>
                  <a:pt x="659" y="3955"/>
                  <a:pt x="667" y="3954"/>
                </a:cubicBezTo>
                <a:cubicBezTo>
                  <a:pt x="1066" y="3882"/>
                  <a:pt x="2262" y="2945"/>
                  <a:pt x="2262" y="2945"/>
                </a:cubicBezTo>
                <a:cubicBezTo>
                  <a:pt x="2262" y="2945"/>
                  <a:pt x="2348" y="2981"/>
                  <a:pt x="2465" y="2981"/>
                </a:cubicBezTo>
                <a:cubicBezTo>
                  <a:pt x="2559" y="2981"/>
                  <a:pt x="2674" y="2958"/>
                  <a:pt x="2779" y="2873"/>
                </a:cubicBezTo>
                <a:cubicBezTo>
                  <a:pt x="3011" y="2687"/>
                  <a:pt x="3152" y="2146"/>
                  <a:pt x="3270" y="2049"/>
                </a:cubicBezTo>
                <a:cubicBezTo>
                  <a:pt x="3307" y="2020"/>
                  <a:pt x="3351" y="1988"/>
                  <a:pt x="3391" y="1957"/>
                </a:cubicBezTo>
                <a:lnTo>
                  <a:pt x="3391" y="1954"/>
                </a:lnTo>
                <a:lnTo>
                  <a:pt x="3524" y="1856"/>
                </a:lnTo>
                <a:lnTo>
                  <a:pt x="3524" y="1856"/>
                </a:lnTo>
                <a:cubicBezTo>
                  <a:pt x="3494" y="1878"/>
                  <a:pt x="3446" y="1914"/>
                  <a:pt x="3394" y="1954"/>
                </a:cubicBezTo>
                <a:cubicBezTo>
                  <a:pt x="3406" y="1969"/>
                  <a:pt x="3484" y="2075"/>
                  <a:pt x="3625" y="2075"/>
                </a:cubicBezTo>
                <a:cubicBezTo>
                  <a:pt x="3648" y="2075"/>
                  <a:pt x="3672" y="2072"/>
                  <a:pt x="3698" y="2066"/>
                </a:cubicBezTo>
                <a:cubicBezTo>
                  <a:pt x="3896" y="2032"/>
                  <a:pt x="3765" y="1545"/>
                  <a:pt x="3556" y="1115"/>
                </a:cubicBezTo>
                <a:lnTo>
                  <a:pt x="3556" y="1115"/>
                </a:lnTo>
                <a:cubicBezTo>
                  <a:pt x="3571" y="1113"/>
                  <a:pt x="3701" y="540"/>
                  <a:pt x="3555" y="466"/>
                </a:cubicBezTo>
                <a:cubicBezTo>
                  <a:pt x="3451" y="412"/>
                  <a:pt x="3331" y="404"/>
                  <a:pt x="3267" y="404"/>
                </a:cubicBezTo>
                <a:cubicBezTo>
                  <a:pt x="3239" y="404"/>
                  <a:pt x="3221" y="405"/>
                  <a:pt x="3221" y="405"/>
                </a:cubicBezTo>
                <a:cubicBezTo>
                  <a:pt x="3221" y="405"/>
                  <a:pt x="3282" y="236"/>
                  <a:pt x="3080" y="190"/>
                </a:cubicBezTo>
                <a:cubicBezTo>
                  <a:pt x="3064" y="186"/>
                  <a:pt x="3047" y="184"/>
                  <a:pt x="3029" y="184"/>
                </a:cubicBezTo>
                <a:cubicBezTo>
                  <a:pt x="2820" y="184"/>
                  <a:pt x="2494" y="420"/>
                  <a:pt x="2494" y="420"/>
                </a:cubicBezTo>
                <a:cubicBezTo>
                  <a:pt x="2494" y="420"/>
                  <a:pt x="2384" y="0"/>
                  <a:pt x="2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7364652" y="1641758"/>
            <a:ext cx="304184" cy="363133"/>
          </a:xfrm>
          <a:custGeom>
            <a:rect b="b" l="l" r="r" t="t"/>
            <a:pathLst>
              <a:path extrusionOk="0" h="2501" w="2095">
                <a:moveTo>
                  <a:pt x="336" y="0"/>
                </a:moveTo>
                <a:lnTo>
                  <a:pt x="336" y="656"/>
                </a:lnTo>
                <a:lnTo>
                  <a:pt x="0" y="656"/>
                </a:lnTo>
                <a:lnTo>
                  <a:pt x="1098" y="2500"/>
                </a:lnTo>
                <a:lnTo>
                  <a:pt x="2095" y="943"/>
                </a:lnTo>
                <a:lnTo>
                  <a:pt x="1669" y="776"/>
                </a:lnTo>
                <a:lnTo>
                  <a:pt x="1787" y="150"/>
                </a:lnTo>
                <a:lnTo>
                  <a:pt x="3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7413437" y="1641758"/>
            <a:ext cx="210823" cy="134596"/>
          </a:xfrm>
          <a:custGeom>
            <a:rect b="b" l="l" r="r" t="t"/>
            <a:pathLst>
              <a:path extrusionOk="0" h="927" w="1452">
                <a:moveTo>
                  <a:pt x="0" y="0"/>
                </a:moveTo>
                <a:lnTo>
                  <a:pt x="0" y="653"/>
                </a:lnTo>
                <a:cubicBezTo>
                  <a:pt x="184" y="785"/>
                  <a:pt x="397" y="874"/>
                  <a:pt x="618" y="911"/>
                </a:cubicBezTo>
                <a:cubicBezTo>
                  <a:pt x="686" y="922"/>
                  <a:pt x="755" y="927"/>
                  <a:pt x="824" y="927"/>
                </a:cubicBezTo>
                <a:cubicBezTo>
                  <a:pt x="1024" y="927"/>
                  <a:pt x="1224" y="884"/>
                  <a:pt x="1405" y="805"/>
                </a:cubicBezTo>
                <a:lnTo>
                  <a:pt x="1333" y="776"/>
                </a:lnTo>
                <a:lnTo>
                  <a:pt x="1451" y="15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7217281" y="1004646"/>
            <a:ext cx="640165" cy="698678"/>
          </a:xfrm>
          <a:custGeom>
            <a:rect b="b" l="l" r="r" t="t"/>
            <a:pathLst>
              <a:path extrusionOk="0" h="4812" w="4409">
                <a:moveTo>
                  <a:pt x="3342" y="1"/>
                </a:moveTo>
                <a:lnTo>
                  <a:pt x="1" y="3906"/>
                </a:lnTo>
                <a:cubicBezTo>
                  <a:pt x="1" y="3906"/>
                  <a:pt x="1388" y="4811"/>
                  <a:pt x="2135" y="4811"/>
                </a:cubicBezTo>
                <a:cubicBezTo>
                  <a:pt x="2142" y="4811"/>
                  <a:pt x="2149" y="4811"/>
                  <a:pt x="2156" y="4811"/>
                </a:cubicBezTo>
                <a:cubicBezTo>
                  <a:pt x="2900" y="4794"/>
                  <a:pt x="3886" y="4434"/>
                  <a:pt x="3992" y="4196"/>
                </a:cubicBezTo>
                <a:cubicBezTo>
                  <a:pt x="4101" y="3960"/>
                  <a:pt x="4408" y="1906"/>
                  <a:pt x="4279" y="1216"/>
                </a:cubicBezTo>
                <a:cubicBezTo>
                  <a:pt x="4153" y="521"/>
                  <a:pt x="3342" y="1"/>
                  <a:pt x="3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7613224" y="1233182"/>
            <a:ext cx="226504" cy="226649"/>
          </a:xfrm>
          <a:custGeom>
            <a:rect b="b" l="l" r="r" t="t"/>
            <a:pathLst>
              <a:path extrusionOk="0" h="1561" w="1560">
                <a:moveTo>
                  <a:pt x="764" y="0"/>
                </a:moveTo>
                <a:cubicBezTo>
                  <a:pt x="712" y="0"/>
                  <a:pt x="656" y="7"/>
                  <a:pt x="598" y="22"/>
                </a:cubicBezTo>
                <a:cubicBezTo>
                  <a:pt x="113" y="145"/>
                  <a:pt x="1" y="1237"/>
                  <a:pt x="334" y="1441"/>
                </a:cubicBezTo>
                <a:cubicBezTo>
                  <a:pt x="459" y="1519"/>
                  <a:pt x="614" y="1561"/>
                  <a:pt x="768" y="1561"/>
                </a:cubicBezTo>
                <a:cubicBezTo>
                  <a:pt x="1028" y="1561"/>
                  <a:pt x="1286" y="1442"/>
                  <a:pt x="1394" y="1177"/>
                </a:cubicBezTo>
                <a:cubicBezTo>
                  <a:pt x="1560" y="790"/>
                  <a:pt x="1326"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4" name="Google Shape;1324;p45"/>
          <p:cNvSpPr/>
          <p:nvPr/>
        </p:nvSpPr>
        <p:spPr>
          <a:xfrm>
            <a:off x="7605239" y="1247701"/>
            <a:ext cx="231876" cy="225343"/>
          </a:xfrm>
          <a:custGeom>
            <a:rect b="b" l="l" r="r" t="t"/>
            <a:pathLst>
              <a:path extrusionOk="0" h="1552" w="1597">
                <a:moveTo>
                  <a:pt x="813" y="1"/>
                </a:moveTo>
                <a:cubicBezTo>
                  <a:pt x="782" y="1"/>
                  <a:pt x="750" y="3"/>
                  <a:pt x="716" y="8"/>
                </a:cubicBezTo>
                <a:cubicBezTo>
                  <a:pt x="225" y="77"/>
                  <a:pt x="1" y="1143"/>
                  <a:pt x="311" y="1384"/>
                </a:cubicBezTo>
                <a:cubicBezTo>
                  <a:pt x="447" y="1491"/>
                  <a:pt x="631" y="1552"/>
                  <a:pt x="813" y="1552"/>
                </a:cubicBezTo>
                <a:cubicBezTo>
                  <a:pt x="1042" y="1552"/>
                  <a:pt x="1267" y="1456"/>
                  <a:pt x="1389" y="1235"/>
                </a:cubicBezTo>
                <a:cubicBezTo>
                  <a:pt x="1597" y="855"/>
                  <a:pt x="1427" y="1"/>
                  <a:pt x="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7666656" y="1286903"/>
            <a:ext cx="56481" cy="146647"/>
          </a:xfrm>
          <a:custGeom>
            <a:rect b="b" l="l" r="r" t="t"/>
            <a:pathLst>
              <a:path extrusionOk="0" h="1010" w="389">
                <a:moveTo>
                  <a:pt x="263" y="1"/>
                </a:moveTo>
                <a:cubicBezTo>
                  <a:pt x="253" y="1"/>
                  <a:pt x="242" y="4"/>
                  <a:pt x="230" y="11"/>
                </a:cubicBezTo>
                <a:cubicBezTo>
                  <a:pt x="118" y="80"/>
                  <a:pt x="0" y="784"/>
                  <a:pt x="52" y="924"/>
                </a:cubicBezTo>
                <a:cubicBezTo>
                  <a:pt x="73" y="979"/>
                  <a:pt x="104" y="1009"/>
                  <a:pt x="139" y="1009"/>
                </a:cubicBezTo>
                <a:cubicBezTo>
                  <a:pt x="193" y="1009"/>
                  <a:pt x="255" y="937"/>
                  <a:pt x="302" y="772"/>
                </a:cubicBezTo>
                <a:cubicBezTo>
                  <a:pt x="371" y="525"/>
                  <a:pt x="389"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6" name="Google Shape;1326;p45"/>
          <p:cNvSpPr/>
          <p:nvPr/>
        </p:nvSpPr>
        <p:spPr>
          <a:xfrm>
            <a:off x="7659105" y="1168861"/>
            <a:ext cx="173653" cy="59240"/>
          </a:xfrm>
          <a:custGeom>
            <a:rect b="b" l="l" r="r" t="t"/>
            <a:pathLst>
              <a:path extrusionOk="0" h="408" w="1196">
                <a:moveTo>
                  <a:pt x="9" y="283"/>
                </a:moveTo>
                <a:cubicBezTo>
                  <a:pt x="6" y="284"/>
                  <a:pt x="4" y="286"/>
                  <a:pt x="1" y="289"/>
                </a:cubicBezTo>
                <a:cubicBezTo>
                  <a:pt x="3" y="288"/>
                  <a:pt x="6" y="286"/>
                  <a:pt x="9" y="283"/>
                </a:cubicBezTo>
                <a:close/>
                <a:moveTo>
                  <a:pt x="620" y="0"/>
                </a:moveTo>
                <a:cubicBezTo>
                  <a:pt x="570" y="0"/>
                  <a:pt x="519" y="5"/>
                  <a:pt x="469" y="16"/>
                </a:cubicBezTo>
                <a:cubicBezTo>
                  <a:pt x="420" y="25"/>
                  <a:pt x="371" y="31"/>
                  <a:pt x="328" y="54"/>
                </a:cubicBezTo>
                <a:cubicBezTo>
                  <a:pt x="239" y="97"/>
                  <a:pt x="159" y="154"/>
                  <a:pt x="90" y="217"/>
                </a:cubicBezTo>
                <a:cubicBezTo>
                  <a:pt x="72" y="232"/>
                  <a:pt x="55" y="246"/>
                  <a:pt x="38" y="258"/>
                </a:cubicBezTo>
                <a:cubicBezTo>
                  <a:pt x="27" y="262"/>
                  <a:pt x="18" y="275"/>
                  <a:pt x="9" y="283"/>
                </a:cubicBezTo>
                <a:lnTo>
                  <a:pt x="9" y="283"/>
                </a:lnTo>
                <a:cubicBezTo>
                  <a:pt x="14" y="281"/>
                  <a:pt x="18" y="281"/>
                  <a:pt x="24" y="281"/>
                </a:cubicBezTo>
                <a:cubicBezTo>
                  <a:pt x="32" y="275"/>
                  <a:pt x="47" y="266"/>
                  <a:pt x="58" y="261"/>
                </a:cubicBezTo>
                <a:lnTo>
                  <a:pt x="144" y="206"/>
                </a:lnTo>
                <a:cubicBezTo>
                  <a:pt x="167" y="194"/>
                  <a:pt x="182" y="177"/>
                  <a:pt x="202" y="166"/>
                </a:cubicBezTo>
                <a:cubicBezTo>
                  <a:pt x="242" y="143"/>
                  <a:pt x="288" y="123"/>
                  <a:pt x="331" y="105"/>
                </a:cubicBezTo>
                <a:cubicBezTo>
                  <a:pt x="383" y="88"/>
                  <a:pt x="429" y="74"/>
                  <a:pt x="478" y="62"/>
                </a:cubicBezTo>
                <a:cubicBezTo>
                  <a:pt x="526" y="51"/>
                  <a:pt x="575" y="51"/>
                  <a:pt x="621" y="51"/>
                </a:cubicBezTo>
                <a:cubicBezTo>
                  <a:pt x="629" y="50"/>
                  <a:pt x="636" y="50"/>
                  <a:pt x="644" y="50"/>
                </a:cubicBezTo>
                <a:cubicBezTo>
                  <a:pt x="695" y="50"/>
                  <a:pt x="749" y="58"/>
                  <a:pt x="799" y="71"/>
                </a:cubicBezTo>
                <a:cubicBezTo>
                  <a:pt x="805" y="74"/>
                  <a:pt x="814" y="82"/>
                  <a:pt x="820" y="85"/>
                </a:cubicBezTo>
                <a:cubicBezTo>
                  <a:pt x="865" y="97"/>
                  <a:pt x="909" y="114"/>
                  <a:pt x="952" y="134"/>
                </a:cubicBezTo>
                <a:cubicBezTo>
                  <a:pt x="972" y="146"/>
                  <a:pt x="980" y="160"/>
                  <a:pt x="1001" y="172"/>
                </a:cubicBezTo>
                <a:cubicBezTo>
                  <a:pt x="1032" y="192"/>
                  <a:pt x="1064" y="215"/>
                  <a:pt x="1090" y="243"/>
                </a:cubicBezTo>
                <a:cubicBezTo>
                  <a:pt x="1133" y="286"/>
                  <a:pt x="1164" y="335"/>
                  <a:pt x="1190" y="390"/>
                </a:cubicBezTo>
                <a:cubicBezTo>
                  <a:pt x="1190" y="393"/>
                  <a:pt x="1193" y="398"/>
                  <a:pt x="1193" y="401"/>
                </a:cubicBezTo>
                <a:cubicBezTo>
                  <a:pt x="1193" y="404"/>
                  <a:pt x="1196" y="407"/>
                  <a:pt x="1196" y="407"/>
                </a:cubicBezTo>
                <a:lnTo>
                  <a:pt x="1196" y="401"/>
                </a:lnTo>
                <a:cubicBezTo>
                  <a:pt x="1196" y="393"/>
                  <a:pt x="1193" y="390"/>
                  <a:pt x="1193" y="384"/>
                </a:cubicBezTo>
                <a:cubicBezTo>
                  <a:pt x="1190" y="376"/>
                  <a:pt x="1187" y="364"/>
                  <a:pt x="1182" y="358"/>
                </a:cubicBezTo>
                <a:cubicBezTo>
                  <a:pt x="1161" y="298"/>
                  <a:pt x="1124" y="235"/>
                  <a:pt x="1078" y="186"/>
                </a:cubicBezTo>
                <a:cubicBezTo>
                  <a:pt x="1018" y="120"/>
                  <a:pt x="937" y="77"/>
                  <a:pt x="860" y="45"/>
                </a:cubicBezTo>
                <a:cubicBezTo>
                  <a:pt x="814" y="25"/>
                  <a:pt x="759" y="13"/>
                  <a:pt x="705" y="5"/>
                </a:cubicBezTo>
                <a:cubicBezTo>
                  <a:pt x="677" y="2"/>
                  <a:pt x="649" y="0"/>
                  <a:pt x="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7517541" y="1327993"/>
            <a:ext cx="72452" cy="132563"/>
          </a:xfrm>
          <a:custGeom>
            <a:rect b="b" l="l" r="r" t="t"/>
            <a:pathLst>
              <a:path extrusionOk="0" h="913" w="499">
                <a:moveTo>
                  <a:pt x="266" y="0"/>
                </a:moveTo>
                <a:cubicBezTo>
                  <a:pt x="133" y="0"/>
                  <a:pt x="0" y="661"/>
                  <a:pt x="88" y="820"/>
                </a:cubicBezTo>
                <a:cubicBezTo>
                  <a:pt x="125" y="886"/>
                  <a:pt x="177" y="912"/>
                  <a:pt x="230" y="912"/>
                </a:cubicBezTo>
                <a:cubicBezTo>
                  <a:pt x="308" y="912"/>
                  <a:pt x="389" y="856"/>
                  <a:pt x="430" y="788"/>
                </a:cubicBezTo>
                <a:cubicBezTo>
                  <a:pt x="499" y="673"/>
                  <a:pt x="341" y="527"/>
                  <a:pt x="341" y="527"/>
                </a:cubicBezTo>
                <a:cubicBezTo>
                  <a:pt x="341" y="527"/>
                  <a:pt x="404" y="24"/>
                  <a:pt x="272" y="1"/>
                </a:cubicBezTo>
                <a:cubicBezTo>
                  <a:pt x="270" y="0"/>
                  <a:pt x="268"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8" name="Google Shape;1328;p45"/>
          <p:cNvSpPr/>
          <p:nvPr/>
        </p:nvSpPr>
        <p:spPr>
          <a:xfrm>
            <a:off x="7414599" y="1455909"/>
            <a:ext cx="272676" cy="108025"/>
          </a:xfrm>
          <a:custGeom>
            <a:rect b="b" l="l" r="r" t="t"/>
            <a:pathLst>
              <a:path extrusionOk="0" h="744" w="1878">
                <a:moveTo>
                  <a:pt x="295" y="1"/>
                </a:moveTo>
                <a:cubicBezTo>
                  <a:pt x="224" y="1"/>
                  <a:pt x="166" y="29"/>
                  <a:pt x="133" y="105"/>
                </a:cubicBezTo>
                <a:cubicBezTo>
                  <a:pt x="1" y="398"/>
                  <a:pt x="532" y="700"/>
                  <a:pt x="917" y="740"/>
                </a:cubicBezTo>
                <a:cubicBezTo>
                  <a:pt x="944" y="742"/>
                  <a:pt x="972" y="743"/>
                  <a:pt x="1000" y="743"/>
                </a:cubicBezTo>
                <a:cubicBezTo>
                  <a:pt x="1382" y="743"/>
                  <a:pt x="1878" y="549"/>
                  <a:pt x="1808" y="260"/>
                </a:cubicBezTo>
                <a:cubicBezTo>
                  <a:pt x="1783" y="157"/>
                  <a:pt x="1704" y="123"/>
                  <a:pt x="1602" y="123"/>
                </a:cubicBezTo>
                <a:cubicBezTo>
                  <a:pt x="1403" y="123"/>
                  <a:pt x="1116" y="255"/>
                  <a:pt x="977" y="255"/>
                </a:cubicBezTo>
                <a:cubicBezTo>
                  <a:pt x="972" y="255"/>
                  <a:pt x="968" y="255"/>
                  <a:pt x="963" y="255"/>
                </a:cubicBezTo>
                <a:cubicBezTo>
                  <a:pt x="818" y="240"/>
                  <a:pt x="501" y="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9" name="Google Shape;1329;p45"/>
          <p:cNvSpPr/>
          <p:nvPr/>
        </p:nvSpPr>
        <p:spPr>
          <a:xfrm>
            <a:off x="7473548" y="1526909"/>
            <a:ext cx="150712" cy="36589"/>
          </a:xfrm>
          <a:custGeom>
            <a:rect b="b" l="l" r="r" t="t"/>
            <a:pathLst>
              <a:path extrusionOk="0" h="252" w="1038">
                <a:moveTo>
                  <a:pt x="448" y="0"/>
                </a:moveTo>
                <a:cubicBezTo>
                  <a:pt x="303" y="0"/>
                  <a:pt x="141" y="29"/>
                  <a:pt x="0" y="79"/>
                </a:cubicBezTo>
                <a:cubicBezTo>
                  <a:pt x="155" y="168"/>
                  <a:pt x="345" y="234"/>
                  <a:pt x="506" y="248"/>
                </a:cubicBezTo>
                <a:cubicBezTo>
                  <a:pt x="534" y="251"/>
                  <a:pt x="563" y="252"/>
                  <a:pt x="593" y="252"/>
                </a:cubicBezTo>
                <a:cubicBezTo>
                  <a:pt x="738" y="252"/>
                  <a:pt x="897" y="223"/>
                  <a:pt x="1037" y="171"/>
                </a:cubicBezTo>
                <a:cubicBezTo>
                  <a:pt x="891" y="87"/>
                  <a:pt x="701" y="21"/>
                  <a:pt x="534" y="4"/>
                </a:cubicBezTo>
                <a:cubicBezTo>
                  <a:pt x="507" y="2"/>
                  <a:pt x="478" y="0"/>
                  <a:pt x="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7450897" y="1455909"/>
            <a:ext cx="211694" cy="76227"/>
          </a:xfrm>
          <a:custGeom>
            <a:rect b="b" l="l" r="r" t="t"/>
            <a:pathLst>
              <a:path extrusionOk="0" h="525" w="1458">
                <a:moveTo>
                  <a:pt x="44" y="1"/>
                </a:moveTo>
                <a:cubicBezTo>
                  <a:pt x="29" y="1"/>
                  <a:pt x="15" y="2"/>
                  <a:pt x="1" y="5"/>
                </a:cubicBezTo>
                <a:cubicBezTo>
                  <a:pt x="44" y="51"/>
                  <a:pt x="101" y="94"/>
                  <a:pt x="165" y="137"/>
                </a:cubicBezTo>
                <a:cubicBezTo>
                  <a:pt x="165" y="206"/>
                  <a:pt x="168" y="269"/>
                  <a:pt x="182" y="338"/>
                </a:cubicBezTo>
                <a:cubicBezTo>
                  <a:pt x="188" y="367"/>
                  <a:pt x="196" y="393"/>
                  <a:pt x="214" y="413"/>
                </a:cubicBezTo>
                <a:cubicBezTo>
                  <a:pt x="236" y="344"/>
                  <a:pt x="268" y="278"/>
                  <a:pt x="303" y="214"/>
                </a:cubicBezTo>
                <a:cubicBezTo>
                  <a:pt x="432" y="278"/>
                  <a:pt x="573" y="315"/>
                  <a:pt x="702" y="326"/>
                </a:cubicBezTo>
                <a:cubicBezTo>
                  <a:pt x="731" y="329"/>
                  <a:pt x="760" y="331"/>
                  <a:pt x="790" y="331"/>
                </a:cubicBezTo>
                <a:cubicBezTo>
                  <a:pt x="874" y="331"/>
                  <a:pt x="963" y="320"/>
                  <a:pt x="1050" y="301"/>
                </a:cubicBezTo>
                <a:cubicBezTo>
                  <a:pt x="1061" y="352"/>
                  <a:pt x="1075" y="404"/>
                  <a:pt x="1087" y="453"/>
                </a:cubicBezTo>
                <a:cubicBezTo>
                  <a:pt x="1090" y="470"/>
                  <a:pt x="1093" y="487"/>
                  <a:pt x="1101" y="507"/>
                </a:cubicBezTo>
                <a:cubicBezTo>
                  <a:pt x="1104" y="513"/>
                  <a:pt x="1107" y="525"/>
                  <a:pt x="1119" y="525"/>
                </a:cubicBezTo>
                <a:cubicBezTo>
                  <a:pt x="1121" y="525"/>
                  <a:pt x="1127" y="522"/>
                  <a:pt x="1130" y="516"/>
                </a:cubicBezTo>
                <a:cubicBezTo>
                  <a:pt x="1173" y="470"/>
                  <a:pt x="1188" y="404"/>
                  <a:pt x="1199" y="341"/>
                </a:cubicBezTo>
                <a:cubicBezTo>
                  <a:pt x="1202" y="315"/>
                  <a:pt x="1208" y="292"/>
                  <a:pt x="1213" y="263"/>
                </a:cubicBezTo>
                <a:cubicBezTo>
                  <a:pt x="1305" y="232"/>
                  <a:pt x="1392" y="191"/>
                  <a:pt x="1458" y="140"/>
                </a:cubicBezTo>
                <a:cubicBezTo>
                  <a:pt x="1427" y="128"/>
                  <a:pt x="1392" y="123"/>
                  <a:pt x="1353" y="123"/>
                </a:cubicBezTo>
                <a:cubicBezTo>
                  <a:pt x="1153" y="123"/>
                  <a:pt x="864" y="255"/>
                  <a:pt x="727" y="255"/>
                </a:cubicBezTo>
                <a:cubicBezTo>
                  <a:pt x="722" y="255"/>
                  <a:pt x="718" y="255"/>
                  <a:pt x="713" y="255"/>
                </a:cubicBezTo>
                <a:cubicBezTo>
                  <a:pt x="566" y="239"/>
                  <a:pt x="249" y="1"/>
                  <a:pt x="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7723717" y="1410899"/>
            <a:ext cx="272241" cy="167119"/>
          </a:xfrm>
          <a:custGeom>
            <a:rect b="b" l="l" r="r" t="t"/>
            <a:pathLst>
              <a:path extrusionOk="0" h="1151" w="1875">
                <a:moveTo>
                  <a:pt x="1310" y="1"/>
                </a:moveTo>
                <a:cubicBezTo>
                  <a:pt x="1239" y="1"/>
                  <a:pt x="1167" y="8"/>
                  <a:pt x="1099" y="27"/>
                </a:cubicBezTo>
                <a:lnTo>
                  <a:pt x="1004" y="59"/>
                </a:lnTo>
                <a:cubicBezTo>
                  <a:pt x="915" y="91"/>
                  <a:pt x="829" y="134"/>
                  <a:pt x="748" y="188"/>
                </a:cubicBezTo>
                <a:cubicBezTo>
                  <a:pt x="573" y="306"/>
                  <a:pt x="429" y="455"/>
                  <a:pt x="300" y="616"/>
                </a:cubicBezTo>
                <a:cubicBezTo>
                  <a:pt x="171" y="777"/>
                  <a:pt x="67" y="958"/>
                  <a:pt x="1" y="1151"/>
                </a:cubicBezTo>
                <a:cubicBezTo>
                  <a:pt x="104" y="976"/>
                  <a:pt x="228" y="817"/>
                  <a:pt x="363" y="668"/>
                </a:cubicBezTo>
                <a:cubicBezTo>
                  <a:pt x="501" y="524"/>
                  <a:pt x="647" y="386"/>
                  <a:pt x="808" y="277"/>
                </a:cubicBezTo>
                <a:cubicBezTo>
                  <a:pt x="880" y="228"/>
                  <a:pt x="952" y="188"/>
                  <a:pt x="1033" y="157"/>
                </a:cubicBezTo>
                <a:cubicBezTo>
                  <a:pt x="1044" y="203"/>
                  <a:pt x="1047" y="246"/>
                  <a:pt x="1050" y="292"/>
                </a:cubicBezTo>
                <a:cubicBezTo>
                  <a:pt x="1061" y="481"/>
                  <a:pt x="1007" y="688"/>
                  <a:pt x="854" y="826"/>
                </a:cubicBezTo>
                <a:cubicBezTo>
                  <a:pt x="1033" y="723"/>
                  <a:pt x="1133" y="504"/>
                  <a:pt x="1136" y="292"/>
                </a:cubicBezTo>
                <a:cubicBezTo>
                  <a:pt x="1136" y="234"/>
                  <a:pt x="1133" y="177"/>
                  <a:pt x="1122" y="122"/>
                </a:cubicBezTo>
                <a:cubicBezTo>
                  <a:pt x="1193" y="102"/>
                  <a:pt x="1268" y="91"/>
                  <a:pt x="1343" y="88"/>
                </a:cubicBezTo>
                <a:cubicBezTo>
                  <a:pt x="1347" y="88"/>
                  <a:pt x="1352" y="88"/>
                  <a:pt x="1356" y="88"/>
                </a:cubicBezTo>
                <a:cubicBezTo>
                  <a:pt x="1545" y="88"/>
                  <a:pt x="1743" y="146"/>
                  <a:pt x="1874" y="297"/>
                </a:cubicBezTo>
                <a:cubicBezTo>
                  <a:pt x="1777" y="114"/>
                  <a:pt x="1561" y="10"/>
                  <a:pt x="1349" y="1"/>
                </a:cubicBezTo>
                <a:cubicBezTo>
                  <a:pt x="1336" y="1"/>
                  <a:pt x="1323" y="1"/>
                  <a:pt x="1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2" name="Google Shape;1332;p45"/>
          <p:cNvSpPr/>
          <p:nvPr/>
        </p:nvSpPr>
        <p:spPr>
          <a:xfrm>
            <a:off x="7800752" y="1330819"/>
            <a:ext cx="258012" cy="236958"/>
          </a:xfrm>
          <a:custGeom>
            <a:rect b="b" l="l" r="r" t="t"/>
            <a:pathLst>
              <a:path extrusionOk="0" h="1632" w="1777">
                <a:moveTo>
                  <a:pt x="1538" y="0"/>
                </a:moveTo>
                <a:cubicBezTo>
                  <a:pt x="1314" y="0"/>
                  <a:pt x="851" y="247"/>
                  <a:pt x="696" y="299"/>
                </a:cubicBezTo>
                <a:cubicBezTo>
                  <a:pt x="506" y="365"/>
                  <a:pt x="363" y="526"/>
                  <a:pt x="279" y="709"/>
                </a:cubicBezTo>
                <a:lnTo>
                  <a:pt x="1" y="1336"/>
                </a:lnTo>
                <a:cubicBezTo>
                  <a:pt x="21" y="1491"/>
                  <a:pt x="176" y="1600"/>
                  <a:pt x="325" y="1623"/>
                </a:cubicBezTo>
                <a:cubicBezTo>
                  <a:pt x="358" y="1629"/>
                  <a:pt x="392" y="1631"/>
                  <a:pt x="424" y="1631"/>
                </a:cubicBezTo>
                <a:cubicBezTo>
                  <a:pt x="569" y="1631"/>
                  <a:pt x="709" y="1582"/>
                  <a:pt x="828" y="1503"/>
                </a:cubicBezTo>
                <a:cubicBezTo>
                  <a:pt x="978" y="1405"/>
                  <a:pt x="1092" y="1264"/>
                  <a:pt x="1179" y="1112"/>
                </a:cubicBezTo>
                <a:cubicBezTo>
                  <a:pt x="1296" y="911"/>
                  <a:pt x="1776" y="238"/>
                  <a:pt x="1647" y="43"/>
                </a:cubicBezTo>
                <a:cubicBezTo>
                  <a:pt x="1627" y="13"/>
                  <a:pt x="1588" y="0"/>
                  <a:pt x="15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7761322" y="1414384"/>
            <a:ext cx="222874" cy="191222"/>
          </a:xfrm>
          <a:custGeom>
            <a:rect b="b" l="l" r="r" t="t"/>
            <a:pathLst>
              <a:path extrusionOk="0" h="1317" w="1535">
                <a:moveTo>
                  <a:pt x="1250" y="0"/>
                </a:moveTo>
                <a:cubicBezTo>
                  <a:pt x="1156" y="0"/>
                  <a:pt x="1056" y="17"/>
                  <a:pt x="963" y="49"/>
                </a:cubicBezTo>
                <a:cubicBezTo>
                  <a:pt x="886" y="75"/>
                  <a:pt x="808" y="110"/>
                  <a:pt x="736" y="153"/>
                </a:cubicBezTo>
                <a:cubicBezTo>
                  <a:pt x="707" y="167"/>
                  <a:pt x="679" y="190"/>
                  <a:pt x="656" y="207"/>
                </a:cubicBezTo>
                <a:cubicBezTo>
                  <a:pt x="578" y="262"/>
                  <a:pt x="512" y="322"/>
                  <a:pt x="449" y="388"/>
                </a:cubicBezTo>
                <a:cubicBezTo>
                  <a:pt x="317" y="532"/>
                  <a:pt x="219" y="684"/>
                  <a:pt x="141" y="842"/>
                </a:cubicBezTo>
                <a:cubicBezTo>
                  <a:pt x="61" y="1000"/>
                  <a:pt x="12" y="1164"/>
                  <a:pt x="1" y="1316"/>
                </a:cubicBezTo>
                <a:cubicBezTo>
                  <a:pt x="52" y="1158"/>
                  <a:pt x="127" y="1009"/>
                  <a:pt x="216" y="857"/>
                </a:cubicBezTo>
                <a:cubicBezTo>
                  <a:pt x="311" y="710"/>
                  <a:pt x="406" y="564"/>
                  <a:pt x="532" y="429"/>
                </a:cubicBezTo>
                <a:cubicBezTo>
                  <a:pt x="587" y="371"/>
                  <a:pt x="644" y="319"/>
                  <a:pt x="707" y="268"/>
                </a:cubicBezTo>
                <a:cubicBezTo>
                  <a:pt x="730" y="296"/>
                  <a:pt x="748" y="325"/>
                  <a:pt x="762" y="357"/>
                </a:cubicBezTo>
                <a:cubicBezTo>
                  <a:pt x="817" y="489"/>
                  <a:pt x="819" y="650"/>
                  <a:pt x="716" y="799"/>
                </a:cubicBezTo>
                <a:cubicBezTo>
                  <a:pt x="857" y="667"/>
                  <a:pt x="891" y="477"/>
                  <a:pt x="842" y="331"/>
                </a:cubicBezTo>
                <a:cubicBezTo>
                  <a:pt x="831" y="288"/>
                  <a:pt x="814" y="250"/>
                  <a:pt x="788" y="216"/>
                </a:cubicBezTo>
                <a:cubicBezTo>
                  <a:pt x="848" y="176"/>
                  <a:pt x="914" y="138"/>
                  <a:pt x="986" y="110"/>
                </a:cubicBezTo>
                <a:cubicBezTo>
                  <a:pt x="1097" y="68"/>
                  <a:pt x="1218" y="39"/>
                  <a:pt x="1336" y="39"/>
                </a:cubicBezTo>
                <a:cubicBezTo>
                  <a:pt x="1405" y="39"/>
                  <a:pt x="1472" y="49"/>
                  <a:pt x="1535" y="72"/>
                </a:cubicBezTo>
                <a:cubicBezTo>
                  <a:pt x="1459" y="23"/>
                  <a:pt x="1358" y="0"/>
                  <a:pt x="1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4" name="Google Shape;1334;p45"/>
          <p:cNvSpPr/>
          <p:nvPr/>
        </p:nvSpPr>
        <p:spPr>
          <a:xfrm>
            <a:off x="6843116" y="636725"/>
            <a:ext cx="1164464" cy="1045259"/>
          </a:xfrm>
          <a:custGeom>
            <a:rect b="b" l="l" r="r" t="t"/>
            <a:pathLst>
              <a:path extrusionOk="0" h="7199" w="8020">
                <a:moveTo>
                  <a:pt x="4331" y="1"/>
                </a:moveTo>
                <a:lnTo>
                  <a:pt x="4331" y="1"/>
                </a:lnTo>
                <a:cubicBezTo>
                  <a:pt x="4328" y="205"/>
                  <a:pt x="4471" y="403"/>
                  <a:pt x="4667" y="460"/>
                </a:cubicBezTo>
                <a:cubicBezTo>
                  <a:pt x="4506" y="576"/>
                  <a:pt x="4312" y="615"/>
                  <a:pt x="4112" y="615"/>
                </a:cubicBezTo>
                <a:cubicBezTo>
                  <a:pt x="3981" y="615"/>
                  <a:pt x="3847" y="598"/>
                  <a:pt x="3719" y="575"/>
                </a:cubicBezTo>
                <a:cubicBezTo>
                  <a:pt x="3495" y="536"/>
                  <a:pt x="3266" y="482"/>
                  <a:pt x="3043" y="482"/>
                </a:cubicBezTo>
                <a:cubicBezTo>
                  <a:pt x="2942" y="482"/>
                  <a:pt x="2842" y="493"/>
                  <a:pt x="2744" y="521"/>
                </a:cubicBezTo>
                <a:cubicBezTo>
                  <a:pt x="2472" y="601"/>
                  <a:pt x="2247" y="802"/>
                  <a:pt x="2098" y="1038"/>
                </a:cubicBezTo>
                <a:cubicBezTo>
                  <a:pt x="1966" y="1242"/>
                  <a:pt x="1880" y="1472"/>
                  <a:pt x="1802" y="1707"/>
                </a:cubicBezTo>
                <a:cubicBezTo>
                  <a:pt x="1627" y="1771"/>
                  <a:pt x="1457" y="1854"/>
                  <a:pt x="1305" y="1955"/>
                </a:cubicBezTo>
                <a:cubicBezTo>
                  <a:pt x="977" y="2167"/>
                  <a:pt x="702" y="2469"/>
                  <a:pt x="558" y="2831"/>
                </a:cubicBezTo>
                <a:cubicBezTo>
                  <a:pt x="331" y="3403"/>
                  <a:pt x="457" y="4049"/>
                  <a:pt x="374" y="4658"/>
                </a:cubicBezTo>
                <a:cubicBezTo>
                  <a:pt x="337" y="4902"/>
                  <a:pt x="236" y="5178"/>
                  <a:pt x="1" y="5250"/>
                </a:cubicBezTo>
                <a:cubicBezTo>
                  <a:pt x="564" y="5230"/>
                  <a:pt x="1121" y="5020"/>
                  <a:pt x="1566" y="4676"/>
                </a:cubicBezTo>
                <a:lnTo>
                  <a:pt x="1566" y="4676"/>
                </a:lnTo>
                <a:cubicBezTo>
                  <a:pt x="1506" y="4839"/>
                  <a:pt x="1443" y="5000"/>
                  <a:pt x="1397" y="5170"/>
                </a:cubicBezTo>
                <a:cubicBezTo>
                  <a:pt x="1305" y="5506"/>
                  <a:pt x="1282" y="5865"/>
                  <a:pt x="1377" y="6198"/>
                </a:cubicBezTo>
                <a:cubicBezTo>
                  <a:pt x="1469" y="6537"/>
                  <a:pt x="1684" y="6842"/>
                  <a:pt x="1995" y="7009"/>
                </a:cubicBezTo>
                <a:cubicBezTo>
                  <a:pt x="2187" y="7112"/>
                  <a:pt x="2403" y="7155"/>
                  <a:pt x="2618" y="7198"/>
                </a:cubicBezTo>
                <a:cubicBezTo>
                  <a:pt x="2601" y="7103"/>
                  <a:pt x="2592" y="7009"/>
                  <a:pt x="2589" y="6914"/>
                </a:cubicBezTo>
                <a:lnTo>
                  <a:pt x="2589" y="6914"/>
                </a:lnTo>
                <a:cubicBezTo>
                  <a:pt x="2670" y="7017"/>
                  <a:pt x="2765" y="7103"/>
                  <a:pt x="2880" y="7170"/>
                </a:cubicBezTo>
                <a:cubicBezTo>
                  <a:pt x="2834" y="6753"/>
                  <a:pt x="3052" y="6351"/>
                  <a:pt x="3336" y="6046"/>
                </a:cubicBezTo>
                <a:cubicBezTo>
                  <a:pt x="3624" y="5739"/>
                  <a:pt x="3980" y="5509"/>
                  <a:pt x="4290" y="5233"/>
                </a:cubicBezTo>
                <a:cubicBezTo>
                  <a:pt x="4356" y="5175"/>
                  <a:pt x="4417" y="5118"/>
                  <a:pt x="4474" y="5058"/>
                </a:cubicBezTo>
                <a:cubicBezTo>
                  <a:pt x="4816" y="4974"/>
                  <a:pt x="5138" y="4808"/>
                  <a:pt x="5402" y="4572"/>
                </a:cubicBezTo>
                <a:cubicBezTo>
                  <a:pt x="5695" y="4302"/>
                  <a:pt x="5905" y="3937"/>
                  <a:pt x="5968" y="3546"/>
                </a:cubicBezTo>
                <a:cubicBezTo>
                  <a:pt x="5977" y="3497"/>
                  <a:pt x="5983" y="3451"/>
                  <a:pt x="5988" y="3406"/>
                </a:cubicBezTo>
                <a:cubicBezTo>
                  <a:pt x="6026" y="3440"/>
                  <a:pt x="6060" y="3492"/>
                  <a:pt x="6075" y="3541"/>
                </a:cubicBezTo>
                <a:cubicBezTo>
                  <a:pt x="6103" y="3638"/>
                  <a:pt x="6095" y="3747"/>
                  <a:pt x="6109" y="3848"/>
                </a:cubicBezTo>
                <a:cubicBezTo>
                  <a:pt x="6152" y="4167"/>
                  <a:pt x="6396" y="4414"/>
                  <a:pt x="6552" y="4696"/>
                </a:cubicBezTo>
                <a:cubicBezTo>
                  <a:pt x="6822" y="5187"/>
                  <a:pt x="6807" y="5825"/>
                  <a:pt x="6508" y="6305"/>
                </a:cubicBezTo>
                <a:cubicBezTo>
                  <a:pt x="6687" y="6233"/>
                  <a:pt x="6873" y="6161"/>
                  <a:pt x="7008" y="6020"/>
                </a:cubicBezTo>
                <a:cubicBezTo>
                  <a:pt x="7141" y="5879"/>
                  <a:pt x="7204" y="5652"/>
                  <a:pt x="7103" y="5489"/>
                </a:cubicBezTo>
                <a:lnTo>
                  <a:pt x="7103" y="5489"/>
                </a:lnTo>
                <a:cubicBezTo>
                  <a:pt x="7225" y="5599"/>
                  <a:pt x="7392" y="5660"/>
                  <a:pt x="7557" y="5660"/>
                </a:cubicBezTo>
                <a:cubicBezTo>
                  <a:pt x="7601" y="5660"/>
                  <a:pt x="7646" y="5656"/>
                  <a:pt x="7689" y="5647"/>
                </a:cubicBezTo>
                <a:cubicBezTo>
                  <a:pt x="7503" y="5609"/>
                  <a:pt x="7411" y="5379"/>
                  <a:pt x="7439" y="5193"/>
                </a:cubicBezTo>
                <a:cubicBezTo>
                  <a:pt x="7460" y="5012"/>
                  <a:pt x="7572" y="4845"/>
                  <a:pt x="7655" y="4673"/>
                </a:cubicBezTo>
                <a:cubicBezTo>
                  <a:pt x="7755" y="4460"/>
                  <a:pt x="7813" y="4227"/>
                  <a:pt x="7787" y="3995"/>
                </a:cubicBezTo>
                <a:cubicBezTo>
                  <a:pt x="7764" y="3825"/>
                  <a:pt x="7698" y="3658"/>
                  <a:pt x="7583" y="3535"/>
                </a:cubicBezTo>
                <a:cubicBezTo>
                  <a:pt x="7730" y="3526"/>
                  <a:pt x="7873" y="3515"/>
                  <a:pt x="8020" y="3509"/>
                </a:cubicBezTo>
                <a:cubicBezTo>
                  <a:pt x="7908" y="3474"/>
                  <a:pt x="7784" y="3431"/>
                  <a:pt x="7735" y="3322"/>
                </a:cubicBezTo>
                <a:cubicBezTo>
                  <a:pt x="7715" y="3276"/>
                  <a:pt x="7715" y="3222"/>
                  <a:pt x="7712" y="3173"/>
                </a:cubicBezTo>
                <a:cubicBezTo>
                  <a:pt x="7701" y="2891"/>
                  <a:pt x="7687" y="2615"/>
                  <a:pt x="7675" y="2334"/>
                </a:cubicBezTo>
                <a:cubicBezTo>
                  <a:pt x="7664" y="2098"/>
                  <a:pt x="7649" y="1845"/>
                  <a:pt x="7503" y="1659"/>
                </a:cubicBezTo>
                <a:cubicBezTo>
                  <a:pt x="7373" y="1495"/>
                  <a:pt x="7158" y="1409"/>
                  <a:pt x="6948" y="1406"/>
                </a:cubicBezTo>
                <a:cubicBezTo>
                  <a:pt x="6936" y="1405"/>
                  <a:pt x="6925" y="1405"/>
                  <a:pt x="6913" y="1405"/>
                </a:cubicBezTo>
                <a:cubicBezTo>
                  <a:pt x="6786" y="1405"/>
                  <a:pt x="6658" y="1433"/>
                  <a:pt x="6534" y="1478"/>
                </a:cubicBezTo>
                <a:cubicBezTo>
                  <a:pt x="6500" y="1256"/>
                  <a:pt x="6396" y="1047"/>
                  <a:pt x="6250" y="880"/>
                </a:cubicBezTo>
                <a:cubicBezTo>
                  <a:pt x="6026" y="633"/>
                  <a:pt x="5707" y="478"/>
                  <a:pt x="5379" y="414"/>
                </a:cubicBezTo>
                <a:cubicBezTo>
                  <a:pt x="5187" y="374"/>
                  <a:pt x="4986" y="363"/>
                  <a:pt x="4802" y="294"/>
                </a:cubicBezTo>
                <a:cubicBezTo>
                  <a:pt x="4629" y="231"/>
                  <a:pt x="4480" y="113"/>
                  <a:pt x="43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7707165" y="826639"/>
            <a:ext cx="130676" cy="371409"/>
          </a:xfrm>
          <a:custGeom>
            <a:rect b="b" l="l" r="r" t="t"/>
            <a:pathLst>
              <a:path extrusionOk="0" h="2558" w="900">
                <a:moveTo>
                  <a:pt x="899" y="0"/>
                </a:moveTo>
                <a:cubicBezTo>
                  <a:pt x="894" y="0"/>
                  <a:pt x="888" y="6"/>
                  <a:pt x="888" y="6"/>
                </a:cubicBezTo>
                <a:cubicBezTo>
                  <a:pt x="876" y="14"/>
                  <a:pt x="871" y="20"/>
                  <a:pt x="862" y="29"/>
                </a:cubicBezTo>
                <a:lnTo>
                  <a:pt x="822" y="69"/>
                </a:lnTo>
                <a:cubicBezTo>
                  <a:pt x="730" y="158"/>
                  <a:pt x="635" y="247"/>
                  <a:pt x="555" y="345"/>
                </a:cubicBezTo>
                <a:cubicBezTo>
                  <a:pt x="445" y="471"/>
                  <a:pt x="348" y="606"/>
                  <a:pt x="273" y="753"/>
                </a:cubicBezTo>
                <a:cubicBezTo>
                  <a:pt x="227" y="845"/>
                  <a:pt x="187" y="940"/>
                  <a:pt x="155" y="1037"/>
                </a:cubicBezTo>
                <a:cubicBezTo>
                  <a:pt x="104" y="1184"/>
                  <a:pt x="72" y="1336"/>
                  <a:pt x="55" y="1491"/>
                </a:cubicBezTo>
                <a:cubicBezTo>
                  <a:pt x="40" y="1583"/>
                  <a:pt x="26" y="1672"/>
                  <a:pt x="23" y="1767"/>
                </a:cubicBezTo>
                <a:cubicBezTo>
                  <a:pt x="12" y="1954"/>
                  <a:pt x="9" y="2141"/>
                  <a:pt x="9" y="2327"/>
                </a:cubicBezTo>
                <a:cubicBezTo>
                  <a:pt x="9" y="2370"/>
                  <a:pt x="3" y="2416"/>
                  <a:pt x="0" y="2460"/>
                </a:cubicBezTo>
                <a:cubicBezTo>
                  <a:pt x="0" y="2491"/>
                  <a:pt x="3" y="2529"/>
                  <a:pt x="0" y="2557"/>
                </a:cubicBezTo>
                <a:cubicBezTo>
                  <a:pt x="3" y="2534"/>
                  <a:pt x="3" y="2526"/>
                  <a:pt x="9" y="2517"/>
                </a:cubicBezTo>
                <a:lnTo>
                  <a:pt x="14" y="2434"/>
                </a:lnTo>
                <a:cubicBezTo>
                  <a:pt x="17" y="2368"/>
                  <a:pt x="26" y="2299"/>
                  <a:pt x="29" y="2230"/>
                </a:cubicBezTo>
                <a:cubicBezTo>
                  <a:pt x="29" y="2184"/>
                  <a:pt x="29" y="2141"/>
                  <a:pt x="32" y="2095"/>
                </a:cubicBezTo>
                <a:cubicBezTo>
                  <a:pt x="40" y="1997"/>
                  <a:pt x="46" y="1899"/>
                  <a:pt x="55" y="1807"/>
                </a:cubicBezTo>
                <a:cubicBezTo>
                  <a:pt x="60" y="1701"/>
                  <a:pt x="72" y="1598"/>
                  <a:pt x="86" y="1497"/>
                </a:cubicBezTo>
                <a:cubicBezTo>
                  <a:pt x="101" y="1396"/>
                  <a:pt x="124" y="1299"/>
                  <a:pt x="144" y="1204"/>
                </a:cubicBezTo>
                <a:cubicBezTo>
                  <a:pt x="172" y="1089"/>
                  <a:pt x="204" y="974"/>
                  <a:pt x="256" y="862"/>
                </a:cubicBezTo>
                <a:cubicBezTo>
                  <a:pt x="262" y="845"/>
                  <a:pt x="276" y="833"/>
                  <a:pt x="285" y="816"/>
                </a:cubicBezTo>
                <a:cubicBezTo>
                  <a:pt x="325" y="730"/>
                  <a:pt x="371" y="647"/>
                  <a:pt x="420" y="566"/>
                </a:cubicBezTo>
                <a:cubicBezTo>
                  <a:pt x="443" y="534"/>
                  <a:pt x="468" y="506"/>
                  <a:pt x="489" y="474"/>
                </a:cubicBezTo>
                <a:cubicBezTo>
                  <a:pt x="532" y="414"/>
                  <a:pt x="578" y="348"/>
                  <a:pt x="629" y="290"/>
                </a:cubicBezTo>
                <a:cubicBezTo>
                  <a:pt x="707" y="201"/>
                  <a:pt x="790" y="115"/>
                  <a:pt x="871" y="29"/>
                </a:cubicBezTo>
                <a:lnTo>
                  <a:pt x="885" y="14"/>
                </a:lnTo>
                <a:lnTo>
                  <a:pt x="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7713844" y="1051399"/>
            <a:ext cx="224471" cy="524590"/>
          </a:xfrm>
          <a:custGeom>
            <a:rect b="b" l="l" r="r" t="t"/>
            <a:pathLst>
              <a:path extrusionOk="0" h="3613" w="1546">
                <a:moveTo>
                  <a:pt x="0" y="1"/>
                </a:moveTo>
                <a:cubicBezTo>
                  <a:pt x="26" y="9"/>
                  <a:pt x="40" y="18"/>
                  <a:pt x="55" y="24"/>
                </a:cubicBezTo>
                <a:cubicBezTo>
                  <a:pt x="72" y="32"/>
                  <a:pt x="92" y="38"/>
                  <a:pt x="109" y="50"/>
                </a:cubicBezTo>
                <a:cubicBezTo>
                  <a:pt x="126" y="61"/>
                  <a:pt x="144" y="67"/>
                  <a:pt x="164" y="78"/>
                </a:cubicBezTo>
                <a:cubicBezTo>
                  <a:pt x="250" y="124"/>
                  <a:pt x="328" y="187"/>
                  <a:pt x="399" y="254"/>
                </a:cubicBezTo>
                <a:cubicBezTo>
                  <a:pt x="425" y="277"/>
                  <a:pt x="445" y="302"/>
                  <a:pt x="471" y="323"/>
                </a:cubicBezTo>
                <a:lnTo>
                  <a:pt x="537" y="397"/>
                </a:lnTo>
                <a:cubicBezTo>
                  <a:pt x="624" y="506"/>
                  <a:pt x="690" y="627"/>
                  <a:pt x="747" y="754"/>
                </a:cubicBezTo>
                <a:cubicBezTo>
                  <a:pt x="810" y="891"/>
                  <a:pt x="856" y="1035"/>
                  <a:pt x="888" y="1182"/>
                </a:cubicBezTo>
                <a:cubicBezTo>
                  <a:pt x="919" y="1325"/>
                  <a:pt x="942" y="1472"/>
                  <a:pt x="960" y="1615"/>
                </a:cubicBezTo>
                <a:cubicBezTo>
                  <a:pt x="983" y="1791"/>
                  <a:pt x="1006" y="1969"/>
                  <a:pt x="1029" y="2144"/>
                </a:cubicBezTo>
                <a:cubicBezTo>
                  <a:pt x="1032" y="2170"/>
                  <a:pt x="1029" y="2199"/>
                  <a:pt x="1032" y="2222"/>
                </a:cubicBezTo>
                <a:cubicBezTo>
                  <a:pt x="1049" y="2360"/>
                  <a:pt x="1072" y="2495"/>
                  <a:pt x="1101" y="2633"/>
                </a:cubicBezTo>
                <a:cubicBezTo>
                  <a:pt x="1115" y="2690"/>
                  <a:pt x="1121" y="2748"/>
                  <a:pt x="1135" y="2802"/>
                </a:cubicBezTo>
                <a:cubicBezTo>
                  <a:pt x="1164" y="2908"/>
                  <a:pt x="1204" y="3018"/>
                  <a:pt x="1244" y="3121"/>
                </a:cubicBezTo>
                <a:cubicBezTo>
                  <a:pt x="1307" y="3282"/>
                  <a:pt x="1391" y="3437"/>
                  <a:pt x="1506" y="3569"/>
                </a:cubicBezTo>
                <a:lnTo>
                  <a:pt x="1529" y="3592"/>
                </a:lnTo>
                <a:cubicBezTo>
                  <a:pt x="1530" y="3596"/>
                  <a:pt x="1536" y="3601"/>
                  <a:pt x="1540" y="3605"/>
                </a:cubicBezTo>
                <a:lnTo>
                  <a:pt x="1540" y="3605"/>
                </a:lnTo>
                <a:cubicBezTo>
                  <a:pt x="1538" y="3602"/>
                  <a:pt x="1536" y="3600"/>
                  <a:pt x="1534" y="3598"/>
                </a:cubicBezTo>
                <a:cubicBezTo>
                  <a:pt x="1529" y="3587"/>
                  <a:pt x="1517" y="3572"/>
                  <a:pt x="1506" y="3564"/>
                </a:cubicBezTo>
                <a:cubicBezTo>
                  <a:pt x="1488" y="3541"/>
                  <a:pt x="1474" y="3520"/>
                  <a:pt x="1460" y="3497"/>
                </a:cubicBezTo>
                <a:cubicBezTo>
                  <a:pt x="1405" y="3420"/>
                  <a:pt x="1362" y="3339"/>
                  <a:pt x="1322" y="3253"/>
                </a:cubicBezTo>
                <a:cubicBezTo>
                  <a:pt x="1284" y="3167"/>
                  <a:pt x="1256" y="3081"/>
                  <a:pt x="1227" y="2992"/>
                </a:cubicBezTo>
                <a:cubicBezTo>
                  <a:pt x="1155" y="2762"/>
                  <a:pt x="1115" y="2523"/>
                  <a:pt x="1083" y="2288"/>
                </a:cubicBezTo>
                <a:cubicBezTo>
                  <a:pt x="1063" y="2136"/>
                  <a:pt x="1046" y="1989"/>
                  <a:pt x="1029" y="1842"/>
                </a:cubicBezTo>
                <a:cubicBezTo>
                  <a:pt x="1003" y="1618"/>
                  <a:pt x="974" y="1394"/>
                  <a:pt x="925" y="1173"/>
                </a:cubicBezTo>
                <a:cubicBezTo>
                  <a:pt x="897" y="1041"/>
                  <a:pt x="859" y="912"/>
                  <a:pt x="805" y="785"/>
                </a:cubicBezTo>
                <a:cubicBezTo>
                  <a:pt x="698" y="535"/>
                  <a:pt x="526" y="302"/>
                  <a:pt x="299" y="147"/>
                </a:cubicBezTo>
                <a:cubicBezTo>
                  <a:pt x="244" y="116"/>
                  <a:pt x="187" y="78"/>
                  <a:pt x="129" y="50"/>
                </a:cubicBezTo>
                <a:cubicBezTo>
                  <a:pt x="109" y="38"/>
                  <a:pt x="86" y="29"/>
                  <a:pt x="66" y="21"/>
                </a:cubicBezTo>
                <a:lnTo>
                  <a:pt x="0" y="1"/>
                </a:lnTo>
                <a:close/>
                <a:moveTo>
                  <a:pt x="1540" y="3605"/>
                </a:moveTo>
                <a:cubicBezTo>
                  <a:pt x="1542" y="3608"/>
                  <a:pt x="1544" y="3611"/>
                  <a:pt x="1546" y="3612"/>
                </a:cubicBezTo>
                <a:cubicBezTo>
                  <a:pt x="1545" y="3610"/>
                  <a:pt x="1543" y="3608"/>
                  <a:pt x="1540" y="360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7736349" y="991434"/>
            <a:ext cx="346726" cy="193690"/>
          </a:xfrm>
          <a:custGeom>
            <a:rect b="b" l="l" r="r" t="t"/>
            <a:pathLst>
              <a:path extrusionOk="0" h="1334" w="2388">
                <a:moveTo>
                  <a:pt x="463" y="0"/>
                </a:moveTo>
                <a:cubicBezTo>
                  <a:pt x="389" y="0"/>
                  <a:pt x="315" y="2"/>
                  <a:pt x="242" y="6"/>
                </a:cubicBezTo>
                <a:cubicBezTo>
                  <a:pt x="196" y="11"/>
                  <a:pt x="147" y="11"/>
                  <a:pt x="101" y="11"/>
                </a:cubicBezTo>
                <a:cubicBezTo>
                  <a:pt x="69" y="11"/>
                  <a:pt x="29" y="17"/>
                  <a:pt x="0" y="17"/>
                </a:cubicBezTo>
                <a:lnTo>
                  <a:pt x="354" y="17"/>
                </a:lnTo>
                <a:cubicBezTo>
                  <a:pt x="386" y="17"/>
                  <a:pt x="417" y="16"/>
                  <a:pt x="449" y="16"/>
                </a:cubicBezTo>
                <a:cubicBezTo>
                  <a:pt x="465" y="16"/>
                  <a:pt x="481" y="16"/>
                  <a:pt x="497" y="17"/>
                </a:cubicBezTo>
                <a:cubicBezTo>
                  <a:pt x="592" y="20"/>
                  <a:pt x="693" y="32"/>
                  <a:pt x="790" y="46"/>
                </a:cubicBezTo>
                <a:cubicBezTo>
                  <a:pt x="900" y="63"/>
                  <a:pt x="1003" y="86"/>
                  <a:pt x="1104" y="118"/>
                </a:cubicBezTo>
                <a:cubicBezTo>
                  <a:pt x="1201" y="149"/>
                  <a:pt x="1293" y="192"/>
                  <a:pt x="1382" y="244"/>
                </a:cubicBezTo>
                <a:cubicBezTo>
                  <a:pt x="1491" y="302"/>
                  <a:pt x="1595" y="376"/>
                  <a:pt x="1690" y="460"/>
                </a:cubicBezTo>
                <a:cubicBezTo>
                  <a:pt x="1698" y="474"/>
                  <a:pt x="1710" y="488"/>
                  <a:pt x="1724" y="503"/>
                </a:cubicBezTo>
                <a:cubicBezTo>
                  <a:pt x="1793" y="566"/>
                  <a:pt x="1865" y="638"/>
                  <a:pt x="1928" y="710"/>
                </a:cubicBezTo>
                <a:cubicBezTo>
                  <a:pt x="1954" y="738"/>
                  <a:pt x="1980" y="773"/>
                  <a:pt x="2006" y="804"/>
                </a:cubicBezTo>
                <a:cubicBezTo>
                  <a:pt x="2055" y="865"/>
                  <a:pt x="2109" y="925"/>
                  <a:pt x="2155" y="991"/>
                </a:cubicBezTo>
                <a:cubicBezTo>
                  <a:pt x="2221" y="1080"/>
                  <a:pt x="2282" y="1168"/>
                  <a:pt x="2343" y="1259"/>
                </a:cubicBezTo>
                <a:lnTo>
                  <a:pt x="2343" y="1259"/>
                </a:lnTo>
                <a:cubicBezTo>
                  <a:pt x="2341" y="1255"/>
                  <a:pt x="2338" y="1251"/>
                  <a:pt x="2336" y="1247"/>
                </a:cubicBezTo>
                <a:cubicBezTo>
                  <a:pt x="2267" y="1132"/>
                  <a:pt x="2195" y="1017"/>
                  <a:pt x="2115" y="908"/>
                </a:cubicBezTo>
                <a:cubicBezTo>
                  <a:pt x="2014" y="767"/>
                  <a:pt x="1905" y="635"/>
                  <a:pt x="1782" y="514"/>
                </a:cubicBezTo>
                <a:cubicBezTo>
                  <a:pt x="1707" y="437"/>
                  <a:pt x="1624" y="371"/>
                  <a:pt x="1537" y="305"/>
                </a:cubicBezTo>
                <a:cubicBezTo>
                  <a:pt x="1408" y="207"/>
                  <a:pt x="1262" y="141"/>
                  <a:pt x="1106" y="89"/>
                </a:cubicBezTo>
                <a:cubicBezTo>
                  <a:pt x="1017" y="60"/>
                  <a:pt x="923" y="34"/>
                  <a:pt x="828" y="20"/>
                </a:cubicBezTo>
                <a:cubicBezTo>
                  <a:pt x="707" y="6"/>
                  <a:pt x="584" y="0"/>
                  <a:pt x="463" y="0"/>
                </a:cubicBezTo>
                <a:close/>
                <a:moveTo>
                  <a:pt x="2343" y="1259"/>
                </a:moveTo>
                <a:lnTo>
                  <a:pt x="2343" y="1259"/>
                </a:lnTo>
                <a:cubicBezTo>
                  <a:pt x="2350" y="1270"/>
                  <a:pt x="2356" y="1282"/>
                  <a:pt x="2365" y="1293"/>
                </a:cubicBezTo>
                <a:cubicBezTo>
                  <a:pt x="2371" y="1304"/>
                  <a:pt x="2374" y="1310"/>
                  <a:pt x="2382" y="1322"/>
                </a:cubicBezTo>
                <a:cubicBezTo>
                  <a:pt x="2382" y="1325"/>
                  <a:pt x="2385" y="1327"/>
                  <a:pt x="2388" y="1333"/>
                </a:cubicBezTo>
                <a:cubicBezTo>
                  <a:pt x="2385" y="1327"/>
                  <a:pt x="2382" y="1322"/>
                  <a:pt x="2379" y="1313"/>
                </a:cubicBezTo>
                <a:cubicBezTo>
                  <a:pt x="2374" y="1307"/>
                  <a:pt x="2371" y="1304"/>
                  <a:pt x="2368" y="1296"/>
                </a:cubicBezTo>
                <a:cubicBezTo>
                  <a:pt x="2360" y="1283"/>
                  <a:pt x="2351" y="1271"/>
                  <a:pt x="2343" y="12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7747093" y="902140"/>
            <a:ext cx="392317" cy="56045"/>
          </a:xfrm>
          <a:custGeom>
            <a:rect b="b" l="l" r="r" t="t"/>
            <a:pathLst>
              <a:path extrusionOk="0" h="386" w="2702">
                <a:moveTo>
                  <a:pt x="1628" y="0"/>
                </a:moveTo>
                <a:cubicBezTo>
                  <a:pt x="1582" y="0"/>
                  <a:pt x="1536" y="2"/>
                  <a:pt x="1489" y="3"/>
                </a:cubicBezTo>
                <a:cubicBezTo>
                  <a:pt x="1334" y="9"/>
                  <a:pt x="1179" y="29"/>
                  <a:pt x="1027" y="58"/>
                </a:cubicBezTo>
                <a:cubicBezTo>
                  <a:pt x="935" y="75"/>
                  <a:pt x="843" y="89"/>
                  <a:pt x="754" y="115"/>
                </a:cubicBezTo>
                <a:cubicBezTo>
                  <a:pt x="570" y="164"/>
                  <a:pt x="389" y="230"/>
                  <a:pt x="216" y="302"/>
                </a:cubicBezTo>
                <a:cubicBezTo>
                  <a:pt x="173" y="319"/>
                  <a:pt x="136" y="333"/>
                  <a:pt x="93" y="348"/>
                </a:cubicBezTo>
                <a:cubicBezTo>
                  <a:pt x="58" y="356"/>
                  <a:pt x="30" y="374"/>
                  <a:pt x="1" y="385"/>
                </a:cubicBezTo>
                <a:cubicBezTo>
                  <a:pt x="21" y="382"/>
                  <a:pt x="35" y="376"/>
                  <a:pt x="50" y="374"/>
                </a:cubicBezTo>
                <a:lnTo>
                  <a:pt x="127" y="348"/>
                </a:lnTo>
                <a:lnTo>
                  <a:pt x="323" y="285"/>
                </a:lnTo>
                <a:cubicBezTo>
                  <a:pt x="366" y="270"/>
                  <a:pt x="409" y="250"/>
                  <a:pt x="452" y="236"/>
                </a:cubicBezTo>
                <a:cubicBezTo>
                  <a:pt x="541" y="210"/>
                  <a:pt x="633" y="178"/>
                  <a:pt x="728" y="158"/>
                </a:cubicBezTo>
                <a:cubicBezTo>
                  <a:pt x="828" y="132"/>
                  <a:pt x="932" y="112"/>
                  <a:pt x="1032" y="92"/>
                </a:cubicBezTo>
                <a:cubicBezTo>
                  <a:pt x="1130" y="75"/>
                  <a:pt x="1231" y="66"/>
                  <a:pt x="1331" y="55"/>
                </a:cubicBezTo>
                <a:cubicBezTo>
                  <a:pt x="1437" y="44"/>
                  <a:pt x="1547" y="34"/>
                  <a:pt x="1655" y="34"/>
                </a:cubicBezTo>
                <a:cubicBezTo>
                  <a:pt x="1668" y="34"/>
                  <a:pt x="1681" y="34"/>
                  <a:pt x="1693" y="35"/>
                </a:cubicBezTo>
                <a:cubicBezTo>
                  <a:pt x="1711" y="35"/>
                  <a:pt x="1731" y="43"/>
                  <a:pt x="1748" y="43"/>
                </a:cubicBezTo>
                <a:cubicBezTo>
                  <a:pt x="1840" y="46"/>
                  <a:pt x="1935" y="58"/>
                  <a:pt x="2027" y="75"/>
                </a:cubicBezTo>
                <a:cubicBezTo>
                  <a:pt x="2067" y="83"/>
                  <a:pt x="2104" y="98"/>
                  <a:pt x="2141" y="106"/>
                </a:cubicBezTo>
                <a:cubicBezTo>
                  <a:pt x="2219" y="129"/>
                  <a:pt x="2291" y="149"/>
                  <a:pt x="2363" y="184"/>
                </a:cubicBezTo>
                <a:cubicBezTo>
                  <a:pt x="2472" y="230"/>
                  <a:pt x="2572" y="293"/>
                  <a:pt x="2670" y="362"/>
                </a:cubicBezTo>
                <a:cubicBezTo>
                  <a:pt x="2679" y="368"/>
                  <a:pt x="2682" y="371"/>
                  <a:pt x="2687" y="374"/>
                </a:cubicBezTo>
                <a:cubicBezTo>
                  <a:pt x="2690" y="375"/>
                  <a:pt x="2692" y="377"/>
                  <a:pt x="2694" y="378"/>
                </a:cubicBezTo>
                <a:lnTo>
                  <a:pt x="2694" y="378"/>
                </a:lnTo>
                <a:cubicBezTo>
                  <a:pt x="2694" y="377"/>
                  <a:pt x="2693" y="376"/>
                  <a:pt x="2693" y="376"/>
                </a:cubicBezTo>
                <a:cubicBezTo>
                  <a:pt x="2682" y="371"/>
                  <a:pt x="2673" y="362"/>
                  <a:pt x="2667" y="356"/>
                </a:cubicBezTo>
                <a:lnTo>
                  <a:pt x="2624" y="325"/>
                </a:lnTo>
                <a:cubicBezTo>
                  <a:pt x="2521" y="244"/>
                  <a:pt x="2409" y="175"/>
                  <a:pt x="2285" y="127"/>
                </a:cubicBezTo>
                <a:cubicBezTo>
                  <a:pt x="2133" y="58"/>
                  <a:pt x="1963" y="26"/>
                  <a:pt x="1797" y="9"/>
                </a:cubicBezTo>
                <a:cubicBezTo>
                  <a:pt x="1741" y="2"/>
                  <a:pt x="1685" y="0"/>
                  <a:pt x="1628" y="0"/>
                </a:cubicBezTo>
                <a:close/>
                <a:moveTo>
                  <a:pt x="2694" y="378"/>
                </a:moveTo>
                <a:cubicBezTo>
                  <a:pt x="2696" y="381"/>
                  <a:pt x="2700" y="385"/>
                  <a:pt x="2702" y="385"/>
                </a:cubicBezTo>
                <a:cubicBezTo>
                  <a:pt x="2700" y="383"/>
                  <a:pt x="2698" y="381"/>
                  <a:pt x="2694" y="37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7481388" y="1175395"/>
            <a:ext cx="149115" cy="201966"/>
          </a:xfrm>
          <a:custGeom>
            <a:rect b="b" l="l" r="r" t="t"/>
            <a:pathLst>
              <a:path extrusionOk="0" h="1391" w="1027">
                <a:moveTo>
                  <a:pt x="1026" y="0"/>
                </a:moveTo>
                <a:cubicBezTo>
                  <a:pt x="1026" y="0"/>
                  <a:pt x="1024" y="1"/>
                  <a:pt x="1022" y="3"/>
                </a:cubicBezTo>
                <a:lnTo>
                  <a:pt x="1022" y="3"/>
                </a:lnTo>
                <a:cubicBezTo>
                  <a:pt x="1024" y="2"/>
                  <a:pt x="1026" y="0"/>
                  <a:pt x="1026" y="0"/>
                </a:cubicBezTo>
                <a:close/>
                <a:moveTo>
                  <a:pt x="1022" y="3"/>
                </a:moveTo>
                <a:cubicBezTo>
                  <a:pt x="1021" y="3"/>
                  <a:pt x="1021" y="3"/>
                  <a:pt x="1021" y="3"/>
                </a:cubicBezTo>
                <a:cubicBezTo>
                  <a:pt x="1018" y="3"/>
                  <a:pt x="1009" y="6"/>
                  <a:pt x="1003" y="12"/>
                </a:cubicBezTo>
                <a:cubicBezTo>
                  <a:pt x="995" y="14"/>
                  <a:pt x="983" y="20"/>
                  <a:pt x="975" y="26"/>
                </a:cubicBezTo>
                <a:cubicBezTo>
                  <a:pt x="903" y="60"/>
                  <a:pt x="831" y="101"/>
                  <a:pt x="765" y="149"/>
                </a:cubicBezTo>
                <a:cubicBezTo>
                  <a:pt x="679" y="213"/>
                  <a:pt x="607" y="290"/>
                  <a:pt x="544" y="374"/>
                </a:cubicBezTo>
                <a:cubicBezTo>
                  <a:pt x="503" y="428"/>
                  <a:pt x="472" y="486"/>
                  <a:pt x="437" y="537"/>
                </a:cubicBezTo>
                <a:cubicBezTo>
                  <a:pt x="391" y="624"/>
                  <a:pt x="348" y="710"/>
                  <a:pt x="314" y="802"/>
                </a:cubicBezTo>
                <a:cubicBezTo>
                  <a:pt x="291" y="853"/>
                  <a:pt x="262" y="905"/>
                  <a:pt x="242" y="960"/>
                </a:cubicBezTo>
                <a:cubicBezTo>
                  <a:pt x="199" y="1066"/>
                  <a:pt x="156" y="1175"/>
                  <a:pt x="93" y="1276"/>
                </a:cubicBezTo>
                <a:cubicBezTo>
                  <a:pt x="84" y="1290"/>
                  <a:pt x="75" y="1299"/>
                  <a:pt x="70" y="1310"/>
                </a:cubicBezTo>
                <a:cubicBezTo>
                  <a:pt x="58" y="1322"/>
                  <a:pt x="49" y="1333"/>
                  <a:pt x="41" y="1345"/>
                </a:cubicBezTo>
                <a:cubicBezTo>
                  <a:pt x="26" y="1359"/>
                  <a:pt x="15" y="1376"/>
                  <a:pt x="1" y="1391"/>
                </a:cubicBezTo>
                <a:cubicBezTo>
                  <a:pt x="12" y="1382"/>
                  <a:pt x="15" y="1376"/>
                  <a:pt x="18" y="1376"/>
                </a:cubicBezTo>
                <a:cubicBezTo>
                  <a:pt x="29" y="1365"/>
                  <a:pt x="44" y="1353"/>
                  <a:pt x="55" y="1339"/>
                </a:cubicBezTo>
                <a:cubicBezTo>
                  <a:pt x="84" y="1307"/>
                  <a:pt x="113" y="1270"/>
                  <a:pt x="133" y="1236"/>
                </a:cubicBezTo>
                <a:cubicBezTo>
                  <a:pt x="147" y="1213"/>
                  <a:pt x="159" y="1184"/>
                  <a:pt x="173" y="1161"/>
                </a:cubicBezTo>
                <a:cubicBezTo>
                  <a:pt x="202" y="1106"/>
                  <a:pt x="230" y="1052"/>
                  <a:pt x="256" y="997"/>
                </a:cubicBezTo>
                <a:lnTo>
                  <a:pt x="334" y="819"/>
                </a:lnTo>
                <a:cubicBezTo>
                  <a:pt x="360" y="761"/>
                  <a:pt x="389" y="707"/>
                  <a:pt x="417" y="649"/>
                </a:cubicBezTo>
                <a:cubicBezTo>
                  <a:pt x="449" y="586"/>
                  <a:pt x="480" y="517"/>
                  <a:pt x="524" y="451"/>
                </a:cubicBezTo>
                <a:cubicBezTo>
                  <a:pt x="532" y="443"/>
                  <a:pt x="544" y="437"/>
                  <a:pt x="549" y="428"/>
                </a:cubicBezTo>
                <a:cubicBezTo>
                  <a:pt x="581" y="379"/>
                  <a:pt x="618" y="331"/>
                  <a:pt x="659" y="287"/>
                </a:cubicBezTo>
                <a:cubicBezTo>
                  <a:pt x="676" y="270"/>
                  <a:pt x="693" y="256"/>
                  <a:pt x="710" y="236"/>
                </a:cubicBezTo>
                <a:cubicBezTo>
                  <a:pt x="748" y="204"/>
                  <a:pt x="779" y="170"/>
                  <a:pt x="820" y="141"/>
                </a:cubicBezTo>
                <a:cubicBezTo>
                  <a:pt x="880" y="92"/>
                  <a:pt x="940" y="55"/>
                  <a:pt x="1006" y="14"/>
                </a:cubicBezTo>
                <a:cubicBezTo>
                  <a:pt x="1009" y="12"/>
                  <a:pt x="1012" y="12"/>
                  <a:pt x="1018" y="6"/>
                </a:cubicBezTo>
                <a:cubicBezTo>
                  <a:pt x="1019" y="5"/>
                  <a:pt x="1020" y="4"/>
                  <a:pt x="1022" y="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7273180" y="1057207"/>
            <a:ext cx="430358" cy="691419"/>
          </a:xfrm>
          <a:custGeom>
            <a:rect b="b" l="l" r="r" t="t"/>
            <a:pathLst>
              <a:path extrusionOk="0" h="4762" w="2964">
                <a:moveTo>
                  <a:pt x="2871" y="1"/>
                </a:moveTo>
                <a:cubicBezTo>
                  <a:pt x="2811" y="1"/>
                  <a:pt x="2748" y="15"/>
                  <a:pt x="2687" y="24"/>
                </a:cubicBezTo>
                <a:cubicBezTo>
                  <a:pt x="2538" y="53"/>
                  <a:pt x="2389" y="93"/>
                  <a:pt x="2251" y="150"/>
                </a:cubicBezTo>
                <a:cubicBezTo>
                  <a:pt x="2202" y="168"/>
                  <a:pt x="2156" y="193"/>
                  <a:pt x="2110" y="214"/>
                </a:cubicBezTo>
                <a:cubicBezTo>
                  <a:pt x="2064" y="237"/>
                  <a:pt x="2021" y="260"/>
                  <a:pt x="1972" y="285"/>
                </a:cubicBezTo>
                <a:cubicBezTo>
                  <a:pt x="1785" y="389"/>
                  <a:pt x="1613" y="515"/>
                  <a:pt x="1460" y="668"/>
                </a:cubicBezTo>
                <a:cubicBezTo>
                  <a:pt x="1294" y="828"/>
                  <a:pt x="1153" y="1015"/>
                  <a:pt x="1044" y="1219"/>
                </a:cubicBezTo>
                <a:cubicBezTo>
                  <a:pt x="935" y="1417"/>
                  <a:pt x="863" y="1633"/>
                  <a:pt x="759" y="1825"/>
                </a:cubicBezTo>
                <a:cubicBezTo>
                  <a:pt x="633" y="2064"/>
                  <a:pt x="458" y="2271"/>
                  <a:pt x="314" y="2504"/>
                </a:cubicBezTo>
                <a:cubicBezTo>
                  <a:pt x="297" y="2535"/>
                  <a:pt x="268" y="2567"/>
                  <a:pt x="248" y="2604"/>
                </a:cubicBezTo>
                <a:cubicBezTo>
                  <a:pt x="147" y="2791"/>
                  <a:pt x="81" y="2989"/>
                  <a:pt x="44" y="3199"/>
                </a:cubicBezTo>
                <a:cubicBezTo>
                  <a:pt x="38" y="3242"/>
                  <a:pt x="27" y="3285"/>
                  <a:pt x="24" y="3328"/>
                </a:cubicBezTo>
                <a:cubicBezTo>
                  <a:pt x="18" y="3371"/>
                  <a:pt x="12" y="3414"/>
                  <a:pt x="12" y="3457"/>
                </a:cubicBezTo>
                <a:cubicBezTo>
                  <a:pt x="1" y="3627"/>
                  <a:pt x="15" y="3799"/>
                  <a:pt x="53" y="3966"/>
                </a:cubicBezTo>
                <a:cubicBezTo>
                  <a:pt x="81" y="4095"/>
                  <a:pt x="113" y="4222"/>
                  <a:pt x="168" y="4345"/>
                </a:cubicBezTo>
                <a:lnTo>
                  <a:pt x="185" y="4391"/>
                </a:lnTo>
                <a:lnTo>
                  <a:pt x="205" y="4434"/>
                </a:lnTo>
                <a:lnTo>
                  <a:pt x="248" y="4523"/>
                </a:lnTo>
                <a:lnTo>
                  <a:pt x="300" y="4610"/>
                </a:lnTo>
                <a:cubicBezTo>
                  <a:pt x="305" y="4624"/>
                  <a:pt x="314" y="4638"/>
                  <a:pt x="326" y="4653"/>
                </a:cubicBezTo>
                <a:lnTo>
                  <a:pt x="354" y="4693"/>
                </a:lnTo>
                <a:cubicBezTo>
                  <a:pt x="363" y="4704"/>
                  <a:pt x="374" y="4719"/>
                  <a:pt x="383" y="4727"/>
                </a:cubicBezTo>
                <a:cubicBezTo>
                  <a:pt x="389" y="4739"/>
                  <a:pt x="400" y="4753"/>
                  <a:pt x="406" y="4762"/>
                </a:cubicBezTo>
                <a:cubicBezTo>
                  <a:pt x="400" y="4753"/>
                  <a:pt x="392" y="4742"/>
                  <a:pt x="389" y="4736"/>
                </a:cubicBezTo>
                <a:cubicBezTo>
                  <a:pt x="377" y="4719"/>
                  <a:pt x="363" y="4696"/>
                  <a:pt x="349" y="4676"/>
                </a:cubicBezTo>
                <a:cubicBezTo>
                  <a:pt x="326" y="4641"/>
                  <a:pt x="305" y="4610"/>
                  <a:pt x="285" y="4575"/>
                </a:cubicBezTo>
                <a:cubicBezTo>
                  <a:pt x="245" y="4512"/>
                  <a:pt x="219" y="4449"/>
                  <a:pt x="188" y="4383"/>
                </a:cubicBezTo>
                <a:cubicBezTo>
                  <a:pt x="162" y="4317"/>
                  <a:pt x="133" y="4251"/>
                  <a:pt x="116" y="4182"/>
                </a:cubicBezTo>
                <a:cubicBezTo>
                  <a:pt x="96" y="4118"/>
                  <a:pt x="81" y="4047"/>
                  <a:pt x="67" y="3978"/>
                </a:cubicBezTo>
                <a:cubicBezTo>
                  <a:pt x="55" y="3909"/>
                  <a:pt x="41" y="3843"/>
                  <a:pt x="38" y="3771"/>
                </a:cubicBezTo>
                <a:cubicBezTo>
                  <a:pt x="4" y="3412"/>
                  <a:pt x="67" y="3041"/>
                  <a:pt x="225" y="2713"/>
                </a:cubicBezTo>
                <a:cubicBezTo>
                  <a:pt x="320" y="2512"/>
                  <a:pt x="458" y="2328"/>
                  <a:pt x="590" y="2147"/>
                </a:cubicBezTo>
                <a:cubicBezTo>
                  <a:pt x="690" y="2009"/>
                  <a:pt x="785" y="1863"/>
                  <a:pt x="851" y="1705"/>
                </a:cubicBezTo>
                <a:cubicBezTo>
                  <a:pt x="923" y="1550"/>
                  <a:pt x="981" y="1389"/>
                  <a:pt x="1064" y="1236"/>
                </a:cubicBezTo>
                <a:cubicBezTo>
                  <a:pt x="1162" y="1058"/>
                  <a:pt x="1288" y="897"/>
                  <a:pt x="1426" y="748"/>
                </a:cubicBezTo>
                <a:cubicBezTo>
                  <a:pt x="1710" y="452"/>
                  <a:pt x="2070" y="222"/>
                  <a:pt x="2466" y="96"/>
                </a:cubicBezTo>
                <a:cubicBezTo>
                  <a:pt x="2512" y="79"/>
                  <a:pt x="2561" y="67"/>
                  <a:pt x="2610" y="56"/>
                </a:cubicBezTo>
                <a:cubicBezTo>
                  <a:pt x="2656" y="44"/>
                  <a:pt x="2702" y="38"/>
                  <a:pt x="2753" y="30"/>
                </a:cubicBezTo>
                <a:cubicBezTo>
                  <a:pt x="2771" y="30"/>
                  <a:pt x="2788" y="27"/>
                  <a:pt x="2805" y="24"/>
                </a:cubicBezTo>
                <a:cubicBezTo>
                  <a:pt x="2825" y="21"/>
                  <a:pt x="2843" y="21"/>
                  <a:pt x="2860" y="18"/>
                </a:cubicBezTo>
                <a:cubicBezTo>
                  <a:pt x="2897" y="12"/>
                  <a:pt x="2932" y="10"/>
                  <a:pt x="2963" y="7"/>
                </a:cubicBezTo>
                <a:lnTo>
                  <a:pt x="2963" y="7"/>
                </a:lnTo>
                <a:cubicBezTo>
                  <a:pt x="2944" y="8"/>
                  <a:pt x="2928" y="9"/>
                  <a:pt x="2913" y="9"/>
                </a:cubicBezTo>
                <a:cubicBezTo>
                  <a:pt x="2896" y="9"/>
                  <a:pt x="2882" y="7"/>
                  <a:pt x="2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6798106" y="975317"/>
            <a:ext cx="913712" cy="378814"/>
          </a:xfrm>
          <a:custGeom>
            <a:rect b="b" l="l" r="r" t="t"/>
            <a:pathLst>
              <a:path extrusionOk="0" h="2609" w="6293">
                <a:moveTo>
                  <a:pt x="5419" y="0"/>
                </a:moveTo>
                <a:cubicBezTo>
                  <a:pt x="5321" y="0"/>
                  <a:pt x="5222" y="13"/>
                  <a:pt x="5126" y="42"/>
                </a:cubicBezTo>
                <a:cubicBezTo>
                  <a:pt x="5008" y="74"/>
                  <a:pt x="4896" y="140"/>
                  <a:pt x="4801" y="217"/>
                </a:cubicBezTo>
                <a:cubicBezTo>
                  <a:pt x="4710" y="298"/>
                  <a:pt x="4626" y="390"/>
                  <a:pt x="4551" y="487"/>
                </a:cubicBezTo>
                <a:cubicBezTo>
                  <a:pt x="4468" y="591"/>
                  <a:pt x="4391" y="700"/>
                  <a:pt x="4307" y="801"/>
                </a:cubicBezTo>
                <a:cubicBezTo>
                  <a:pt x="4221" y="901"/>
                  <a:pt x="4132" y="999"/>
                  <a:pt x="4020" y="1065"/>
                </a:cubicBezTo>
                <a:cubicBezTo>
                  <a:pt x="3911" y="1134"/>
                  <a:pt x="3790" y="1174"/>
                  <a:pt x="3664" y="1180"/>
                </a:cubicBezTo>
                <a:cubicBezTo>
                  <a:pt x="3623" y="1184"/>
                  <a:pt x="3582" y="1185"/>
                  <a:pt x="3541" y="1185"/>
                </a:cubicBezTo>
                <a:cubicBezTo>
                  <a:pt x="3454" y="1185"/>
                  <a:pt x="3366" y="1179"/>
                  <a:pt x="3279" y="1177"/>
                </a:cubicBezTo>
                <a:cubicBezTo>
                  <a:pt x="3246" y="1176"/>
                  <a:pt x="3214" y="1175"/>
                  <a:pt x="3181" y="1175"/>
                </a:cubicBezTo>
                <a:cubicBezTo>
                  <a:pt x="3135" y="1175"/>
                  <a:pt x="3088" y="1176"/>
                  <a:pt x="3043" y="1180"/>
                </a:cubicBezTo>
                <a:cubicBezTo>
                  <a:pt x="3026" y="1186"/>
                  <a:pt x="3003" y="1186"/>
                  <a:pt x="2986" y="1188"/>
                </a:cubicBezTo>
                <a:lnTo>
                  <a:pt x="2928" y="1200"/>
                </a:lnTo>
                <a:cubicBezTo>
                  <a:pt x="2911" y="1206"/>
                  <a:pt x="2888" y="1209"/>
                  <a:pt x="2871" y="1214"/>
                </a:cubicBezTo>
                <a:lnTo>
                  <a:pt x="2813" y="1232"/>
                </a:lnTo>
                <a:cubicBezTo>
                  <a:pt x="2661" y="1280"/>
                  <a:pt x="2526" y="1361"/>
                  <a:pt x="2399" y="1453"/>
                </a:cubicBezTo>
                <a:cubicBezTo>
                  <a:pt x="2359" y="1482"/>
                  <a:pt x="2322" y="1507"/>
                  <a:pt x="2284" y="1536"/>
                </a:cubicBezTo>
                <a:cubicBezTo>
                  <a:pt x="2098" y="1691"/>
                  <a:pt x="1934" y="1867"/>
                  <a:pt x="1753" y="2027"/>
                </a:cubicBezTo>
                <a:cubicBezTo>
                  <a:pt x="1718" y="2062"/>
                  <a:pt x="1678" y="2094"/>
                  <a:pt x="1638" y="2125"/>
                </a:cubicBezTo>
                <a:cubicBezTo>
                  <a:pt x="1598" y="2154"/>
                  <a:pt x="1560" y="2185"/>
                  <a:pt x="1520" y="2214"/>
                </a:cubicBezTo>
                <a:cubicBezTo>
                  <a:pt x="1365" y="2335"/>
                  <a:pt x="1190" y="2430"/>
                  <a:pt x="1003" y="2493"/>
                </a:cubicBezTo>
                <a:cubicBezTo>
                  <a:pt x="797" y="2564"/>
                  <a:pt x="581" y="2600"/>
                  <a:pt x="365" y="2600"/>
                </a:cubicBezTo>
                <a:cubicBezTo>
                  <a:pt x="276" y="2600"/>
                  <a:pt x="188" y="2594"/>
                  <a:pt x="101" y="2582"/>
                </a:cubicBezTo>
                <a:cubicBezTo>
                  <a:pt x="84" y="2582"/>
                  <a:pt x="61" y="2579"/>
                  <a:pt x="46" y="2573"/>
                </a:cubicBezTo>
                <a:cubicBezTo>
                  <a:pt x="32" y="2570"/>
                  <a:pt x="12" y="2568"/>
                  <a:pt x="0" y="2568"/>
                </a:cubicBezTo>
                <a:cubicBezTo>
                  <a:pt x="9" y="2570"/>
                  <a:pt x="23" y="2570"/>
                  <a:pt x="32" y="2573"/>
                </a:cubicBezTo>
                <a:cubicBezTo>
                  <a:pt x="58" y="2579"/>
                  <a:pt x="86" y="2585"/>
                  <a:pt x="115" y="2588"/>
                </a:cubicBezTo>
                <a:lnTo>
                  <a:pt x="184" y="2596"/>
                </a:lnTo>
                <a:cubicBezTo>
                  <a:pt x="204" y="2599"/>
                  <a:pt x="230" y="2599"/>
                  <a:pt x="253" y="2602"/>
                </a:cubicBezTo>
                <a:cubicBezTo>
                  <a:pt x="303" y="2606"/>
                  <a:pt x="354" y="2608"/>
                  <a:pt x="405" y="2608"/>
                </a:cubicBezTo>
                <a:cubicBezTo>
                  <a:pt x="682" y="2608"/>
                  <a:pt x="964" y="2549"/>
                  <a:pt x="1218" y="2430"/>
                </a:cubicBezTo>
                <a:cubicBezTo>
                  <a:pt x="1411" y="2341"/>
                  <a:pt x="1583" y="2211"/>
                  <a:pt x="1747" y="2071"/>
                </a:cubicBezTo>
                <a:cubicBezTo>
                  <a:pt x="1905" y="1933"/>
                  <a:pt x="2055" y="1780"/>
                  <a:pt x="2213" y="1640"/>
                </a:cubicBezTo>
                <a:cubicBezTo>
                  <a:pt x="2310" y="1553"/>
                  <a:pt x="2414" y="1473"/>
                  <a:pt x="2523" y="1404"/>
                </a:cubicBezTo>
                <a:cubicBezTo>
                  <a:pt x="2629" y="1335"/>
                  <a:pt x="2750" y="1278"/>
                  <a:pt x="2873" y="1246"/>
                </a:cubicBezTo>
                <a:cubicBezTo>
                  <a:pt x="2899" y="1237"/>
                  <a:pt x="2922" y="1234"/>
                  <a:pt x="2945" y="1232"/>
                </a:cubicBezTo>
                <a:cubicBezTo>
                  <a:pt x="2971" y="1226"/>
                  <a:pt x="2994" y="1223"/>
                  <a:pt x="3017" y="1220"/>
                </a:cubicBezTo>
                <a:cubicBezTo>
                  <a:pt x="3069" y="1217"/>
                  <a:pt x="3115" y="1214"/>
                  <a:pt x="3164" y="1214"/>
                </a:cubicBezTo>
                <a:cubicBezTo>
                  <a:pt x="3187" y="1213"/>
                  <a:pt x="3211" y="1212"/>
                  <a:pt x="3234" y="1212"/>
                </a:cubicBezTo>
                <a:cubicBezTo>
                  <a:pt x="3309" y="1212"/>
                  <a:pt x="3383" y="1218"/>
                  <a:pt x="3460" y="1220"/>
                </a:cubicBezTo>
                <a:cubicBezTo>
                  <a:pt x="3560" y="1220"/>
                  <a:pt x="3661" y="1220"/>
                  <a:pt x="3758" y="1203"/>
                </a:cubicBezTo>
                <a:cubicBezTo>
                  <a:pt x="3807" y="1191"/>
                  <a:pt x="3853" y="1180"/>
                  <a:pt x="3902" y="1160"/>
                </a:cubicBezTo>
                <a:cubicBezTo>
                  <a:pt x="3922" y="1151"/>
                  <a:pt x="3948" y="1142"/>
                  <a:pt x="3971" y="1131"/>
                </a:cubicBezTo>
                <a:lnTo>
                  <a:pt x="4034" y="1094"/>
                </a:lnTo>
                <a:cubicBezTo>
                  <a:pt x="4135" y="1030"/>
                  <a:pt x="4221" y="947"/>
                  <a:pt x="4301" y="858"/>
                </a:cubicBezTo>
                <a:cubicBezTo>
                  <a:pt x="4379" y="769"/>
                  <a:pt x="4448" y="671"/>
                  <a:pt x="4520" y="576"/>
                </a:cubicBezTo>
                <a:cubicBezTo>
                  <a:pt x="4592" y="484"/>
                  <a:pt x="4666" y="387"/>
                  <a:pt x="4750" y="303"/>
                </a:cubicBezTo>
                <a:cubicBezTo>
                  <a:pt x="4833" y="223"/>
                  <a:pt x="4928" y="151"/>
                  <a:pt x="5037" y="99"/>
                </a:cubicBezTo>
                <a:cubicBezTo>
                  <a:pt x="5143" y="51"/>
                  <a:pt x="5264" y="25"/>
                  <a:pt x="5382" y="22"/>
                </a:cubicBezTo>
                <a:cubicBezTo>
                  <a:pt x="5399" y="21"/>
                  <a:pt x="5417" y="21"/>
                  <a:pt x="5434" y="21"/>
                </a:cubicBezTo>
                <a:cubicBezTo>
                  <a:pt x="5534" y="21"/>
                  <a:pt x="5635" y="34"/>
                  <a:pt x="5738" y="56"/>
                </a:cubicBezTo>
                <a:cubicBezTo>
                  <a:pt x="5847" y="79"/>
                  <a:pt x="5957" y="114"/>
                  <a:pt x="6063" y="154"/>
                </a:cubicBezTo>
                <a:cubicBezTo>
                  <a:pt x="6140" y="180"/>
                  <a:pt x="6227" y="209"/>
                  <a:pt x="6293" y="237"/>
                </a:cubicBezTo>
                <a:cubicBezTo>
                  <a:pt x="6250" y="217"/>
                  <a:pt x="6221" y="203"/>
                  <a:pt x="6192" y="194"/>
                </a:cubicBezTo>
                <a:cubicBezTo>
                  <a:pt x="6123" y="168"/>
                  <a:pt x="6060" y="143"/>
                  <a:pt x="5991" y="117"/>
                </a:cubicBezTo>
                <a:cubicBezTo>
                  <a:pt x="5827" y="59"/>
                  <a:pt x="5655" y="13"/>
                  <a:pt x="5477" y="2"/>
                </a:cubicBezTo>
                <a:cubicBezTo>
                  <a:pt x="5458" y="1"/>
                  <a:pt x="5438" y="0"/>
                  <a:pt x="5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7135972" y="1187010"/>
            <a:ext cx="329738" cy="551596"/>
          </a:xfrm>
          <a:custGeom>
            <a:rect b="b" l="l" r="r" t="t"/>
            <a:pathLst>
              <a:path extrusionOk="0" h="3799" w="2271">
                <a:moveTo>
                  <a:pt x="2270" y="1"/>
                </a:moveTo>
                <a:cubicBezTo>
                  <a:pt x="2247" y="12"/>
                  <a:pt x="2227" y="24"/>
                  <a:pt x="2199" y="41"/>
                </a:cubicBezTo>
                <a:lnTo>
                  <a:pt x="2081" y="118"/>
                </a:lnTo>
                <a:cubicBezTo>
                  <a:pt x="1983" y="179"/>
                  <a:pt x="1891" y="242"/>
                  <a:pt x="1796" y="311"/>
                </a:cubicBezTo>
                <a:lnTo>
                  <a:pt x="1615" y="452"/>
                </a:lnTo>
                <a:cubicBezTo>
                  <a:pt x="1486" y="549"/>
                  <a:pt x="1357" y="644"/>
                  <a:pt x="1233" y="750"/>
                </a:cubicBezTo>
                <a:cubicBezTo>
                  <a:pt x="1098" y="860"/>
                  <a:pt x="969" y="980"/>
                  <a:pt x="845" y="1107"/>
                </a:cubicBezTo>
                <a:cubicBezTo>
                  <a:pt x="725" y="1227"/>
                  <a:pt x="613" y="1354"/>
                  <a:pt x="512" y="1495"/>
                </a:cubicBezTo>
                <a:cubicBezTo>
                  <a:pt x="394" y="1658"/>
                  <a:pt x="294" y="1842"/>
                  <a:pt x="213" y="2032"/>
                </a:cubicBezTo>
                <a:cubicBezTo>
                  <a:pt x="202" y="2061"/>
                  <a:pt x="184" y="2087"/>
                  <a:pt x="173" y="2115"/>
                </a:cubicBezTo>
                <a:cubicBezTo>
                  <a:pt x="115" y="2262"/>
                  <a:pt x="72" y="2420"/>
                  <a:pt x="44" y="2575"/>
                </a:cubicBezTo>
                <a:cubicBezTo>
                  <a:pt x="41" y="2607"/>
                  <a:pt x="29" y="2638"/>
                  <a:pt x="26" y="2673"/>
                </a:cubicBezTo>
                <a:cubicBezTo>
                  <a:pt x="24" y="2704"/>
                  <a:pt x="15" y="2736"/>
                  <a:pt x="12" y="2767"/>
                </a:cubicBezTo>
                <a:cubicBezTo>
                  <a:pt x="9" y="2799"/>
                  <a:pt x="9" y="2834"/>
                  <a:pt x="6" y="2865"/>
                </a:cubicBezTo>
                <a:cubicBezTo>
                  <a:pt x="6" y="2897"/>
                  <a:pt x="1" y="2928"/>
                  <a:pt x="1" y="2963"/>
                </a:cubicBezTo>
                <a:cubicBezTo>
                  <a:pt x="6" y="3026"/>
                  <a:pt x="1" y="3092"/>
                  <a:pt x="9" y="3155"/>
                </a:cubicBezTo>
                <a:cubicBezTo>
                  <a:pt x="21" y="3357"/>
                  <a:pt x="64" y="3555"/>
                  <a:pt x="144" y="3739"/>
                </a:cubicBezTo>
                <a:cubicBezTo>
                  <a:pt x="150" y="3747"/>
                  <a:pt x="156" y="3759"/>
                  <a:pt x="159" y="3770"/>
                </a:cubicBezTo>
                <a:lnTo>
                  <a:pt x="173" y="3799"/>
                </a:lnTo>
                <a:cubicBezTo>
                  <a:pt x="173" y="3793"/>
                  <a:pt x="170" y="3782"/>
                  <a:pt x="167" y="3779"/>
                </a:cubicBezTo>
                <a:cubicBezTo>
                  <a:pt x="164" y="3765"/>
                  <a:pt x="156" y="3744"/>
                  <a:pt x="150" y="3727"/>
                </a:cubicBezTo>
                <a:cubicBezTo>
                  <a:pt x="138" y="3698"/>
                  <a:pt x="124" y="3670"/>
                  <a:pt x="115" y="3641"/>
                </a:cubicBezTo>
                <a:cubicBezTo>
                  <a:pt x="49" y="3437"/>
                  <a:pt x="24" y="3219"/>
                  <a:pt x="29" y="3006"/>
                </a:cubicBezTo>
                <a:cubicBezTo>
                  <a:pt x="29" y="2937"/>
                  <a:pt x="41" y="2868"/>
                  <a:pt x="44" y="2802"/>
                </a:cubicBezTo>
                <a:cubicBezTo>
                  <a:pt x="55" y="2733"/>
                  <a:pt x="64" y="2664"/>
                  <a:pt x="78" y="2595"/>
                </a:cubicBezTo>
                <a:cubicBezTo>
                  <a:pt x="101" y="2460"/>
                  <a:pt x="141" y="2328"/>
                  <a:pt x="187" y="2199"/>
                </a:cubicBezTo>
                <a:cubicBezTo>
                  <a:pt x="245" y="2041"/>
                  <a:pt x="317" y="1883"/>
                  <a:pt x="403" y="1733"/>
                </a:cubicBezTo>
                <a:cubicBezTo>
                  <a:pt x="532" y="1512"/>
                  <a:pt x="699" y="1311"/>
                  <a:pt x="877" y="1124"/>
                </a:cubicBezTo>
                <a:cubicBezTo>
                  <a:pt x="986" y="1012"/>
                  <a:pt x="1104" y="908"/>
                  <a:pt x="1219" y="808"/>
                </a:cubicBezTo>
                <a:cubicBezTo>
                  <a:pt x="1457" y="604"/>
                  <a:pt x="1707" y="411"/>
                  <a:pt x="1960" y="222"/>
                </a:cubicBezTo>
                <a:cubicBezTo>
                  <a:pt x="2020" y="176"/>
                  <a:pt x="2081" y="136"/>
                  <a:pt x="2141" y="92"/>
                </a:cubicBezTo>
                <a:cubicBezTo>
                  <a:pt x="2184" y="64"/>
                  <a:pt x="2233" y="29"/>
                  <a:pt x="2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6835566" y="916659"/>
            <a:ext cx="896724" cy="206322"/>
          </a:xfrm>
          <a:custGeom>
            <a:rect b="b" l="l" r="r" t="t"/>
            <a:pathLst>
              <a:path extrusionOk="0" h="1421" w="6176">
                <a:moveTo>
                  <a:pt x="5293" y="1"/>
                </a:moveTo>
                <a:cubicBezTo>
                  <a:pt x="5236" y="4"/>
                  <a:pt x="5181" y="4"/>
                  <a:pt x="5127" y="6"/>
                </a:cubicBezTo>
                <a:cubicBezTo>
                  <a:pt x="5015" y="15"/>
                  <a:pt x="4900" y="29"/>
                  <a:pt x="4791" y="49"/>
                </a:cubicBezTo>
                <a:cubicBezTo>
                  <a:pt x="4676" y="72"/>
                  <a:pt x="4564" y="98"/>
                  <a:pt x="4454" y="130"/>
                </a:cubicBezTo>
                <a:cubicBezTo>
                  <a:pt x="4219" y="202"/>
                  <a:pt x="3989" y="288"/>
                  <a:pt x="3756" y="363"/>
                </a:cubicBezTo>
                <a:cubicBezTo>
                  <a:pt x="3529" y="437"/>
                  <a:pt x="3299" y="501"/>
                  <a:pt x="3067" y="538"/>
                </a:cubicBezTo>
                <a:cubicBezTo>
                  <a:pt x="2926" y="564"/>
                  <a:pt x="2783" y="573"/>
                  <a:pt x="2639" y="573"/>
                </a:cubicBezTo>
                <a:cubicBezTo>
                  <a:pt x="2496" y="573"/>
                  <a:pt x="2351" y="564"/>
                  <a:pt x="2207" y="552"/>
                </a:cubicBezTo>
                <a:cubicBezTo>
                  <a:pt x="2164" y="549"/>
                  <a:pt x="2121" y="544"/>
                  <a:pt x="2078" y="538"/>
                </a:cubicBezTo>
                <a:cubicBezTo>
                  <a:pt x="1992" y="534"/>
                  <a:pt x="1904" y="527"/>
                  <a:pt x="1818" y="527"/>
                </a:cubicBezTo>
                <a:cubicBezTo>
                  <a:pt x="1791" y="527"/>
                  <a:pt x="1765" y="528"/>
                  <a:pt x="1739" y="529"/>
                </a:cubicBezTo>
                <a:cubicBezTo>
                  <a:pt x="1624" y="532"/>
                  <a:pt x="1515" y="544"/>
                  <a:pt x="1403" y="558"/>
                </a:cubicBezTo>
                <a:cubicBezTo>
                  <a:pt x="1314" y="567"/>
                  <a:pt x="1219" y="587"/>
                  <a:pt x="1130" y="607"/>
                </a:cubicBezTo>
                <a:cubicBezTo>
                  <a:pt x="949" y="653"/>
                  <a:pt x="782" y="719"/>
                  <a:pt x="616" y="802"/>
                </a:cubicBezTo>
                <a:cubicBezTo>
                  <a:pt x="489" y="866"/>
                  <a:pt x="371" y="940"/>
                  <a:pt x="257" y="1024"/>
                </a:cubicBezTo>
                <a:cubicBezTo>
                  <a:pt x="231" y="1047"/>
                  <a:pt x="202" y="1067"/>
                  <a:pt x="173" y="1090"/>
                </a:cubicBezTo>
                <a:cubicBezTo>
                  <a:pt x="150" y="1110"/>
                  <a:pt x="121" y="1133"/>
                  <a:pt x="96" y="1156"/>
                </a:cubicBezTo>
                <a:cubicBezTo>
                  <a:pt x="70" y="1179"/>
                  <a:pt x="50" y="1207"/>
                  <a:pt x="30" y="1239"/>
                </a:cubicBezTo>
                <a:cubicBezTo>
                  <a:pt x="15" y="1268"/>
                  <a:pt x="1" y="1305"/>
                  <a:pt x="1" y="1340"/>
                </a:cubicBezTo>
                <a:cubicBezTo>
                  <a:pt x="1" y="1354"/>
                  <a:pt x="7" y="1377"/>
                  <a:pt x="12" y="1386"/>
                </a:cubicBezTo>
                <a:cubicBezTo>
                  <a:pt x="15" y="1394"/>
                  <a:pt x="24" y="1400"/>
                  <a:pt x="30" y="1409"/>
                </a:cubicBezTo>
                <a:cubicBezTo>
                  <a:pt x="31" y="1409"/>
                  <a:pt x="32" y="1410"/>
                  <a:pt x="34" y="1410"/>
                </a:cubicBezTo>
                <a:lnTo>
                  <a:pt x="34" y="1410"/>
                </a:lnTo>
                <a:cubicBezTo>
                  <a:pt x="30" y="1407"/>
                  <a:pt x="26" y="1402"/>
                  <a:pt x="24" y="1397"/>
                </a:cubicBezTo>
                <a:cubicBezTo>
                  <a:pt x="9" y="1380"/>
                  <a:pt x="1" y="1351"/>
                  <a:pt x="7" y="1325"/>
                </a:cubicBezTo>
                <a:cubicBezTo>
                  <a:pt x="12" y="1282"/>
                  <a:pt x="30" y="1242"/>
                  <a:pt x="55" y="1210"/>
                </a:cubicBezTo>
                <a:cubicBezTo>
                  <a:pt x="78" y="1182"/>
                  <a:pt x="107" y="1153"/>
                  <a:pt x="136" y="1133"/>
                </a:cubicBezTo>
                <a:cubicBezTo>
                  <a:pt x="165" y="1107"/>
                  <a:pt x="193" y="1081"/>
                  <a:pt x="225" y="1061"/>
                </a:cubicBezTo>
                <a:cubicBezTo>
                  <a:pt x="257" y="1038"/>
                  <a:pt x="285" y="1018"/>
                  <a:pt x="317" y="995"/>
                </a:cubicBezTo>
                <a:cubicBezTo>
                  <a:pt x="351" y="975"/>
                  <a:pt x="383" y="952"/>
                  <a:pt x="415" y="934"/>
                </a:cubicBezTo>
                <a:cubicBezTo>
                  <a:pt x="544" y="854"/>
                  <a:pt x="682" y="788"/>
                  <a:pt x="820" y="733"/>
                </a:cubicBezTo>
                <a:cubicBezTo>
                  <a:pt x="1004" y="664"/>
                  <a:pt x="1190" y="616"/>
                  <a:pt x="1386" y="587"/>
                </a:cubicBezTo>
                <a:cubicBezTo>
                  <a:pt x="1515" y="567"/>
                  <a:pt x="1649" y="558"/>
                  <a:pt x="1782" y="558"/>
                </a:cubicBezTo>
                <a:cubicBezTo>
                  <a:pt x="1844" y="558"/>
                  <a:pt x="1905" y="560"/>
                  <a:pt x="1966" y="564"/>
                </a:cubicBezTo>
                <a:cubicBezTo>
                  <a:pt x="2207" y="578"/>
                  <a:pt x="2449" y="601"/>
                  <a:pt x="2693" y="601"/>
                </a:cubicBezTo>
                <a:cubicBezTo>
                  <a:pt x="2698" y="601"/>
                  <a:pt x="2704" y="601"/>
                  <a:pt x="2709" y="601"/>
                </a:cubicBezTo>
                <a:cubicBezTo>
                  <a:pt x="3071" y="601"/>
                  <a:pt x="3425" y="505"/>
                  <a:pt x="3765" y="389"/>
                </a:cubicBezTo>
                <a:cubicBezTo>
                  <a:pt x="3975" y="320"/>
                  <a:pt x="4181" y="248"/>
                  <a:pt x="4391" y="185"/>
                </a:cubicBezTo>
                <a:cubicBezTo>
                  <a:pt x="4604" y="113"/>
                  <a:pt x="4819" y="61"/>
                  <a:pt x="5038" y="38"/>
                </a:cubicBezTo>
                <a:cubicBezTo>
                  <a:pt x="5124" y="28"/>
                  <a:pt x="5212" y="22"/>
                  <a:pt x="5299" y="22"/>
                </a:cubicBezTo>
                <a:cubicBezTo>
                  <a:pt x="5434" y="22"/>
                  <a:pt x="5568" y="35"/>
                  <a:pt x="5699" y="67"/>
                </a:cubicBezTo>
                <a:cubicBezTo>
                  <a:pt x="5799" y="90"/>
                  <a:pt x="5897" y="130"/>
                  <a:pt x="5989" y="182"/>
                </a:cubicBezTo>
                <a:cubicBezTo>
                  <a:pt x="6020" y="199"/>
                  <a:pt x="6055" y="219"/>
                  <a:pt x="6086" y="239"/>
                </a:cubicBezTo>
                <a:cubicBezTo>
                  <a:pt x="6118" y="259"/>
                  <a:pt x="6147" y="282"/>
                  <a:pt x="6175" y="302"/>
                </a:cubicBezTo>
                <a:cubicBezTo>
                  <a:pt x="6141" y="274"/>
                  <a:pt x="6115" y="256"/>
                  <a:pt x="6098" y="236"/>
                </a:cubicBezTo>
                <a:cubicBezTo>
                  <a:pt x="6069" y="219"/>
                  <a:pt x="6043" y="202"/>
                  <a:pt x="6015" y="185"/>
                </a:cubicBezTo>
                <a:cubicBezTo>
                  <a:pt x="5986" y="164"/>
                  <a:pt x="5957" y="150"/>
                  <a:pt x="5928" y="136"/>
                </a:cubicBezTo>
                <a:cubicBezTo>
                  <a:pt x="5782" y="61"/>
                  <a:pt x="5618" y="27"/>
                  <a:pt x="5457" y="6"/>
                </a:cubicBezTo>
                <a:cubicBezTo>
                  <a:pt x="5400" y="4"/>
                  <a:pt x="5345" y="1"/>
                  <a:pt x="5293" y="1"/>
                </a:cubicBezTo>
                <a:close/>
                <a:moveTo>
                  <a:pt x="34" y="1410"/>
                </a:moveTo>
                <a:cubicBezTo>
                  <a:pt x="37" y="1413"/>
                  <a:pt x="40" y="1415"/>
                  <a:pt x="42" y="1417"/>
                </a:cubicBezTo>
                <a:lnTo>
                  <a:pt x="42" y="1417"/>
                </a:lnTo>
                <a:cubicBezTo>
                  <a:pt x="40" y="1414"/>
                  <a:pt x="38" y="1412"/>
                  <a:pt x="34" y="1410"/>
                </a:cubicBezTo>
                <a:close/>
                <a:moveTo>
                  <a:pt x="42" y="1417"/>
                </a:moveTo>
                <a:cubicBezTo>
                  <a:pt x="43" y="1418"/>
                  <a:pt x="43" y="1419"/>
                  <a:pt x="44" y="1420"/>
                </a:cubicBezTo>
                <a:cubicBezTo>
                  <a:pt x="46" y="1420"/>
                  <a:pt x="45" y="1419"/>
                  <a:pt x="42" y="14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6948236" y="889508"/>
            <a:ext cx="462010" cy="69694"/>
          </a:xfrm>
          <a:custGeom>
            <a:rect b="b" l="l" r="r" t="t"/>
            <a:pathLst>
              <a:path extrusionOk="0" h="480" w="3182">
                <a:moveTo>
                  <a:pt x="20" y="141"/>
                </a:moveTo>
                <a:lnTo>
                  <a:pt x="20" y="141"/>
                </a:lnTo>
                <a:cubicBezTo>
                  <a:pt x="25" y="145"/>
                  <a:pt x="29" y="145"/>
                  <a:pt x="29" y="145"/>
                </a:cubicBezTo>
                <a:cubicBezTo>
                  <a:pt x="29" y="145"/>
                  <a:pt x="24" y="144"/>
                  <a:pt x="20" y="141"/>
                </a:cubicBezTo>
                <a:close/>
                <a:moveTo>
                  <a:pt x="656" y="1"/>
                </a:moveTo>
                <a:cubicBezTo>
                  <a:pt x="561" y="1"/>
                  <a:pt x="472" y="7"/>
                  <a:pt x="383" y="15"/>
                </a:cubicBezTo>
                <a:cubicBezTo>
                  <a:pt x="314" y="18"/>
                  <a:pt x="242" y="21"/>
                  <a:pt x="173" y="30"/>
                </a:cubicBezTo>
                <a:cubicBezTo>
                  <a:pt x="138" y="32"/>
                  <a:pt x="107" y="32"/>
                  <a:pt x="70" y="41"/>
                </a:cubicBezTo>
                <a:cubicBezTo>
                  <a:pt x="55" y="44"/>
                  <a:pt x="38" y="50"/>
                  <a:pt x="24" y="61"/>
                </a:cubicBezTo>
                <a:cubicBezTo>
                  <a:pt x="9" y="76"/>
                  <a:pt x="1" y="93"/>
                  <a:pt x="6" y="113"/>
                </a:cubicBezTo>
                <a:cubicBezTo>
                  <a:pt x="6" y="119"/>
                  <a:pt x="9" y="130"/>
                  <a:pt x="12" y="133"/>
                </a:cubicBezTo>
                <a:cubicBezTo>
                  <a:pt x="13" y="137"/>
                  <a:pt x="17" y="139"/>
                  <a:pt x="20" y="141"/>
                </a:cubicBezTo>
                <a:lnTo>
                  <a:pt x="20" y="141"/>
                </a:lnTo>
                <a:cubicBezTo>
                  <a:pt x="18" y="140"/>
                  <a:pt x="16" y="138"/>
                  <a:pt x="15" y="136"/>
                </a:cubicBezTo>
                <a:cubicBezTo>
                  <a:pt x="9" y="127"/>
                  <a:pt x="6" y="113"/>
                  <a:pt x="6" y="101"/>
                </a:cubicBezTo>
                <a:cubicBezTo>
                  <a:pt x="6" y="78"/>
                  <a:pt x="21" y="61"/>
                  <a:pt x="38" y="55"/>
                </a:cubicBezTo>
                <a:cubicBezTo>
                  <a:pt x="72" y="41"/>
                  <a:pt x="113" y="44"/>
                  <a:pt x="150" y="41"/>
                </a:cubicBezTo>
                <a:lnTo>
                  <a:pt x="265" y="35"/>
                </a:lnTo>
                <a:cubicBezTo>
                  <a:pt x="340" y="32"/>
                  <a:pt x="414" y="30"/>
                  <a:pt x="489" y="30"/>
                </a:cubicBezTo>
                <a:cubicBezTo>
                  <a:pt x="526" y="29"/>
                  <a:pt x="562" y="29"/>
                  <a:pt x="599" y="29"/>
                </a:cubicBezTo>
                <a:cubicBezTo>
                  <a:pt x="757" y="29"/>
                  <a:pt x="913" y="35"/>
                  <a:pt x="1069" y="58"/>
                </a:cubicBezTo>
                <a:cubicBezTo>
                  <a:pt x="1127" y="67"/>
                  <a:pt x="1187" y="76"/>
                  <a:pt x="1245" y="87"/>
                </a:cubicBezTo>
                <a:cubicBezTo>
                  <a:pt x="1302" y="99"/>
                  <a:pt x="1363" y="107"/>
                  <a:pt x="1420" y="127"/>
                </a:cubicBezTo>
                <a:cubicBezTo>
                  <a:pt x="1595" y="173"/>
                  <a:pt x="1768" y="231"/>
                  <a:pt x="1940" y="288"/>
                </a:cubicBezTo>
                <a:cubicBezTo>
                  <a:pt x="2046" y="320"/>
                  <a:pt x="2150" y="360"/>
                  <a:pt x="2253" y="389"/>
                </a:cubicBezTo>
                <a:cubicBezTo>
                  <a:pt x="2445" y="440"/>
                  <a:pt x="2639" y="480"/>
                  <a:pt x="2838" y="480"/>
                </a:cubicBezTo>
                <a:cubicBezTo>
                  <a:pt x="2862" y="480"/>
                  <a:pt x="2887" y="479"/>
                  <a:pt x="2911" y="478"/>
                </a:cubicBezTo>
                <a:cubicBezTo>
                  <a:pt x="2937" y="478"/>
                  <a:pt x="2966" y="475"/>
                  <a:pt x="2989" y="475"/>
                </a:cubicBezTo>
                <a:cubicBezTo>
                  <a:pt x="3015" y="475"/>
                  <a:pt x="3043" y="475"/>
                  <a:pt x="3069" y="472"/>
                </a:cubicBezTo>
                <a:cubicBezTo>
                  <a:pt x="3104" y="469"/>
                  <a:pt x="3144" y="458"/>
                  <a:pt x="3181" y="455"/>
                </a:cubicBezTo>
                <a:cubicBezTo>
                  <a:pt x="3158" y="455"/>
                  <a:pt x="3144" y="458"/>
                  <a:pt x="3118" y="458"/>
                </a:cubicBezTo>
                <a:cubicBezTo>
                  <a:pt x="3086" y="458"/>
                  <a:pt x="3055" y="463"/>
                  <a:pt x="3023" y="463"/>
                </a:cubicBezTo>
                <a:lnTo>
                  <a:pt x="2903" y="463"/>
                </a:lnTo>
                <a:cubicBezTo>
                  <a:pt x="2865" y="461"/>
                  <a:pt x="2825" y="458"/>
                  <a:pt x="2785" y="458"/>
                </a:cubicBezTo>
                <a:cubicBezTo>
                  <a:pt x="2730" y="452"/>
                  <a:pt x="2678" y="449"/>
                  <a:pt x="2624" y="443"/>
                </a:cubicBezTo>
                <a:cubicBezTo>
                  <a:pt x="2569" y="432"/>
                  <a:pt x="2512" y="423"/>
                  <a:pt x="2457" y="409"/>
                </a:cubicBezTo>
                <a:cubicBezTo>
                  <a:pt x="2406" y="395"/>
                  <a:pt x="2351" y="386"/>
                  <a:pt x="2296" y="366"/>
                </a:cubicBezTo>
                <a:cubicBezTo>
                  <a:pt x="2179" y="334"/>
                  <a:pt x="2064" y="294"/>
                  <a:pt x="1949" y="257"/>
                </a:cubicBezTo>
                <a:cubicBezTo>
                  <a:pt x="1837" y="219"/>
                  <a:pt x="1725" y="176"/>
                  <a:pt x="1610" y="145"/>
                </a:cubicBezTo>
                <a:cubicBezTo>
                  <a:pt x="1475" y="104"/>
                  <a:pt x="1331" y="73"/>
                  <a:pt x="1190" y="47"/>
                </a:cubicBezTo>
                <a:cubicBezTo>
                  <a:pt x="1170" y="44"/>
                  <a:pt x="1150" y="32"/>
                  <a:pt x="1130" y="30"/>
                </a:cubicBezTo>
                <a:cubicBezTo>
                  <a:pt x="1075" y="21"/>
                  <a:pt x="1018" y="18"/>
                  <a:pt x="963" y="12"/>
                </a:cubicBezTo>
                <a:cubicBezTo>
                  <a:pt x="906" y="7"/>
                  <a:pt x="854" y="4"/>
                  <a:pt x="796" y="4"/>
                </a:cubicBezTo>
                <a:cubicBezTo>
                  <a:pt x="748" y="4"/>
                  <a:pt x="702" y="1"/>
                  <a:pt x="6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7070054" y="732698"/>
            <a:ext cx="657588" cy="168717"/>
          </a:xfrm>
          <a:custGeom>
            <a:rect b="b" l="l" r="r" t="t"/>
            <a:pathLst>
              <a:path extrusionOk="0" h="1162" w="4529">
                <a:moveTo>
                  <a:pt x="35" y="321"/>
                </a:moveTo>
                <a:cubicBezTo>
                  <a:pt x="31" y="326"/>
                  <a:pt x="27" y="330"/>
                  <a:pt x="23" y="335"/>
                </a:cubicBezTo>
                <a:lnTo>
                  <a:pt x="23" y="335"/>
                </a:lnTo>
                <a:cubicBezTo>
                  <a:pt x="27" y="331"/>
                  <a:pt x="31" y="327"/>
                  <a:pt x="35" y="321"/>
                </a:cubicBezTo>
                <a:close/>
                <a:moveTo>
                  <a:pt x="23" y="335"/>
                </a:moveTo>
                <a:cubicBezTo>
                  <a:pt x="22" y="335"/>
                  <a:pt x="22" y="336"/>
                  <a:pt x="21" y="337"/>
                </a:cubicBezTo>
                <a:cubicBezTo>
                  <a:pt x="19" y="339"/>
                  <a:pt x="17" y="343"/>
                  <a:pt x="14" y="346"/>
                </a:cubicBezTo>
                <a:lnTo>
                  <a:pt x="14" y="346"/>
                </a:lnTo>
                <a:cubicBezTo>
                  <a:pt x="15" y="345"/>
                  <a:pt x="15" y="345"/>
                  <a:pt x="15" y="345"/>
                </a:cubicBezTo>
                <a:cubicBezTo>
                  <a:pt x="17" y="342"/>
                  <a:pt x="20" y="339"/>
                  <a:pt x="23" y="335"/>
                </a:cubicBezTo>
                <a:close/>
                <a:moveTo>
                  <a:pt x="14" y="346"/>
                </a:moveTo>
                <a:lnTo>
                  <a:pt x="14" y="346"/>
                </a:lnTo>
                <a:cubicBezTo>
                  <a:pt x="9" y="349"/>
                  <a:pt x="3" y="357"/>
                  <a:pt x="1" y="363"/>
                </a:cubicBezTo>
                <a:cubicBezTo>
                  <a:pt x="4" y="359"/>
                  <a:pt x="10" y="352"/>
                  <a:pt x="14" y="346"/>
                </a:cubicBezTo>
                <a:close/>
                <a:moveTo>
                  <a:pt x="870" y="0"/>
                </a:moveTo>
                <a:cubicBezTo>
                  <a:pt x="775" y="0"/>
                  <a:pt x="682" y="11"/>
                  <a:pt x="590" y="29"/>
                </a:cubicBezTo>
                <a:cubicBezTo>
                  <a:pt x="388" y="64"/>
                  <a:pt x="190" y="159"/>
                  <a:pt x="47" y="308"/>
                </a:cubicBezTo>
                <a:cubicBezTo>
                  <a:pt x="42" y="313"/>
                  <a:pt x="38" y="317"/>
                  <a:pt x="35" y="321"/>
                </a:cubicBezTo>
                <a:lnTo>
                  <a:pt x="35" y="321"/>
                </a:lnTo>
                <a:cubicBezTo>
                  <a:pt x="40" y="316"/>
                  <a:pt x="46" y="310"/>
                  <a:pt x="52" y="305"/>
                </a:cubicBezTo>
                <a:cubicBezTo>
                  <a:pt x="78" y="285"/>
                  <a:pt x="101" y="262"/>
                  <a:pt x="124" y="245"/>
                </a:cubicBezTo>
                <a:cubicBezTo>
                  <a:pt x="216" y="176"/>
                  <a:pt x="317" y="130"/>
                  <a:pt x="420" y="92"/>
                </a:cubicBezTo>
                <a:cubicBezTo>
                  <a:pt x="524" y="58"/>
                  <a:pt x="633" y="41"/>
                  <a:pt x="742" y="32"/>
                </a:cubicBezTo>
                <a:cubicBezTo>
                  <a:pt x="771" y="30"/>
                  <a:pt x="801" y="30"/>
                  <a:pt x="830" y="30"/>
                </a:cubicBezTo>
                <a:cubicBezTo>
                  <a:pt x="1085" y="30"/>
                  <a:pt x="1338" y="94"/>
                  <a:pt x="1575" y="184"/>
                </a:cubicBezTo>
                <a:cubicBezTo>
                  <a:pt x="1742" y="245"/>
                  <a:pt x="1906" y="314"/>
                  <a:pt x="2069" y="386"/>
                </a:cubicBezTo>
                <a:cubicBezTo>
                  <a:pt x="2314" y="492"/>
                  <a:pt x="2561" y="604"/>
                  <a:pt x="2822" y="667"/>
                </a:cubicBezTo>
                <a:cubicBezTo>
                  <a:pt x="2903" y="687"/>
                  <a:pt x="2980" y="704"/>
                  <a:pt x="3061" y="716"/>
                </a:cubicBezTo>
                <a:cubicBezTo>
                  <a:pt x="3138" y="725"/>
                  <a:pt x="3222" y="730"/>
                  <a:pt x="3299" y="733"/>
                </a:cubicBezTo>
                <a:cubicBezTo>
                  <a:pt x="3466" y="736"/>
                  <a:pt x="3627" y="736"/>
                  <a:pt x="3788" y="750"/>
                </a:cubicBezTo>
                <a:cubicBezTo>
                  <a:pt x="3951" y="768"/>
                  <a:pt x="4109" y="805"/>
                  <a:pt x="4253" y="883"/>
                </a:cubicBezTo>
                <a:cubicBezTo>
                  <a:pt x="4319" y="923"/>
                  <a:pt x="4382" y="969"/>
                  <a:pt x="4431" y="1026"/>
                </a:cubicBezTo>
                <a:cubicBezTo>
                  <a:pt x="4447" y="1043"/>
                  <a:pt x="4463" y="1061"/>
                  <a:pt x="4478" y="1080"/>
                </a:cubicBezTo>
                <a:lnTo>
                  <a:pt x="4478" y="1080"/>
                </a:lnTo>
                <a:cubicBezTo>
                  <a:pt x="4455" y="1045"/>
                  <a:pt x="4429" y="1013"/>
                  <a:pt x="4400" y="983"/>
                </a:cubicBezTo>
                <a:cubicBezTo>
                  <a:pt x="4313" y="903"/>
                  <a:pt x="4204" y="840"/>
                  <a:pt x="4095" y="802"/>
                </a:cubicBezTo>
                <a:cubicBezTo>
                  <a:pt x="4017" y="773"/>
                  <a:pt x="3940" y="759"/>
                  <a:pt x="3859" y="745"/>
                </a:cubicBezTo>
                <a:cubicBezTo>
                  <a:pt x="3696" y="719"/>
                  <a:pt x="3526" y="716"/>
                  <a:pt x="3362" y="707"/>
                </a:cubicBezTo>
                <a:cubicBezTo>
                  <a:pt x="3181" y="704"/>
                  <a:pt x="3003" y="690"/>
                  <a:pt x="2831" y="644"/>
                </a:cubicBezTo>
                <a:cubicBezTo>
                  <a:pt x="2661" y="598"/>
                  <a:pt x="2500" y="535"/>
                  <a:pt x="2337" y="466"/>
                </a:cubicBezTo>
                <a:cubicBezTo>
                  <a:pt x="2144" y="383"/>
                  <a:pt x="1949" y="296"/>
                  <a:pt x="1753" y="219"/>
                </a:cubicBezTo>
                <a:cubicBezTo>
                  <a:pt x="1725" y="207"/>
                  <a:pt x="1696" y="190"/>
                  <a:pt x="1667" y="179"/>
                </a:cubicBezTo>
                <a:cubicBezTo>
                  <a:pt x="1512" y="121"/>
                  <a:pt x="1354" y="72"/>
                  <a:pt x="1193" y="38"/>
                </a:cubicBezTo>
                <a:cubicBezTo>
                  <a:pt x="1127" y="29"/>
                  <a:pt x="1058" y="15"/>
                  <a:pt x="992" y="6"/>
                </a:cubicBezTo>
                <a:cubicBezTo>
                  <a:pt x="951" y="2"/>
                  <a:pt x="910" y="0"/>
                  <a:pt x="870" y="0"/>
                </a:cubicBezTo>
                <a:close/>
                <a:moveTo>
                  <a:pt x="4478" y="1080"/>
                </a:moveTo>
                <a:cubicBezTo>
                  <a:pt x="4481" y="1086"/>
                  <a:pt x="4485" y="1092"/>
                  <a:pt x="4489" y="1098"/>
                </a:cubicBezTo>
                <a:cubicBezTo>
                  <a:pt x="4492" y="1102"/>
                  <a:pt x="4496" y="1106"/>
                  <a:pt x="4499" y="1110"/>
                </a:cubicBezTo>
                <a:lnTo>
                  <a:pt x="4499" y="1110"/>
                </a:lnTo>
                <a:cubicBezTo>
                  <a:pt x="4492" y="1100"/>
                  <a:pt x="4485" y="1090"/>
                  <a:pt x="4478" y="1080"/>
                </a:cubicBezTo>
                <a:close/>
                <a:moveTo>
                  <a:pt x="4499" y="1110"/>
                </a:moveTo>
                <a:cubicBezTo>
                  <a:pt x="4510" y="1126"/>
                  <a:pt x="4521" y="1144"/>
                  <a:pt x="4529" y="1161"/>
                </a:cubicBezTo>
                <a:cubicBezTo>
                  <a:pt x="4518" y="1138"/>
                  <a:pt x="4509" y="1122"/>
                  <a:pt x="4499" y="1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7361313" y="639193"/>
            <a:ext cx="375184" cy="202983"/>
          </a:xfrm>
          <a:custGeom>
            <a:rect b="b" l="l" r="r" t="t"/>
            <a:pathLst>
              <a:path extrusionOk="0" h="1398" w="2584">
                <a:moveTo>
                  <a:pt x="9" y="1"/>
                </a:moveTo>
                <a:cubicBezTo>
                  <a:pt x="9" y="1"/>
                  <a:pt x="7" y="4"/>
                  <a:pt x="5" y="9"/>
                </a:cubicBezTo>
                <a:lnTo>
                  <a:pt x="5" y="9"/>
                </a:lnTo>
                <a:cubicBezTo>
                  <a:pt x="7" y="6"/>
                  <a:pt x="9" y="3"/>
                  <a:pt x="9" y="1"/>
                </a:cubicBezTo>
                <a:close/>
                <a:moveTo>
                  <a:pt x="5" y="9"/>
                </a:moveTo>
                <a:cubicBezTo>
                  <a:pt x="4" y="12"/>
                  <a:pt x="3" y="14"/>
                  <a:pt x="3" y="15"/>
                </a:cubicBezTo>
                <a:cubicBezTo>
                  <a:pt x="0" y="27"/>
                  <a:pt x="0" y="41"/>
                  <a:pt x="0" y="50"/>
                </a:cubicBezTo>
                <a:cubicBezTo>
                  <a:pt x="0" y="73"/>
                  <a:pt x="3" y="93"/>
                  <a:pt x="9" y="113"/>
                </a:cubicBezTo>
                <a:cubicBezTo>
                  <a:pt x="23" y="179"/>
                  <a:pt x="60" y="245"/>
                  <a:pt x="115" y="294"/>
                </a:cubicBezTo>
                <a:cubicBezTo>
                  <a:pt x="170" y="346"/>
                  <a:pt x="230" y="386"/>
                  <a:pt x="296" y="418"/>
                </a:cubicBezTo>
                <a:cubicBezTo>
                  <a:pt x="460" y="501"/>
                  <a:pt x="626" y="576"/>
                  <a:pt x="793" y="645"/>
                </a:cubicBezTo>
                <a:cubicBezTo>
                  <a:pt x="899" y="688"/>
                  <a:pt x="1006" y="722"/>
                  <a:pt x="1115" y="759"/>
                </a:cubicBezTo>
                <a:cubicBezTo>
                  <a:pt x="1276" y="811"/>
                  <a:pt x="1443" y="860"/>
                  <a:pt x="1609" y="892"/>
                </a:cubicBezTo>
                <a:cubicBezTo>
                  <a:pt x="1661" y="903"/>
                  <a:pt x="1710" y="909"/>
                  <a:pt x="1761" y="920"/>
                </a:cubicBezTo>
                <a:cubicBezTo>
                  <a:pt x="1810" y="926"/>
                  <a:pt x="1862" y="935"/>
                  <a:pt x="1911" y="938"/>
                </a:cubicBezTo>
                <a:cubicBezTo>
                  <a:pt x="2014" y="940"/>
                  <a:pt x="2121" y="949"/>
                  <a:pt x="2210" y="992"/>
                </a:cubicBezTo>
                <a:cubicBezTo>
                  <a:pt x="2302" y="1035"/>
                  <a:pt x="2379" y="1107"/>
                  <a:pt x="2442" y="1185"/>
                </a:cubicBezTo>
                <a:cubicBezTo>
                  <a:pt x="2477" y="1225"/>
                  <a:pt x="2500" y="1265"/>
                  <a:pt x="2526" y="1308"/>
                </a:cubicBezTo>
                <a:cubicBezTo>
                  <a:pt x="2530" y="1317"/>
                  <a:pt x="2535" y="1325"/>
                  <a:pt x="2541" y="1333"/>
                </a:cubicBezTo>
                <a:lnTo>
                  <a:pt x="2541" y="1333"/>
                </a:lnTo>
                <a:cubicBezTo>
                  <a:pt x="2530" y="1311"/>
                  <a:pt x="2519" y="1290"/>
                  <a:pt x="2508" y="1271"/>
                </a:cubicBezTo>
                <a:cubicBezTo>
                  <a:pt x="2471" y="1208"/>
                  <a:pt x="2428" y="1142"/>
                  <a:pt x="2373" y="1090"/>
                </a:cubicBezTo>
                <a:cubicBezTo>
                  <a:pt x="2339" y="1050"/>
                  <a:pt x="2296" y="1021"/>
                  <a:pt x="2253" y="992"/>
                </a:cubicBezTo>
                <a:cubicBezTo>
                  <a:pt x="2164" y="935"/>
                  <a:pt x="2052" y="918"/>
                  <a:pt x="1948" y="906"/>
                </a:cubicBezTo>
                <a:cubicBezTo>
                  <a:pt x="1833" y="895"/>
                  <a:pt x="1721" y="880"/>
                  <a:pt x="1609" y="860"/>
                </a:cubicBezTo>
                <a:cubicBezTo>
                  <a:pt x="1503" y="837"/>
                  <a:pt x="1397" y="805"/>
                  <a:pt x="1290" y="777"/>
                </a:cubicBezTo>
                <a:cubicBezTo>
                  <a:pt x="1164" y="739"/>
                  <a:pt x="1035" y="702"/>
                  <a:pt x="908" y="653"/>
                </a:cubicBezTo>
                <a:cubicBezTo>
                  <a:pt x="891" y="647"/>
                  <a:pt x="874" y="636"/>
                  <a:pt x="856" y="630"/>
                </a:cubicBezTo>
                <a:cubicBezTo>
                  <a:pt x="759" y="593"/>
                  <a:pt x="661" y="553"/>
                  <a:pt x="563" y="515"/>
                </a:cubicBezTo>
                <a:cubicBezTo>
                  <a:pt x="526" y="495"/>
                  <a:pt x="489" y="475"/>
                  <a:pt x="451" y="458"/>
                </a:cubicBezTo>
                <a:cubicBezTo>
                  <a:pt x="374" y="420"/>
                  <a:pt x="290" y="392"/>
                  <a:pt x="218" y="349"/>
                </a:cubicBezTo>
                <a:cubicBezTo>
                  <a:pt x="164" y="317"/>
                  <a:pt x="112" y="277"/>
                  <a:pt x="72" y="222"/>
                </a:cubicBezTo>
                <a:cubicBezTo>
                  <a:pt x="35" y="173"/>
                  <a:pt x="3" y="107"/>
                  <a:pt x="3" y="44"/>
                </a:cubicBezTo>
                <a:lnTo>
                  <a:pt x="3" y="21"/>
                </a:lnTo>
                <a:cubicBezTo>
                  <a:pt x="3" y="17"/>
                  <a:pt x="4" y="13"/>
                  <a:pt x="5" y="9"/>
                </a:cubicBezTo>
                <a:close/>
                <a:moveTo>
                  <a:pt x="2541" y="1333"/>
                </a:moveTo>
                <a:cubicBezTo>
                  <a:pt x="2544" y="1340"/>
                  <a:pt x="2548" y="1347"/>
                  <a:pt x="2552" y="1354"/>
                </a:cubicBezTo>
                <a:cubicBezTo>
                  <a:pt x="2556" y="1357"/>
                  <a:pt x="2559" y="1360"/>
                  <a:pt x="2562" y="1364"/>
                </a:cubicBezTo>
                <a:lnTo>
                  <a:pt x="2562" y="1364"/>
                </a:lnTo>
                <a:cubicBezTo>
                  <a:pt x="2555" y="1354"/>
                  <a:pt x="2548" y="1343"/>
                  <a:pt x="2541" y="1333"/>
                </a:cubicBezTo>
                <a:close/>
                <a:moveTo>
                  <a:pt x="2562" y="1364"/>
                </a:moveTo>
                <a:lnTo>
                  <a:pt x="2562" y="1364"/>
                </a:lnTo>
                <a:cubicBezTo>
                  <a:pt x="2566" y="1369"/>
                  <a:pt x="2569" y="1373"/>
                  <a:pt x="2572" y="1378"/>
                </a:cubicBezTo>
                <a:lnTo>
                  <a:pt x="2572" y="1378"/>
                </a:lnTo>
                <a:cubicBezTo>
                  <a:pt x="2569" y="1373"/>
                  <a:pt x="2566" y="1368"/>
                  <a:pt x="2562" y="1364"/>
                </a:cubicBezTo>
                <a:close/>
                <a:moveTo>
                  <a:pt x="2572" y="1378"/>
                </a:moveTo>
                <a:lnTo>
                  <a:pt x="2572" y="1378"/>
                </a:lnTo>
                <a:cubicBezTo>
                  <a:pt x="2575" y="1384"/>
                  <a:pt x="2579" y="1390"/>
                  <a:pt x="2583" y="1397"/>
                </a:cubicBezTo>
                <a:cubicBezTo>
                  <a:pt x="2580" y="1391"/>
                  <a:pt x="2576" y="1385"/>
                  <a:pt x="2572" y="137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6904097" y="637161"/>
            <a:ext cx="1056874" cy="507021"/>
          </a:xfrm>
          <a:custGeom>
            <a:rect b="b" l="l" r="r" t="t"/>
            <a:pathLst>
              <a:path extrusionOk="0" h="3492" w="7279">
                <a:moveTo>
                  <a:pt x="3908" y="1"/>
                </a:moveTo>
                <a:cubicBezTo>
                  <a:pt x="3905" y="205"/>
                  <a:pt x="4048" y="403"/>
                  <a:pt x="4241" y="460"/>
                </a:cubicBezTo>
                <a:cubicBezTo>
                  <a:pt x="4083" y="577"/>
                  <a:pt x="3891" y="616"/>
                  <a:pt x="3693" y="616"/>
                </a:cubicBezTo>
                <a:cubicBezTo>
                  <a:pt x="3559" y="616"/>
                  <a:pt x="3423" y="598"/>
                  <a:pt x="3293" y="575"/>
                </a:cubicBezTo>
                <a:cubicBezTo>
                  <a:pt x="3071" y="536"/>
                  <a:pt x="2843" y="482"/>
                  <a:pt x="2620" y="482"/>
                </a:cubicBezTo>
                <a:cubicBezTo>
                  <a:pt x="2519" y="482"/>
                  <a:pt x="2420" y="493"/>
                  <a:pt x="2322" y="521"/>
                </a:cubicBezTo>
                <a:cubicBezTo>
                  <a:pt x="2049" y="601"/>
                  <a:pt x="1825" y="802"/>
                  <a:pt x="1675" y="1038"/>
                </a:cubicBezTo>
                <a:cubicBezTo>
                  <a:pt x="1540" y="1245"/>
                  <a:pt x="1454" y="1475"/>
                  <a:pt x="1379" y="1707"/>
                </a:cubicBezTo>
                <a:cubicBezTo>
                  <a:pt x="1204" y="1770"/>
                  <a:pt x="1034" y="1854"/>
                  <a:pt x="879" y="1954"/>
                </a:cubicBezTo>
                <a:cubicBezTo>
                  <a:pt x="555" y="2167"/>
                  <a:pt x="276" y="2469"/>
                  <a:pt x="132" y="2831"/>
                </a:cubicBezTo>
                <a:cubicBezTo>
                  <a:pt x="52" y="3043"/>
                  <a:pt x="14" y="3265"/>
                  <a:pt x="0" y="3492"/>
                </a:cubicBezTo>
                <a:cubicBezTo>
                  <a:pt x="124" y="3213"/>
                  <a:pt x="273" y="2943"/>
                  <a:pt x="460" y="2756"/>
                </a:cubicBezTo>
                <a:cubicBezTo>
                  <a:pt x="1032" y="2193"/>
                  <a:pt x="1595" y="2058"/>
                  <a:pt x="1595" y="2058"/>
                </a:cubicBezTo>
                <a:cubicBezTo>
                  <a:pt x="1595" y="2058"/>
                  <a:pt x="1879" y="972"/>
                  <a:pt x="2422" y="863"/>
                </a:cubicBezTo>
                <a:cubicBezTo>
                  <a:pt x="2545" y="838"/>
                  <a:pt x="2666" y="830"/>
                  <a:pt x="2785" y="830"/>
                </a:cubicBezTo>
                <a:cubicBezTo>
                  <a:pt x="3086" y="830"/>
                  <a:pt x="3373" y="885"/>
                  <a:pt x="3650" y="885"/>
                </a:cubicBezTo>
                <a:cubicBezTo>
                  <a:pt x="3743" y="885"/>
                  <a:pt x="3834" y="879"/>
                  <a:pt x="3925" y="863"/>
                </a:cubicBezTo>
                <a:cubicBezTo>
                  <a:pt x="4396" y="776"/>
                  <a:pt x="4672" y="601"/>
                  <a:pt x="4672" y="601"/>
                </a:cubicBezTo>
                <a:cubicBezTo>
                  <a:pt x="4672" y="601"/>
                  <a:pt x="5678" y="863"/>
                  <a:pt x="5962" y="1773"/>
                </a:cubicBezTo>
                <a:cubicBezTo>
                  <a:pt x="5962" y="1773"/>
                  <a:pt x="6084" y="1741"/>
                  <a:pt x="6242" y="1741"/>
                </a:cubicBezTo>
                <a:cubicBezTo>
                  <a:pt x="6400" y="1741"/>
                  <a:pt x="6594" y="1773"/>
                  <a:pt x="6738" y="1903"/>
                </a:cubicBezTo>
                <a:cubicBezTo>
                  <a:pt x="6953" y="2101"/>
                  <a:pt x="7094" y="2661"/>
                  <a:pt x="7278" y="2949"/>
                </a:cubicBezTo>
                <a:cubicBezTo>
                  <a:pt x="7269" y="2745"/>
                  <a:pt x="7258" y="2541"/>
                  <a:pt x="7252" y="2337"/>
                </a:cubicBezTo>
                <a:cubicBezTo>
                  <a:pt x="7241" y="2098"/>
                  <a:pt x="7226" y="1848"/>
                  <a:pt x="7080" y="1661"/>
                </a:cubicBezTo>
                <a:cubicBezTo>
                  <a:pt x="6950" y="1495"/>
                  <a:pt x="6735" y="1408"/>
                  <a:pt x="6525" y="1406"/>
                </a:cubicBezTo>
                <a:cubicBezTo>
                  <a:pt x="6518" y="1405"/>
                  <a:pt x="6511" y="1405"/>
                  <a:pt x="6504" y="1405"/>
                </a:cubicBezTo>
                <a:cubicBezTo>
                  <a:pt x="6371" y="1405"/>
                  <a:pt x="6240" y="1431"/>
                  <a:pt x="6109" y="1477"/>
                </a:cubicBezTo>
                <a:cubicBezTo>
                  <a:pt x="6077" y="1259"/>
                  <a:pt x="5974" y="1046"/>
                  <a:pt x="5827" y="880"/>
                </a:cubicBezTo>
                <a:cubicBezTo>
                  <a:pt x="5603" y="633"/>
                  <a:pt x="5284" y="478"/>
                  <a:pt x="4956" y="414"/>
                </a:cubicBezTo>
                <a:cubicBezTo>
                  <a:pt x="4764" y="374"/>
                  <a:pt x="4563" y="363"/>
                  <a:pt x="4379" y="297"/>
                </a:cubicBezTo>
                <a:cubicBezTo>
                  <a:pt x="4206" y="230"/>
                  <a:pt x="4054" y="113"/>
                  <a:pt x="39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7370896" y="2213676"/>
            <a:ext cx="158263" cy="43558"/>
          </a:xfrm>
          <a:custGeom>
            <a:rect b="b" l="l" r="r" t="t"/>
            <a:pathLst>
              <a:path extrusionOk="0" h="300" w="1090">
                <a:moveTo>
                  <a:pt x="1046" y="1"/>
                </a:moveTo>
                <a:cubicBezTo>
                  <a:pt x="994" y="4"/>
                  <a:pt x="940" y="4"/>
                  <a:pt x="888" y="12"/>
                </a:cubicBezTo>
                <a:cubicBezTo>
                  <a:pt x="819" y="21"/>
                  <a:pt x="753" y="47"/>
                  <a:pt x="693" y="72"/>
                </a:cubicBezTo>
                <a:cubicBezTo>
                  <a:pt x="658" y="87"/>
                  <a:pt x="621" y="107"/>
                  <a:pt x="581" y="127"/>
                </a:cubicBezTo>
                <a:cubicBezTo>
                  <a:pt x="523" y="150"/>
                  <a:pt x="463" y="173"/>
                  <a:pt x="405" y="193"/>
                </a:cubicBezTo>
                <a:cubicBezTo>
                  <a:pt x="371" y="205"/>
                  <a:pt x="334" y="208"/>
                  <a:pt x="299" y="219"/>
                </a:cubicBezTo>
                <a:lnTo>
                  <a:pt x="190" y="251"/>
                </a:lnTo>
                <a:cubicBezTo>
                  <a:pt x="155" y="262"/>
                  <a:pt x="118" y="276"/>
                  <a:pt x="84" y="276"/>
                </a:cubicBezTo>
                <a:cubicBezTo>
                  <a:pt x="63" y="276"/>
                  <a:pt x="46" y="274"/>
                  <a:pt x="32" y="262"/>
                </a:cubicBezTo>
                <a:cubicBezTo>
                  <a:pt x="20" y="256"/>
                  <a:pt x="6" y="251"/>
                  <a:pt x="0" y="242"/>
                </a:cubicBezTo>
                <a:lnTo>
                  <a:pt x="0" y="242"/>
                </a:lnTo>
                <a:cubicBezTo>
                  <a:pt x="3" y="248"/>
                  <a:pt x="6" y="251"/>
                  <a:pt x="12" y="256"/>
                </a:cubicBezTo>
                <a:cubicBezTo>
                  <a:pt x="17" y="265"/>
                  <a:pt x="29" y="274"/>
                  <a:pt x="40" y="279"/>
                </a:cubicBezTo>
                <a:cubicBezTo>
                  <a:pt x="63" y="294"/>
                  <a:pt x="98" y="299"/>
                  <a:pt x="127" y="299"/>
                </a:cubicBezTo>
                <a:cubicBezTo>
                  <a:pt x="147" y="299"/>
                  <a:pt x="164" y="291"/>
                  <a:pt x="184" y="288"/>
                </a:cubicBezTo>
                <a:cubicBezTo>
                  <a:pt x="219" y="279"/>
                  <a:pt x="259" y="274"/>
                  <a:pt x="299" y="265"/>
                </a:cubicBezTo>
                <a:cubicBezTo>
                  <a:pt x="336" y="256"/>
                  <a:pt x="379" y="245"/>
                  <a:pt x="420" y="233"/>
                </a:cubicBezTo>
                <a:cubicBezTo>
                  <a:pt x="460" y="222"/>
                  <a:pt x="503" y="216"/>
                  <a:pt x="538" y="199"/>
                </a:cubicBezTo>
                <a:cubicBezTo>
                  <a:pt x="586" y="179"/>
                  <a:pt x="629" y="150"/>
                  <a:pt x="673" y="130"/>
                </a:cubicBezTo>
                <a:cubicBezTo>
                  <a:pt x="675" y="129"/>
                  <a:pt x="679" y="129"/>
                  <a:pt x="683" y="129"/>
                </a:cubicBezTo>
                <a:cubicBezTo>
                  <a:pt x="686" y="129"/>
                  <a:pt x="690" y="129"/>
                  <a:pt x="693" y="127"/>
                </a:cubicBezTo>
                <a:cubicBezTo>
                  <a:pt x="730" y="107"/>
                  <a:pt x="762" y="90"/>
                  <a:pt x="796" y="75"/>
                </a:cubicBezTo>
                <a:cubicBezTo>
                  <a:pt x="810" y="70"/>
                  <a:pt x="831" y="72"/>
                  <a:pt x="845" y="64"/>
                </a:cubicBezTo>
                <a:cubicBezTo>
                  <a:pt x="874" y="55"/>
                  <a:pt x="905" y="44"/>
                  <a:pt x="934" y="35"/>
                </a:cubicBezTo>
                <a:cubicBezTo>
                  <a:pt x="980" y="27"/>
                  <a:pt x="1026" y="18"/>
                  <a:pt x="1075" y="6"/>
                </a:cubicBezTo>
                <a:cubicBezTo>
                  <a:pt x="1075" y="4"/>
                  <a:pt x="1078" y="4"/>
                  <a:pt x="1081" y="4"/>
                </a:cubicBezTo>
                <a:cubicBezTo>
                  <a:pt x="1083" y="1"/>
                  <a:pt x="1089" y="1"/>
                  <a:pt x="10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7480953" y="2242134"/>
            <a:ext cx="60692" cy="31362"/>
          </a:xfrm>
          <a:custGeom>
            <a:rect b="b" l="l" r="r" t="t"/>
            <a:pathLst>
              <a:path extrusionOk="0" h="216" w="418">
                <a:moveTo>
                  <a:pt x="406" y="0"/>
                </a:moveTo>
                <a:cubicBezTo>
                  <a:pt x="406" y="0"/>
                  <a:pt x="403" y="6"/>
                  <a:pt x="397" y="6"/>
                </a:cubicBezTo>
                <a:cubicBezTo>
                  <a:pt x="380" y="9"/>
                  <a:pt x="354" y="9"/>
                  <a:pt x="334" y="14"/>
                </a:cubicBezTo>
                <a:cubicBezTo>
                  <a:pt x="308" y="23"/>
                  <a:pt x="282" y="37"/>
                  <a:pt x="262" y="52"/>
                </a:cubicBezTo>
                <a:cubicBezTo>
                  <a:pt x="248" y="63"/>
                  <a:pt x="236" y="78"/>
                  <a:pt x="222" y="86"/>
                </a:cubicBezTo>
                <a:cubicBezTo>
                  <a:pt x="202" y="101"/>
                  <a:pt x="179" y="112"/>
                  <a:pt x="153" y="124"/>
                </a:cubicBezTo>
                <a:cubicBezTo>
                  <a:pt x="139" y="126"/>
                  <a:pt x="121" y="126"/>
                  <a:pt x="107" y="135"/>
                </a:cubicBezTo>
                <a:cubicBezTo>
                  <a:pt x="78" y="149"/>
                  <a:pt x="52" y="167"/>
                  <a:pt x="32" y="193"/>
                </a:cubicBezTo>
                <a:cubicBezTo>
                  <a:pt x="24" y="198"/>
                  <a:pt x="18" y="198"/>
                  <a:pt x="9" y="204"/>
                </a:cubicBezTo>
                <a:cubicBezTo>
                  <a:pt x="7" y="204"/>
                  <a:pt x="4" y="213"/>
                  <a:pt x="1" y="213"/>
                </a:cubicBezTo>
                <a:cubicBezTo>
                  <a:pt x="4" y="213"/>
                  <a:pt x="7" y="213"/>
                  <a:pt x="7" y="216"/>
                </a:cubicBezTo>
                <a:lnTo>
                  <a:pt x="21" y="216"/>
                </a:lnTo>
                <a:cubicBezTo>
                  <a:pt x="32" y="216"/>
                  <a:pt x="41" y="213"/>
                  <a:pt x="52" y="210"/>
                </a:cubicBezTo>
                <a:cubicBezTo>
                  <a:pt x="61" y="207"/>
                  <a:pt x="64" y="198"/>
                  <a:pt x="70" y="195"/>
                </a:cubicBezTo>
                <a:cubicBezTo>
                  <a:pt x="84" y="187"/>
                  <a:pt x="104" y="184"/>
                  <a:pt x="119" y="181"/>
                </a:cubicBezTo>
                <a:cubicBezTo>
                  <a:pt x="136" y="178"/>
                  <a:pt x="150" y="172"/>
                  <a:pt x="167" y="167"/>
                </a:cubicBezTo>
                <a:cubicBezTo>
                  <a:pt x="182" y="158"/>
                  <a:pt x="199" y="158"/>
                  <a:pt x="213" y="149"/>
                </a:cubicBezTo>
                <a:cubicBezTo>
                  <a:pt x="233" y="138"/>
                  <a:pt x="248" y="121"/>
                  <a:pt x="262" y="106"/>
                </a:cubicBezTo>
                <a:cubicBezTo>
                  <a:pt x="263" y="105"/>
                  <a:pt x="264" y="104"/>
                  <a:pt x="265" y="104"/>
                </a:cubicBezTo>
                <a:cubicBezTo>
                  <a:pt x="266" y="104"/>
                  <a:pt x="268" y="107"/>
                  <a:pt x="271" y="107"/>
                </a:cubicBezTo>
                <a:cubicBezTo>
                  <a:pt x="272" y="107"/>
                  <a:pt x="273" y="107"/>
                  <a:pt x="274" y="106"/>
                </a:cubicBezTo>
                <a:lnTo>
                  <a:pt x="308" y="69"/>
                </a:lnTo>
                <a:cubicBezTo>
                  <a:pt x="311" y="66"/>
                  <a:pt x="323" y="66"/>
                  <a:pt x="325" y="63"/>
                </a:cubicBezTo>
                <a:lnTo>
                  <a:pt x="360" y="40"/>
                </a:lnTo>
                <a:cubicBezTo>
                  <a:pt x="377" y="29"/>
                  <a:pt x="394" y="23"/>
                  <a:pt x="409" y="9"/>
                </a:cubicBezTo>
                <a:lnTo>
                  <a:pt x="412" y="6"/>
                </a:lnTo>
                <a:lnTo>
                  <a:pt x="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7729670" y="1940421"/>
            <a:ext cx="82326" cy="300118"/>
          </a:xfrm>
          <a:custGeom>
            <a:rect b="b" l="l" r="r" t="t"/>
            <a:pathLst>
              <a:path extrusionOk="0" h="2067" w="567">
                <a:moveTo>
                  <a:pt x="213" y="1"/>
                </a:moveTo>
                <a:lnTo>
                  <a:pt x="214" y="4"/>
                </a:lnTo>
                <a:lnTo>
                  <a:pt x="214" y="4"/>
                </a:lnTo>
                <a:cubicBezTo>
                  <a:pt x="214" y="2"/>
                  <a:pt x="213" y="1"/>
                  <a:pt x="213" y="1"/>
                </a:cubicBezTo>
                <a:close/>
                <a:moveTo>
                  <a:pt x="214" y="4"/>
                </a:moveTo>
                <a:cubicBezTo>
                  <a:pt x="215" y="6"/>
                  <a:pt x="216" y="9"/>
                  <a:pt x="216" y="12"/>
                </a:cubicBezTo>
                <a:cubicBezTo>
                  <a:pt x="219" y="18"/>
                  <a:pt x="221" y="29"/>
                  <a:pt x="227" y="35"/>
                </a:cubicBezTo>
                <a:cubicBezTo>
                  <a:pt x="233" y="47"/>
                  <a:pt x="236" y="61"/>
                  <a:pt x="244" y="75"/>
                </a:cubicBezTo>
                <a:cubicBezTo>
                  <a:pt x="285" y="173"/>
                  <a:pt x="316" y="274"/>
                  <a:pt x="351" y="371"/>
                </a:cubicBezTo>
                <a:cubicBezTo>
                  <a:pt x="394" y="495"/>
                  <a:pt x="443" y="621"/>
                  <a:pt x="471" y="751"/>
                </a:cubicBezTo>
                <a:cubicBezTo>
                  <a:pt x="489" y="831"/>
                  <a:pt x="509" y="909"/>
                  <a:pt x="515" y="992"/>
                </a:cubicBezTo>
                <a:cubicBezTo>
                  <a:pt x="520" y="1118"/>
                  <a:pt x="503" y="1242"/>
                  <a:pt x="471" y="1363"/>
                </a:cubicBezTo>
                <a:cubicBezTo>
                  <a:pt x="448" y="1434"/>
                  <a:pt x="417" y="1498"/>
                  <a:pt x="385" y="1567"/>
                </a:cubicBezTo>
                <a:cubicBezTo>
                  <a:pt x="351" y="1636"/>
                  <a:pt x="316" y="1702"/>
                  <a:pt x="273" y="1765"/>
                </a:cubicBezTo>
                <a:cubicBezTo>
                  <a:pt x="233" y="1825"/>
                  <a:pt x="187" y="1886"/>
                  <a:pt x="135" y="1943"/>
                </a:cubicBezTo>
                <a:cubicBezTo>
                  <a:pt x="115" y="1972"/>
                  <a:pt x="86" y="1995"/>
                  <a:pt x="58" y="2015"/>
                </a:cubicBezTo>
                <a:cubicBezTo>
                  <a:pt x="40" y="2029"/>
                  <a:pt x="17" y="2052"/>
                  <a:pt x="0" y="2067"/>
                </a:cubicBezTo>
                <a:cubicBezTo>
                  <a:pt x="12" y="2059"/>
                  <a:pt x="18" y="2054"/>
                  <a:pt x="25" y="2054"/>
                </a:cubicBezTo>
                <a:cubicBezTo>
                  <a:pt x="26" y="2054"/>
                  <a:pt x="27" y="2055"/>
                  <a:pt x="29" y="2055"/>
                </a:cubicBezTo>
                <a:cubicBezTo>
                  <a:pt x="49" y="2041"/>
                  <a:pt x="66" y="2029"/>
                  <a:pt x="86" y="2015"/>
                </a:cubicBezTo>
                <a:lnTo>
                  <a:pt x="150" y="1960"/>
                </a:lnTo>
                <a:cubicBezTo>
                  <a:pt x="173" y="1940"/>
                  <a:pt x="193" y="1923"/>
                  <a:pt x="210" y="1900"/>
                </a:cubicBezTo>
                <a:cubicBezTo>
                  <a:pt x="236" y="1871"/>
                  <a:pt x="253" y="1840"/>
                  <a:pt x="279" y="1811"/>
                </a:cubicBezTo>
                <a:cubicBezTo>
                  <a:pt x="331" y="1745"/>
                  <a:pt x="374" y="1682"/>
                  <a:pt x="411" y="1613"/>
                </a:cubicBezTo>
                <a:cubicBezTo>
                  <a:pt x="454" y="1538"/>
                  <a:pt x="489" y="1457"/>
                  <a:pt x="512" y="1377"/>
                </a:cubicBezTo>
                <a:cubicBezTo>
                  <a:pt x="538" y="1297"/>
                  <a:pt x="561" y="1210"/>
                  <a:pt x="563" y="1127"/>
                </a:cubicBezTo>
                <a:cubicBezTo>
                  <a:pt x="566" y="1024"/>
                  <a:pt x="552" y="923"/>
                  <a:pt x="532" y="825"/>
                </a:cubicBezTo>
                <a:cubicBezTo>
                  <a:pt x="526" y="808"/>
                  <a:pt x="532" y="794"/>
                  <a:pt x="526" y="779"/>
                </a:cubicBezTo>
                <a:cubicBezTo>
                  <a:pt x="506" y="705"/>
                  <a:pt x="480" y="630"/>
                  <a:pt x="454" y="558"/>
                </a:cubicBezTo>
                <a:cubicBezTo>
                  <a:pt x="446" y="524"/>
                  <a:pt x="437" y="492"/>
                  <a:pt x="425" y="463"/>
                </a:cubicBezTo>
                <a:cubicBezTo>
                  <a:pt x="405" y="406"/>
                  <a:pt x="377" y="348"/>
                  <a:pt x="351" y="291"/>
                </a:cubicBezTo>
                <a:cubicBezTo>
                  <a:pt x="311" y="202"/>
                  <a:pt x="273" y="116"/>
                  <a:pt x="224" y="29"/>
                </a:cubicBezTo>
                <a:cubicBezTo>
                  <a:pt x="224" y="27"/>
                  <a:pt x="221" y="18"/>
                  <a:pt x="219" y="15"/>
                </a:cubicBezTo>
                <a:lnTo>
                  <a:pt x="214" y="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7154702" y="1924160"/>
            <a:ext cx="74485" cy="264690"/>
          </a:xfrm>
          <a:custGeom>
            <a:rect b="b" l="l" r="r" t="t"/>
            <a:pathLst>
              <a:path extrusionOk="0" h="1823" w="513">
                <a:moveTo>
                  <a:pt x="507" y="1"/>
                </a:moveTo>
                <a:cubicBezTo>
                  <a:pt x="507" y="1"/>
                  <a:pt x="505" y="6"/>
                  <a:pt x="502" y="10"/>
                </a:cubicBezTo>
                <a:lnTo>
                  <a:pt x="502" y="10"/>
                </a:lnTo>
                <a:cubicBezTo>
                  <a:pt x="503" y="10"/>
                  <a:pt x="503" y="9"/>
                  <a:pt x="504" y="9"/>
                </a:cubicBezTo>
                <a:cubicBezTo>
                  <a:pt x="507" y="3"/>
                  <a:pt x="512" y="1"/>
                  <a:pt x="507" y="1"/>
                </a:cubicBezTo>
                <a:close/>
                <a:moveTo>
                  <a:pt x="502" y="10"/>
                </a:moveTo>
                <a:lnTo>
                  <a:pt x="502" y="10"/>
                </a:lnTo>
                <a:cubicBezTo>
                  <a:pt x="497" y="13"/>
                  <a:pt x="492" y="18"/>
                  <a:pt x="489" y="26"/>
                </a:cubicBezTo>
                <a:lnTo>
                  <a:pt x="469" y="58"/>
                </a:lnTo>
                <a:cubicBezTo>
                  <a:pt x="420" y="133"/>
                  <a:pt x="369" y="210"/>
                  <a:pt x="320" y="285"/>
                </a:cubicBezTo>
                <a:cubicBezTo>
                  <a:pt x="262" y="386"/>
                  <a:pt x="213" y="489"/>
                  <a:pt x="170" y="598"/>
                </a:cubicBezTo>
                <a:cubicBezTo>
                  <a:pt x="145" y="661"/>
                  <a:pt x="127" y="733"/>
                  <a:pt x="104" y="802"/>
                </a:cubicBezTo>
                <a:cubicBezTo>
                  <a:pt x="73" y="906"/>
                  <a:pt x="44" y="1009"/>
                  <a:pt x="27" y="1118"/>
                </a:cubicBezTo>
                <a:cubicBezTo>
                  <a:pt x="15" y="1182"/>
                  <a:pt x="1" y="1248"/>
                  <a:pt x="1" y="1311"/>
                </a:cubicBezTo>
                <a:cubicBezTo>
                  <a:pt x="1" y="1446"/>
                  <a:pt x="30" y="1581"/>
                  <a:pt x="101" y="1693"/>
                </a:cubicBezTo>
                <a:cubicBezTo>
                  <a:pt x="119" y="1719"/>
                  <a:pt x="133" y="1748"/>
                  <a:pt x="153" y="1771"/>
                </a:cubicBezTo>
                <a:cubicBezTo>
                  <a:pt x="165" y="1794"/>
                  <a:pt x="188" y="1805"/>
                  <a:pt x="199" y="1822"/>
                </a:cubicBezTo>
                <a:cubicBezTo>
                  <a:pt x="193" y="1811"/>
                  <a:pt x="188" y="1799"/>
                  <a:pt x="176" y="1794"/>
                </a:cubicBezTo>
                <a:cubicBezTo>
                  <a:pt x="168" y="1776"/>
                  <a:pt x="159" y="1762"/>
                  <a:pt x="147" y="1742"/>
                </a:cubicBezTo>
                <a:cubicBezTo>
                  <a:pt x="127" y="1704"/>
                  <a:pt x="104" y="1661"/>
                  <a:pt x="90" y="1618"/>
                </a:cubicBezTo>
                <a:cubicBezTo>
                  <a:pt x="76" y="1590"/>
                  <a:pt x="67" y="1561"/>
                  <a:pt x="58" y="1526"/>
                </a:cubicBezTo>
                <a:cubicBezTo>
                  <a:pt x="44" y="1466"/>
                  <a:pt x="44" y="1397"/>
                  <a:pt x="44" y="1334"/>
                </a:cubicBezTo>
                <a:cubicBezTo>
                  <a:pt x="44" y="1262"/>
                  <a:pt x="53" y="1190"/>
                  <a:pt x="67" y="1121"/>
                </a:cubicBezTo>
                <a:cubicBezTo>
                  <a:pt x="76" y="1052"/>
                  <a:pt x="99" y="989"/>
                  <a:pt x="116" y="920"/>
                </a:cubicBezTo>
                <a:cubicBezTo>
                  <a:pt x="139" y="837"/>
                  <a:pt x="156" y="756"/>
                  <a:pt x="182" y="676"/>
                </a:cubicBezTo>
                <a:cubicBezTo>
                  <a:pt x="185" y="664"/>
                  <a:pt x="196" y="656"/>
                  <a:pt x="199" y="644"/>
                </a:cubicBezTo>
                <a:cubicBezTo>
                  <a:pt x="219" y="584"/>
                  <a:pt x="242" y="521"/>
                  <a:pt x="268" y="460"/>
                </a:cubicBezTo>
                <a:cubicBezTo>
                  <a:pt x="277" y="434"/>
                  <a:pt x="297" y="414"/>
                  <a:pt x="305" y="388"/>
                </a:cubicBezTo>
                <a:cubicBezTo>
                  <a:pt x="328" y="343"/>
                  <a:pt x="349" y="291"/>
                  <a:pt x="374" y="245"/>
                </a:cubicBezTo>
                <a:cubicBezTo>
                  <a:pt x="415" y="173"/>
                  <a:pt x="458" y="101"/>
                  <a:pt x="492" y="26"/>
                </a:cubicBezTo>
                <a:cubicBezTo>
                  <a:pt x="498" y="18"/>
                  <a:pt x="501" y="15"/>
                  <a:pt x="501" y="12"/>
                </a:cubicBezTo>
                <a:cubicBezTo>
                  <a:pt x="501" y="12"/>
                  <a:pt x="502" y="11"/>
                  <a:pt x="502" y="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7442186" y="2003000"/>
            <a:ext cx="97426" cy="478853"/>
          </a:xfrm>
          <a:custGeom>
            <a:rect b="b" l="l" r="r" t="t"/>
            <a:pathLst>
              <a:path extrusionOk="0" h="3298" w="671">
                <a:moveTo>
                  <a:pt x="618" y="1"/>
                </a:moveTo>
                <a:cubicBezTo>
                  <a:pt x="618" y="21"/>
                  <a:pt x="618" y="41"/>
                  <a:pt x="607" y="58"/>
                </a:cubicBezTo>
                <a:lnTo>
                  <a:pt x="610" y="159"/>
                </a:lnTo>
                <a:lnTo>
                  <a:pt x="621" y="403"/>
                </a:lnTo>
                <a:cubicBezTo>
                  <a:pt x="624" y="458"/>
                  <a:pt x="630" y="515"/>
                  <a:pt x="630" y="567"/>
                </a:cubicBezTo>
                <a:cubicBezTo>
                  <a:pt x="624" y="682"/>
                  <a:pt x="615" y="797"/>
                  <a:pt x="595" y="909"/>
                </a:cubicBezTo>
                <a:cubicBezTo>
                  <a:pt x="575" y="1026"/>
                  <a:pt x="544" y="1150"/>
                  <a:pt x="503" y="1265"/>
                </a:cubicBezTo>
                <a:cubicBezTo>
                  <a:pt x="463" y="1380"/>
                  <a:pt x="417" y="1486"/>
                  <a:pt x="374" y="1601"/>
                </a:cubicBezTo>
                <a:cubicBezTo>
                  <a:pt x="325" y="1739"/>
                  <a:pt x="279" y="1880"/>
                  <a:pt x="242" y="2023"/>
                </a:cubicBezTo>
                <a:cubicBezTo>
                  <a:pt x="233" y="2044"/>
                  <a:pt x="219" y="2061"/>
                  <a:pt x="216" y="2084"/>
                </a:cubicBezTo>
                <a:cubicBezTo>
                  <a:pt x="187" y="2190"/>
                  <a:pt x="170" y="2305"/>
                  <a:pt x="150" y="2417"/>
                </a:cubicBezTo>
                <a:cubicBezTo>
                  <a:pt x="144" y="2460"/>
                  <a:pt x="130" y="2506"/>
                  <a:pt x="121" y="2555"/>
                </a:cubicBezTo>
                <a:cubicBezTo>
                  <a:pt x="110" y="2644"/>
                  <a:pt x="98" y="2736"/>
                  <a:pt x="78" y="2828"/>
                </a:cubicBezTo>
                <a:cubicBezTo>
                  <a:pt x="55" y="2972"/>
                  <a:pt x="29" y="3110"/>
                  <a:pt x="6" y="3250"/>
                </a:cubicBezTo>
                <a:cubicBezTo>
                  <a:pt x="6" y="3259"/>
                  <a:pt x="3" y="3268"/>
                  <a:pt x="3" y="3276"/>
                </a:cubicBezTo>
                <a:cubicBezTo>
                  <a:pt x="3" y="3278"/>
                  <a:pt x="3" y="3282"/>
                  <a:pt x="2" y="3285"/>
                </a:cubicBezTo>
                <a:lnTo>
                  <a:pt x="2" y="3285"/>
                </a:lnTo>
                <a:cubicBezTo>
                  <a:pt x="3" y="3284"/>
                  <a:pt x="3" y="3283"/>
                  <a:pt x="3" y="3282"/>
                </a:cubicBezTo>
                <a:cubicBezTo>
                  <a:pt x="9" y="3273"/>
                  <a:pt x="12" y="3259"/>
                  <a:pt x="15" y="3245"/>
                </a:cubicBezTo>
                <a:cubicBezTo>
                  <a:pt x="24" y="3222"/>
                  <a:pt x="26" y="3201"/>
                  <a:pt x="29" y="3178"/>
                </a:cubicBezTo>
                <a:cubicBezTo>
                  <a:pt x="61" y="3029"/>
                  <a:pt x="101" y="2877"/>
                  <a:pt x="133" y="2727"/>
                </a:cubicBezTo>
                <a:cubicBezTo>
                  <a:pt x="176" y="2532"/>
                  <a:pt x="210" y="2334"/>
                  <a:pt x="256" y="2144"/>
                </a:cubicBezTo>
                <a:cubicBezTo>
                  <a:pt x="288" y="2026"/>
                  <a:pt x="317" y="1909"/>
                  <a:pt x="360" y="1794"/>
                </a:cubicBezTo>
                <a:cubicBezTo>
                  <a:pt x="426" y="1621"/>
                  <a:pt x="498" y="1449"/>
                  <a:pt x="555" y="1271"/>
                </a:cubicBezTo>
                <a:cubicBezTo>
                  <a:pt x="590" y="1164"/>
                  <a:pt x="627" y="1061"/>
                  <a:pt x="644" y="949"/>
                </a:cubicBezTo>
                <a:cubicBezTo>
                  <a:pt x="661" y="837"/>
                  <a:pt x="670" y="725"/>
                  <a:pt x="670" y="610"/>
                </a:cubicBezTo>
                <a:cubicBezTo>
                  <a:pt x="664" y="495"/>
                  <a:pt x="659" y="386"/>
                  <a:pt x="644" y="274"/>
                </a:cubicBezTo>
                <a:cubicBezTo>
                  <a:pt x="641" y="222"/>
                  <a:pt x="636" y="170"/>
                  <a:pt x="633" y="116"/>
                </a:cubicBezTo>
                <a:cubicBezTo>
                  <a:pt x="633" y="75"/>
                  <a:pt x="621" y="35"/>
                  <a:pt x="618" y="1"/>
                </a:cubicBezTo>
                <a:close/>
                <a:moveTo>
                  <a:pt x="2" y="3285"/>
                </a:moveTo>
                <a:cubicBezTo>
                  <a:pt x="2" y="3288"/>
                  <a:pt x="1" y="3292"/>
                  <a:pt x="1" y="3294"/>
                </a:cubicBezTo>
                <a:lnTo>
                  <a:pt x="1" y="3294"/>
                </a:lnTo>
                <a:cubicBezTo>
                  <a:pt x="1" y="3292"/>
                  <a:pt x="2" y="3289"/>
                  <a:pt x="2" y="3285"/>
                </a:cubicBezTo>
                <a:close/>
                <a:moveTo>
                  <a:pt x="1" y="3294"/>
                </a:moveTo>
                <a:lnTo>
                  <a:pt x="1" y="3294"/>
                </a:lnTo>
                <a:cubicBezTo>
                  <a:pt x="1" y="3296"/>
                  <a:pt x="1" y="3296"/>
                  <a:pt x="1" y="3296"/>
                </a:cubicBezTo>
                <a:cubicBezTo>
                  <a:pt x="1" y="3297"/>
                  <a:pt x="1" y="3298"/>
                  <a:pt x="1" y="3298"/>
                </a:cubicBezTo>
                <a:cubicBezTo>
                  <a:pt x="1" y="3298"/>
                  <a:pt x="1" y="3296"/>
                  <a:pt x="1" y="3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7195647" y="2594085"/>
            <a:ext cx="434859" cy="725685"/>
          </a:xfrm>
          <a:custGeom>
            <a:rect b="b" l="l" r="r" t="t"/>
            <a:pathLst>
              <a:path extrusionOk="0" h="4998" w="2995">
                <a:moveTo>
                  <a:pt x="762" y="4425"/>
                </a:moveTo>
                <a:cubicBezTo>
                  <a:pt x="762" y="4425"/>
                  <a:pt x="762" y="4426"/>
                  <a:pt x="762" y="4426"/>
                </a:cubicBezTo>
                <a:cubicBezTo>
                  <a:pt x="762" y="4426"/>
                  <a:pt x="762" y="4425"/>
                  <a:pt x="762" y="4425"/>
                </a:cubicBezTo>
                <a:close/>
                <a:moveTo>
                  <a:pt x="135" y="0"/>
                </a:moveTo>
                <a:cubicBezTo>
                  <a:pt x="123" y="0"/>
                  <a:pt x="114" y="3"/>
                  <a:pt x="107" y="10"/>
                </a:cubicBezTo>
                <a:cubicBezTo>
                  <a:pt x="0" y="113"/>
                  <a:pt x="762" y="817"/>
                  <a:pt x="762" y="817"/>
                </a:cubicBezTo>
                <a:cubicBezTo>
                  <a:pt x="762" y="817"/>
                  <a:pt x="773" y="4335"/>
                  <a:pt x="762" y="4425"/>
                </a:cubicBezTo>
                <a:lnTo>
                  <a:pt x="762" y="4425"/>
                </a:lnTo>
                <a:cubicBezTo>
                  <a:pt x="929" y="3318"/>
                  <a:pt x="1242" y="1107"/>
                  <a:pt x="1242" y="1107"/>
                </a:cubicBezTo>
                <a:lnTo>
                  <a:pt x="1472" y="1136"/>
                </a:lnTo>
                <a:cubicBezTo>
                  <a:pt x="1472" y="1136"/>
                  <a:pt x="1960" y="4469"/>
                  <a:pt x="2075" y="4998"/>
                </a:cubicBezTo>
                <a:lnTo>
                  <a:pt x="1972" y="972"/>
                </a:lnTo>
                <a:cubicBezTo>
                  <a:pt x="1966" y="969"/>
                  <a:pt x="2994" y="13"/>
                  <a:pt x="2802" y="10"/>
                </a:cubicBezTo>
                <a:cubicBezTo>
                  <a:pt x="2801" y="10"/>
                  <a:pt x="2801" y="10"/>
                  <a:pt x="2800" y="10"/>
                </a:cubicBezTo>
                <a:cubicBezTo>
                  <a:pt x="2602" y="10"/>
                  <a:pt x="1867" y="516"/>
                  <a:pt x="1423" y="602"/>
                </a:cubicBezTo>
                <a:cubicBezTo>
                  <a:pt x="1399" y="606"/>
                  <a:pt x="1375" y="608"/>
                  <a:pt x="1350" y="608"/>
                </a:cubicBezTo>
                <a:cubicBezTo>
                  <a:pt x="929" y="608"/>
                  <a:pt x="300" y="0"/>
                  <a:pt x="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6732623" y="1941293"/>
            <a:ext cx="106864" cy="106138"/>
          </a:xfrm>
          <a:custGeom>
            <a:rect b="b" l="l" r="r" t="t"/>
            <a:pathLst>
              <a:path extrusionOk="0" h="731" w="736">
                <a:moveTo>
                  <a:pt x="736" y="414"/>
                </a:moveTo>
                <a:cubicBezTo>
                  <a:pt x="736" y="414"/>
                  <a:pt x="733" y="423"/>
                  <a:pt x="733" y="426"/>
                </a:cubicBezTo>
                <a:lnTo>
                  <a:pt x="736" y="414"/>
                </a:lnTo>
                <a:close/>
                <a:moveTo>
                  <a:pt x="299" y="0"/>
                </a:moveTo>
                <a:lnTo>
                  <a:pt x="276" y="12"/>
                </a:lnTo>
                <a:cubicBezTo>
                  <a:pt x="262" y="21"/>
                  <a:pt x="250" y="26"/>
                  <a:pt x="241" y="38"/>
                </a:cubicBezTo>
                <a:cubicBezTo>
                  <a:pt x="213" y="58"/>
                  <a:pt x="187" y="84"/>
                  <a:pt x="170" y="112"/>
                </a:cubicBezTo>
                <a:cubicBezTo>
                  <a:pt x="155" y="130"/>
                  <a:pt x="155" y="158"/>
                  <a:pt x="144" y="179"/>
                </a:cubicBezTo>
                <a:cubicBezTo>
                  <a:pt x="118" y="222"/>
                  <a:pt x="89" y="259"/>
                  <a:pt x="63" y="302"/>
                </a:cubicBezTo>
                <a:cubicBezTo>
                  <a:pt x="40" y="354"/>
                  <a:pt x="17" y="400"/>
                  <a:pt x="6" y="466"/>
                </a:cubicBezTo>
                <a:cubicBezTo>
                  <a:pt x="3" y="497"/>
                  <a:pt x="0" y="529"/>
                  <a:pt x="6" y="569"/>
                </a:cubicBezTo>
                <a:cubicBezTo>
                  <a:pt x="14" y="604"/>
                  <a:pt x="32" y="644"/>
                  <a:pt x="60" y="670"/>
                </a:cubicBezTo>
                <a:cubicBezTo>
                  <a:pt x="106" y="711"/>
                  <a:pt x="161" y="726"/>
                  <a:pt x="213" y="726"/>
                </a:cubicBezTo>
                <a:cubicBezTo>
                  <a:pt x="240" y="726"/>
                  <a:pt x="267" y="722"/>
                  <a:pt x="290" y="716"/>
                </a:cubicBezTo>
                <a:cubicBezTo>
                  <a:pt x="291" y="716"/>
                  <a:pt x="292" y="716"/>
                  <a:pt x="293" y="716"/>
                </a:cubicBezTo>
                <a:cubicBezTo>
                  <a:pt x="303" y="716"/>
                  <a:pt x="312" y="731"/>
                  <a:pt x="320" y="731"/>
                </a:cubicBezTo>
                <a:cubicBezTo>
                  <a:pt x="321" y="731"/>
                  <a:pt x="321" y="730"/>
                  <a:pt x="322" y="730"/>
                </a:cubicBezTo>
                <a:cubicBezTo>
                  <a:pt x="376" y="716"/>
                  <a:pt x="420" y="684"/>
                  <a:pt x="463" y="658"/>
                </a:cubicBezTo>
                <a:cubicBezTo>
                  <a:pt x="480" y="647"/>
                  <a:pt x="503" y="653"/>
                  <a:pt x="520" y="641"/>
                </a:cubicBezTo>
                <a:cubicBezTo>
                  <a:pt x="552" y="618"/>
                  <a:pt x="581" y="587"/>
                  <a:pt x="609" y="566"/>
                </a:cubicBezTo>
                <a:cubicBezTo>
                  <a:pt x="661" y="532"/>
                  <a:pt x="704" y="489"/>
                  <a:pt x="730" y="437"/>
                </a:cubicBezTo>
                <a:cubicBezTo>
                  <a:pt x="730" y="431"/>
                  <a:pt x="733" y="429"/>
                  <a:pt x="733" y="426"/>
                </a:cubicBezTo>
                <a:lnTo>
                  <a:pt x="733" y="426"/>
                </a:lnTo>
                <a:cubicBezTo>
                  <a:pt x="730" y="429"/>
                  <a:pt x="721" y="431"/>
                  <a:pt x="718" y="437"/>
                </a:cubicBezTo>
                <a:cubicBezTo>
                  <a:pt x="710" y="440"/>
                  <a:pt x="704" y="446"/>
                  <a:pt x="701" y="454"/>
                </a:cubicBezTo>
                <a:cubicBezTo>
                  <a:pt x="649" y="495"/>
                  <a:pt x="586" y="509"/>
                  <a:pt x="532" y="526"/>
                </a:cubicBezTo>
                <a:cubicBezTo>
                  <a:pt x="463" y="546"/>
                  <a:pt x="399" y="575"/>
                  <a:pt x="336" y="595"/>
                </a:cubicBezTo>
                <a:cubicBezTo>
                  <a:pt x="310" y="602"/>
                  <a:pt x="278" y="617"/>
                  <a:pt x="246" y="617"/>
                </a:cubicBezTo>
                <a:cubicBezTo>
                  <a:pt x="237" y="617"/>
                  <a:pt x="228" y="616"/>
                  <a:pt x="218" y="612"/>
                </a:cubicBezTo>
                <a:cubicBezTo>
                  <a:pt x="158" y="595"/>
                  <a:pt x="121" y="541"/>
                  <a:pt x="129" y="472"/>
                </a:cubicBezTo>
                <a:cubicBezTo>
                  <a:pt x="132" y="431"/>
                  <a:pt x="167" y="397"/>
                  <a:pt x="178" y="357"/>
                </a:cubicBezTo>
                <a:cubicBezTo>
                  <a:pt x="204" y="273"/>
                  <a:pt x="221" y="193"/>
                  <a:pt x="244" y="98"/>
                </a:cubicBezTo>
                <a:cubicBezTo>
                  <a:pt x="250" y="78"/>
                  <a:pt x="264" y="58"/>
                  <a:pt x="279" y="44"/>
                </a:cubicBezTo>
                <a:cubicBezTo>
                  <a:pt x="290" y="35"/>
                  <a:pt x="287" y="9"/>
                  <a:pt x="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6605288" y="1865792"/>
            <a:ext cx="105266" cy="110493"/>
          </a:xfrm>
          <a:custGeom>
            <a:rect b="b" l="l" r="r" t="t"/>
            <a:pathLst>
              <a:path extrusionOk="0" h="761" w="725">
                <a:moveTo>
                  <a:pt x="575" y="0"/>
                </a:moveTo>
                <a:lnTo>
                  <a:pt x="575" y="6"/>
                </a:lnTo>
                <a:lnTo>
                  <a:pt x="575" y="26"/>
                </a:lnTo>
                <a:cubicBezTo>
                  <a:pt x="575" y="35"/>
                  <a:pt x="578" y="43"/>
                  <a:pt x="581" y="55"/>
                </a:cubicBezTo>
                <a:cubicBezTo>
                  <a:pt x="590" y="121"/>
                  <a:pt x="578" y="193"/>
                  <a:pt x="578" y="259"/>
                </a:cubicBezTo>
                <a:cubicBezTo>
                  <a:pt x="578" y="302"/>
                  <a:pt x="578" y="342"/>
                  <a:pt x="587" y="380"/>
                </a:cubicBezTo>
                <a:cubicBezTo>
                  <a:pt x="590" y="420"/>
                  <a:pt x="596" y="463"/>
                  <a:pt x="596" y="492"/>
                </a:cubicBezTo>
                <a:cubicBezTo>
                  <a:pt x="596" y="509"/>
                  <a:pt x="601" y="520"/>
                  <a:pt x="596" y="535"/>
                </a:cubicBezTo>
                <a:cubicBezTo>
                  <a:pt x="593" y="552"/>
                  <a:pt x="578" y="572"/>
                  <a:pt x="561" y="581"/>
                </a:cubicBezTo>
                <a:cubicBezTo>
                  <a:pt x="501" y="618"/>
                  <a:pt x="417" y="638"/>
                  <a:pt x="343" y="638"/>
                </a:cubicBezTo>
                <a:cubicBezTo>
                  <a:pt x="294" y="638"/>
                  <a:pt x="248" y="609"/>
                  <a:pt x="216" y="607"/>
                </a:cubicBezTo>
                <a:cubicBezTo>
                  <a:pt x="185" y="601"/>
                  <a:pt x="165" y="586"/>
                  <a:pt x="136" y="549"/>
                </a:cubicBezTo>
                <a:cubicBezTo>
                  <a:pt x="113" y="518"/>
                  <a:pt x="78" y="474"/>
                  <a:pt x="55" y="431"/>
                </a:cubicBezTo>
                <a:cubicBezTo>
                  <a:pt x="44" y="408"/>
                  <a:pt x="41" y="388"/>
                  <a:pt x="41" y="362"/>
                </a:cubicBezTo>
                <a:cubicBezTo>
                  <a:pt x="41" y="345"/>
                  <a:pt x="18" y="331"/>
                  <a:pt x="18" y="316"/>
                </a:cubicBezTo>
                <a:cubicBezTo>
                  <a:pt x="18" y="328"/>
                  <a:pt x="15" y="334"/>
                  <a:pt x="12" y="342"/>
                </a:cubicBezTo>
                <a:cubicBezTo>
                  <a:pt x="6" y="357"/>
                  <a:pt x="4" y="374"/>
                  <a:pt x="4" y="388"/>
                </a:cubicBezTo>
                <a:cubicBezTo>
                  <a:pt x="1" y="428"/>
                  <a:pt x="4" y="463"/>
                  <a:pt x="15" y="500"/>
                </a:cubicBezTo>
                <a:cubicBezTo>
                  <a:pt x="21" y="523"/>
                  <a:pt x="41" y="543"/>
                  <a:pt x="50" y="566"/>
                </a:cubicBezTo>
                <a:cubicBezTo>
                  <a:pt x="61" y="592"/>
                  <a:pt x="70" y="621"/>
                  <a:pt x="87" y="647"/>
                </a:cubicBezTo>
                <a:cubicBezTo>
                  <a:pt x="101" y="673"/>
                  <a:pt x="130" y="701"/>
                  <a:pt x="159" y="716"/>
                </a:cubicBezTo>
                <a:cubicBezTo>
                  <a:pt x="228" y="747"/>
                  <a:pt x="288" y="750"/>
                  <a:pt x="346" y="759"/>
                </a:cubicBezTo>
                <a:cubicBezTo>
                  <a:pt x="366" y="760"/>
                  <a:pt x="387" y="761"/>
                  <a:pt x="408" y="761"/>
                </a:cubicBezTo>
                <a:cubicBezTo>
                  <a:pt x="447" y="761"/>
                  <a:pt x="486" y="758"/>
                  <a:pt x="521" y="745"/>
                </a:cubicBezTo>
                <a:cubicBezTo>
                  <a:pt x="581" y="719"/>
                  <a:pt x="664" y="661"/>
                  <a:pt x="693" y="575"/>
                </a:cubicBezTo>
                <a:cubicBezTo>
                  <a:pt x="696" y="564"/>
                  <a:pt x="719" y="558"/>
                  <a:pt x="722" y="543"/>
                </a:cubicBezTo>
                <a:cubicBezTo>
                  <a:pt x="725" y="472"/>
                  <a:pt x="702" y="423"/>
                  <a:pt x="687" y="377"/>
                </a:cubicBezTo>
                <a:cubicBezTo>
                  <a:pt x="690" y="354"/>
                  <a:pt x="702" y="331"/>
                  <a:pt x="693" y="314"/>
                </a:cubicBezTo>
                <a:cubicBezTo>
                  <a:pt x="682" y="273"/>
                  <a:pt x="662" y="233"/>
                  <a:pt x="653" y="193"/>
                </a:cubicBezTo>
                <a:cubicBezTo>
                  <a:pt x="639" y="133"/>
                  <a:pt x="624" y="69"/>
                  <a:pt x="590" y="18"/>
                </a:cubicBezTo>
                <a:cubicBezTo>
                  <a:pt x="587" y="15"/>
                  <a:pt x="587" y="12"/>
                  <a:pt x="581" y="6"/>
                </a:cubicBezTo>
                <a:lnTo>
                  <a:pt x="5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6471420" y="1930403"/>
            <a:ext cx="152019" cy="144905"/>
          </a:xfrm>
          <a:custGeom>
            <a:rect b="b" l="l" r="r" t="t"/>
            <a:pathLst>
              <a:path extrusionOk="0" h="998" w="1047">
                <a:moveTo>
                  <a:pt x="629" y="861"/>
                </a:moveTo>
                <a:cubicBezTo>
                  <a:pt x="628" y="862"/>
                  <a:pt x="627" y="862"/>
                  <a:pt x="627" y="863"/>
                </a:cubicBezTo>
                <a:cubicBezTo>
                  <a:pt x="628" y="862"/>
                  <a:pt x="628" y="862"/>
                  <a:pt x="629" y="861"/>
                </a:cubicBezTo>
                <a:close/>
                <a:moveTo>
                  <a:pt x="607" y="1"/>
                </a:moveTo>
                <a:lnTo>
                  <a:pt x="607" y="6"/>
                </a:lnTo>
                <a:cubicBezTo>
                  <a:pt x="607" y="15"/>
                  <a:pt x="610" y="18"/>
                  <a:pt x="610" y="27"/>
                </a:cubicBezTo>
                <a:cubicBezTo>
                  <a:pt x="610" y="35"/>
                  <a:pt x="618" y="44"/>
                  <a:pt x="618" y="55"/>
                </a:cubicBezTo>
                <a:cubicBezTo>
                  <a:pt x="624" y="127"/>
                  <a:pt x="587" y="190"/>
                  <a:pt x="566" y="251"/>
                </a:cubicBezTo>
                <a:cubicBezTo>
                  <a:pt x="552" y="291"/>
                  <a:pt x="538" y="337"/>
                  <a:pt x="526" y="377"/>
                </a:cubicBezTo>
                <a:cubicBezTo>
                  <a:pt x="515" y="417"/>
                  <a:pt x="509" y="449"/>
                  <a:pt x="492" y="472"/>
                </a:cubicBezTo>
                <a:cubicBezTo>
                  <a:pt x="475" y="501"/>
                  <a:pt x="443" y="547"/>
                  <a:pt x="394" y="564"/>
                </a:cubicBezTo>
                <a:cubicBezTo>
                  <a:pt x="360" y="578"/>
                  <a:pt x="316" y="581"/>
                  <a:pt x="276" y="587"/>
                </a:cubicBezTo>
                <a:cubicBezTo>
                  <a:pt x="233" y="587"/>
                  <a:pt x="193" y="587"/>
                  <a:pt x="170" y="564"/>
                </a:cubicBezTo>
                <a:cubicBezTo>
                  <a:pt x="156" y="549"/>
                  <a:pt x="156" y="529"/>
                  <a:pt x="161" y="515"/>
                </a:cubicBezTo>
                <a:cubicBezTo>
                  <a:pt x="161" y="492"/>
                  <a:pt x="164" y="463"/>
                  <a:pt x="156" y="437"/>
                </a:cubicBezTo>
                <a:cubicBezTo>
                  <a:pt x="135" y="334"/>
                  <a:pt x="98" y="236"/>
                  <a:pt x="49" y="136"/>
                </a:cubicBezTo>
                <a:cubicBezTo>
                  <a:pt x="38" y="116"/>
                  <a:pt x="35" y="90"/>
                  <a:pt x="35" y="64"/>
                </a:cubicBezTo>
                <a:cubicBezTo>
                  <a:pt x="35" y="47"/>
                  <a:pt x="12" y="32"/>
                  <a:pt x="12" y="15"/>
                </a:cubicBezTo>
                <a:cubicBezTo>
                  <a:pt x="12" y="27"/>
                  <a:pt x="9" y="32"/>
                  <a:pt x="9" y="41"/>
                </a:cubicBezTo>
                <a:cubicBezTo>
                  <a:pt x="6" y="58"/>
                  <a:pt x="3" y="73"/>
                  <a:pt x="3" y="90"/>
                </a:cubicBezTo>
                <a:cubicBezTo>
                  <a:pt x="0" y="130"/>
                  <a:pt x="3" y="170"/>
                  <a:pt x="6" y="208"/>
                </a:cubicBezTo>
                <a:cubicBezTo>
                  <a:pt x="9" y="233"/>
                  <a:pt x="26" y="259"/>
                  <a:pt x="26" y="285"/>
                </a:cubicBezTo>
                <a:cubicBezTo>
                  <a:pt x="35" y="337"/>
                  <a:pt x="32" y="391"/>
                  <a:pt x="35" y="449"/>
                </a:cubicBezTo>
                <a:cubicBezTo>
                  <a:pt x="35" y="481"/>
                  <a:pt x="35" y="506"/>
                  <a:pt x="41" y="538"/>
                </a:cubicBezTo>
                <a:cubicBezTo>
                  <a:pt x="41" y="552"/>
                  <a:pt x="49" y="581"/>
                  <a:pt x="61" y="604"/>
                </a:cubicBezTo>
                <a:cubicBezTo>
                  <a:pt x="69" y="624"/>
                  <a:pt x="84" y="647"/>
                  <a:pt x="104" y="664"/>
                </a:cubicBezTo>
                <a:cubicBezTo>
                  <a:pt x="138" y="696"/>
                  <a:pt x="193" y="710"/>
                  <a:pt x="222" y="719"/>
                </a:cubicBezTo>
                <a:cubicBezTo>
                  <a:pt x="242" y="723"/>
                  <a:pt x="262" y="726"/>
                  <a:pt x="282" y="726"/>
                </a:cubicBezTo>
                <a:cubicBezTo>
                  <a:pt x="294" y="726"/>
                  <a:pt x="307" y="725"/>
                  <a:pt x="319" y="722"/>
                </a:cubicBezTo>
                <a:cubicBezTo>
                  <a:pt x="322" y="722"/>
                  <a:pt x="325" y="722"/>
                  <a:pt x="328" y="719"/>
                </a:cubicBezTo>
                <a:lnTo>
                  <a:pt x="328" y="719"/>
                </a:lnTo>
                <a:cubicBezTo>
                  <a:pt x="325" y="731"/>
                  <a:pt x="322" y="745"/>
                  <a:pt x="319" y="754"/>
                </a:cubicBezTo>
                <a:cubicBezTo>
                  <a:pt x="311" y="774"/>
                  <a:pt x="319" y="805"/>
                  <a:pt x="308" y="822"/>
                </a:cubicBezTo>
                <a:cubicBezTo>
                  <a:pt x="291" y="851"/>
                  <a:pt x="262" y="868"/>
                  <a:pt x="233" y="877"/>
                </a:cubicBezTo>
                <a:cubicBezTo>
                  <a:pt x="232" y="877"/>
                  <a:pt x="231" y="877"/>
                  <a:pt x="230" y="877"/>
                </a:cubicBezTo>
                <a:cubicBezTo>
                  <a:pt x="212" y="877"/>
                  <a:pt x="197" y="854"/>
                  <a:pt x="184" y="854"/>
                </a:cubicBezTo>
                <a:cubicBezTo>
                  <a:pt x="183" y="854"/>
                  <a:pt x="182" y="854"/>
                  <a:pt x="181" y="854"/>
                </a:cubicBezTo>
                <a:cubicBezTo>
                  <a:pt x="170" y="854"/>
                  <a:pt x="160" y="853"/>
                  <a:pt x="149" y="853"/>
                </a:cubicBezTo>
                <a:cubicBezTo>
                  <a:pt x="144" y="853"/>
                  <a:pt x="138" y="853"/>
                  <a:pt x="133" y="854"/>
                </a:cubicBezTo>
                <a:cubicBezTo>
                  <a:pt x="119" y="854"/>
                  <a:pt x="105" y="857"/>
                  <a:pt x="89" y="857"/>
                </a:cubicBezTo>
                <a:cubicBezTo>
                  <a:pt x="81" y="857"/>
                  <a:pt x="72" y="856"/>
                  <a:pt x="64" y="854"/>
                </a:cubicBezTo>
                <a:cubicBezTo>
                  <a:pt x="52" y="851"/>
                  <a:pt x="46" y="845"/>
                  <a:pt x="41" y="834"/>
                </a:cubicBezTo>
                <a:cubicBezTo>
                  <a:pt x="41" y="825"/>
                  <a:pt x="21" y="831"/>
                  <a:pt x="18" y="822"/>
                </a:cubicBezTo>
                <a:cubicBezTo>
                  <a:pt x="18" y="825"/>
                  <a:pt x="18" y="834"/>
                  <a:pt x="12" y="837"/>
                </a:cubicBezTo>
                <a:lnTo>
                  <a:pt x="12" y="863"/>
                </a:lnTo>
                <a:cubicBezTo>
                  <a:pt x="21" y="880"/>
                  <a:pt x="26" y="903"/>
                  <a:pt x="41" y="917"/>
                </a:cubicBezTo>
                <a:cubicBezTo>
                  <a:pt x="52" y="926"/>
                  <a:pt x="69" y="923"/>
                  <a:pt x="81" y="932"/>
                </a:cubicBezTo>
                <a:cubicBezTo>
                  <a:pt x="104" y="949"/>
                  <a:pt x="127" y="966"/>
                  <a:pt x="156" y="980"/>
                </a:cubicBezTo>
                <a:cubicBezTo>
                  <a:pt x="190" y="995"/>
                  <a:pt x="225" y="998"/>
                  <a:pt x="262" y="998"/>
                </a:cubicBezTo>
                <a:cubicBezTo>
                  <a:pt x="296" y="998"/>
                  <a:pt x="337" y="995"/>
                  <a:pt x="362" y="969"/>
                </a:cubicBezTo>
                <a:cubicBezTo>
                  <a:pt x="394" y="937"/>
                  <a:pt x="400" y="891"/>
                  <a:pt x="408" y="854"/>
                </a:cubicBezTo>
                <a:cubicBezTo>
                  <a:pt x="408" y="854"/>
                  <a:pt x="409" y="853"/>
                  <a:pt x="410" y="853"/>
                </a:cubicBezTo>
                <a:cubicBezTo>
                  <a:pt x="412" y="853"/>
                  <a:pt x="418" y="855"/>
                  <a:pt x="423" y="855"/>
                </a:cubicBezTo>
                <a:cubicBezTo>
                  <a:pt x="426" y="855"/>
                  <a:pt x="429" y="854"/>
                  <a:pt x="429" y="851"/>
                </a:cubicBezTo>
                <a:cubicBezTo>
                  <a:pt x="437" y="822"/>
                  <a:pt x="434" y="791"/>
                  <a:pt x="434" y="765"/>
                </a:cubicBezTo>
                <a:cubicBezTo>
                  <a:pt x="434" y="754"/>
                  <a:pt x="452" y="751"/>
                  <a:pt x="452" y="739"/>
                </a:cubicBezTo>
                <a:cubicBezTo>
                  <a:pt x="454" y="719"/>
                  <a:pt x="449" y="696"/>
                  <a:pt x="454" y="679"/>
                </a:cubicBezTo>
                <a:cubicBezTo>
                  <a:pt x="483" y="662"/>
                  <a:pt x="512" y="639"/>
                  <a:pt x="538" y="616"/>
                </a:cubicBezTo>
                <a:cubicBezTo>
                  <a:pt x="541" y="610"/>
                  <a:pt x="549" y="610"/>
                  <a:pt x="555" y="610"/>
                </a:cubicBezTo>
                <a:cubicBezTo>
                  <a:pt x="555" y="616"/>
                  <a:pt x="558" y="618"/>
                  <a:pt x="558" y="618"/>
                </a:cubicBezTo>
                <a:cubicBezTo>
                  <a:pt x="559" y="619"/>
                  <a:pt x="559" y="619"/>
                  <a:pt x="560" y="619"/>
                </a:cubicBezTo>
                <a:cubicBezTo>
                  <a:pt x="564" y="619"/>
                  <a:pt x="567" y="614"/>
                  <a:pt x="570" y="614"/>
                </a:cubicBezTo>
                <a:cubicBezTo>
                  <a:pt x="571" y="614"/>
                  <a:pt x="572" y="614"/>
                  <a:pt x="572" y="616"/>
                </a:cubicBezTo>
                <a:cubicBezTo>
                  <a:pt x="581" y="621"/>
                  <a:pt x="584" y="636"/>
                  <a:pt x="587" y="647"/>
                </a:cubicBezTo>
                <a:cubicBezTo>
                  <a:pt x="592" y="659"/>
                  <a:pt x="598" y="667"/>
                  <a:pt x="607" y="679"/>
                </a:cubicBezTo>
                <a:cubicBezTo>
                  <a:pt x="612" y="689"/>
                  <a:pt x="612" y="705"/>
                  <a:pt x="622" y="705"/>
                </a:cubicBezTo>
                <a:cubicBezTo>
                  <a:pt x="622" y="705"/>
                  <a:pt x="623" y="705"/>
                  <a:pt x="624" y="705"/>
                </a:cubicBezTo>
                <a:cubicBezTo>
                  <a:pt x="638" y="702"/>
                  <a:pt x="656" y="679"/>
                  <a:pt x="673" y="667"/>
                </a:cubicBezTo>
                <a:lnTo>
                  <a:pt x="673" y="676"/>
                </a:lnTo>
                <a:lnTo>
                  <a:pt x="670" y="679"/>
                </a:lnTo>
                <a:cubicBezTo>
                  <a:pt x="647" y="716"/>
                  <a:pt x="635" y="759"/>
                  <a:pt x="641" y="811"/>
                </a:cubicBezTo>
                <a:cubicBezTo>
                  <a:pt x="641" y="822"/>
                  <a:pt x="635" y="831"/>
                  <a:pt x="627" y="837"/>
                </a:cubicBezTo>
                <a:cubicBezTo>
                  <a:pt x="622" y="839"/>
                  <a:pt x="633" y="856"/>
                  <a:pt x="629" y="861"/>
                </a:cubicBezTo>
                <a:lnTo>
                  <a:pt x="629" y="861"/>
                </a:lnTo>
                <a:cubicBezTo>
                  <a:pt x="632" y="860"/>
                  <a:pt x="637" y="860"/>
                  <a:pt x="641" y="860"/>
                </a:cubicBezTo>
                <a:cubicBezTo>
                  <a:pt x="650" y="854"/>
                  <a:pt x="656" y="854"/>
                  <a:pt x="664" y="851"/>
                </a:cubicBezTo>
                <a:cubicBezTo>
                  <a:pt x="679" y="845"/>
                  <a:pt x="693" y="834"/>
                  <a:pt x="702" y="822"/>
                </a:cubicBezTo>
                <a:cubicBezTo>
                  <a:pt x="710" y="817"/>
                  <a:pt x="707" y="802"/>
                  <a:pt x="713" y="794"/>
                </a:cubicBezTo>
                <a:cubicBezTo>
                  <a:pt x="727" y="779"/>
                  <a:pt x="750" y="768"/>
                  <a:pt x="768" y="759"/>
                </a:cubicBezTo>
                <a:lnTo>
                  <a:pt x="825" y="722"/>
                </a:lnTo>
                <a:cubicBezTo>
                  <a:pt x="842" y="710"/>
                  <a:pt x="868" y="705"/>
                  <a:pt x="880" y="687"/>
                </a:cubicBezTo>
                <a:cubicBezTo>
                  <a:pt x="888" y="664"/>
                  <a:pt x="885" y="624"/>
                  <a:pt x="894" y="595"/>
                </a:cubicBezTo>
                <a:cubicBezTo>
                  <a:pt x="894" y="595"/>
                  <a:pt x="894" y="595"/>
                  <a:pt x="895" y="595"/>
                </a:cubicBezTo>
                <a:cubicBezTo>
                  <a:pt x="897" y="595"/>
                  <a:pt x="908" y="602"/>
                  <a:pt x="911" y="602"/>
                </a:cubicBezTo>
                <a:cubicBezTo>
                  <a:pt x="911" y="602"/>
                  <a:pt x="911" y="602"/>
                  <a:pt x="911" y="601"/>
                </a:cubicBezTo>
                <a:cubicBezTo>
                  <a:pt x="917" y="578"/>
                  <a:pt x="917" y="549"/>
                  <a:pt x="928" y="532"/>
                </a:cubicBezTo>
                <a:cubicBezTo>
                  <a:pt x="931" y="524"/>
                  <a:pt x="946" y="529"/>
                  <a:pt x="954" y="521"/>
                </a:cubicBezTo>
                <a:cubicBezTo>
                  <a:pt x="966" y="506"/>
                  <a:pt x="969" y="486"/>
                  <a:pt x="983" y="478"/>
                </a:cubicBezTo>
                <a:cubicBezTo>
                  <a:pt x="1003" y="463"/>
                  <a:pt x="1026" y="452"/>
                  <a:pt x="1041" y="423"/>
                </a:cubicBezTo>
                <a:lnTo>
                  <a:pt x="1043" y="420"/>
                </a:lnTo>
                <a:cubicBezTo>
                  <a:pt x="1043" y="417"/>
                  <a:pt x="1046" y="417"/>
                  <a:pt x="1046" y="417"/>
                </a:cubicBezTo>
                <a:lnTo>
                  <a:pt x="1043" y="417"/>
                </a:lnTo>
                <a:cubicBezTo>
                  <a:pt x="1023" y="403"/>
                  <a:pt x="1023" y="403"/>
                  <a:pt x="1020" y="403"/>
                </a:cubicBezTo>
                <a:cubicBezTo>
                  <a:pt x="1015" y="403"/>
                  <a:pt x="1012" y="406"/>
                  <a:pt x="1009" y="406"/>
                </a:cubicBezTo>
                <a:cubicBezTo>
                  <a:pt x="1000" y="408"/>
                  <a:pt x="990" y="409"/>
                  <a:pt x="980" y="409"/>
                </a:cubicBezTo>
                <a:cubicBezTo>
                  <a:pt x="962" y="409"/>
                  <a:pt x="943" y="407"/>
                  <a:pt x="926" y="407"/>
                </a:cubicBezTo>
                <a:cubicBezTo>
                  <a:pt x="919" y="407"/>
                  <a:pt x="912" y="407"/>
                  <a:pt x="906" y="409"/>
                </a:cubicBezTo>
                <a:cubicBezTo>
                  <a:pt x="865" y="420"/>
                  <a:pt x="837" y="446"/>
                  <a:pt x="814" y="481"/>
                </a:cubicBezTo>
                <a:cubicBezTo>
                  <a:pt x="799" y="504"/>
                  <a:pt x="799" y="535"/>
                  <a:pt x="791" y="558"/>
                </a:cubicBezTo>
                <a:cubicBezTo>
                  <a:pt x="782" y="567"/>
                  <a:pt x="776" y="578"/>
                  <a:pt x="768" y="587"/>
                </a:cubicBezTo>
                <a:cubicBezTo>
                  <a:pt x="768" y="578"/>
                  <a:pt x="768" y="575"/>
                  <a:pt x="765" y="572"/>
                </a:cubicBezTo>
                <a:cubicBezTo>
                  <a:pt x="758" y="554"/>
                  <a:pt x="747" y="549"/>
                  <a:pt x="734" y="549"/>
                </a:cubicBezTo>
                <a:cubicBezTo>
                  <a:pt x="731" y="549"/>
                  <a:pt x="728" y="549"/>
                  <a:pt x="724" y="549"/>
                </a:cubicBezTo>
                <a:cubicBezTo>
                  <a:pt x="713" y="549"/>
                  <a:pt x="696" y="572"/>
                  <a:pt x="684" y="572"/>
                </a:cubicBezTo>
                <a:cubicBezTo>
                  <a:pt x="681" y="573"/>
                  <a:pt x="677" y="574"/>
                  <a:pt x="674" y="574"/>
                </a:cubicBezTo>
                <a:cubicBezTo>
                  <a:pt x="663" y="574"/>
                  <a:pt x="654" y="570"/>
                  <a:pt x="647" y="561"/>
                </a:cubicBezTo>
                <a:cubicBezTo>
                  <a:pt x="638" y="552"/>
                  <a:pt x="641" y="529"/>
                  <a:pt x="635" y="524"/>
                </a:cubicBezTo>
                <a:cubicBezTo>
                  <a:pt x="632" y="523"/>
                  <a:pt x="629" y="522"/>
                  <a:pt x="626" y="522"/>
                </a:cubicBezTo>
                <a:cubicBezTo>
                  <a:pt x="620" y="522"/>
                  <a:pt x="614" y="524"/>
                  <a:pt x="607" y="529"/>
                </a:cubicBezTo>
                <a:cubicBezTo>
                  <a:pt x="621" y="489"/>
                  <a:pt x="624" y="449"/>
                  <a:pt x="627" y="417"/>
                </a:cubicBezTo>
                <a:cubicBezTo>
                  <a:pt x="633" y="394"/>
                  <a:pt x="650" y="374"/>
                  <a:pt x="650" y="351"/>
                </a:cubicBezTo>
                <a:cubicBezTo>
                  <a:pt x="653" y="308"/>
                  <a:pt x="650" y="262"/>
                  <a:pt x="656" y="219"/>
                </a:cubicBezTo>
                <a:cubicBezTo>
                  <a:pt x="667" y="156"/>
                  <a:pt x="664" y="75"/>
                  <a:pt x="621" y="18"/>
                </a:cubicBezTo>
                <a:cubicBezTo>
                  <a:pt x="618" y="15"/>
                  <a:pt x="612" y="12"/>
                  <a:pt x="612" y="6"/>
                </a:cubicBezTo>
                <a:lnTo>
                  <a:pt x="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8063761" y="1906301"/>
            <a:ext cx="293004" cy="245815"/>
          </a:xfrm>
          <a:custGeom>
            <a:rect b="b" l="l" r="r" t="t"/>
            <a:pathLst>
              <a:path extrusionOk="0" h="1693" w="2018">
                <a:moveTo>
                  <a:pt x="1090" y="397"/>
                </a:moveTo>
                <a:cubicBezTo>
                  <a:pt x="1089" y="397"/>
                  <a:pt x="1089" y="398"/>
                  <a:pt x="1089" y="398"/>
                </a:cubicBezTo>
                <a:lnTo>
                  <a:pt x="1089" y="398"/>
                </a:lnTo>
                <a:cubicBezTo>
                  <a:pt x="1089" y="398"/>
                  <a:pt x="1089" y="397"/>
                  <a:pt x="1090" y="397"/>
                </a:cubicBezTo>
                <a:close/>
                <a:moveTo>
                  <a:pt x="731" y="897"/>
                </a:moveTo>
                <a:lnTo>
                  <a:pt x="731" y="897"/>
                </a:lnTo>
                <a:cubicBezTo>
                  <a:pt x="731" y="897"/>
                  <a:pt x="731" y="898"/>
                  <a:pt x="732" y="898"/>
                </a:cubicBezTo>
                <a:lnTo>
                  <a:pt x="732" y="898"/>
                </a:lnTo>
                <a:cubicBezTo>
                  <a:pt x="732" y="898"/>
                  <a:pt x="731" y="897"/>
                  <a:pt x="731" y="897"/>
                </a:cubicBezTo>
                <a:close/>
                <a:moveTo>
                  <a:pt x="1018" y="612"/>
                </a:moveTo>
                <a:cubicBezTo>
                  <a:pt x="1021" y="626"/>
                  <a:pt x="1021" y="641"/>
                  <a:pt x="1021" y="652"/>
                </a:cubicBezTo>
                <a:cubicBezTo>
                  <a:pt x="1021" y="678"/>
                  <a:pt x="1015" y="707"/>
                  <a:pt x="1018" y="741"/>
                </a:cubicBezTo>
                <a:cubicBezTo>
                  <a:pt x="1021" y="779"/>
                  <a:pt x="1038" y="813"/>
                  <a:pt x="1064" y="842"/>
                </a:cubicBezTo>
                <a:cubicBezTo>
                  <a:pt x="1109" y="890"/>
                  <a:pt x="1179" y="914"/>
                  <a:pt x="1244" y="914"/>
                </a:cubicBezTo>
                <a:cubicBezTo>
                  <a:pt x="1257" y="914"/>
                  <a:pt x="1270" y="913"/>
                  <a:pt x="1282" y="911"/>
                </a:cubicBezTo>
                <a:cubicBezTo>
                  <a:pt x="1305" y="908"/>
                  <a:pt x="1322" y="902"/>
                  <a:pt x="1340" y="899"/>
                </a:cubicBezTo>
                <a:lnTo>
                  <a:pt x="1340" y="899"/>
                </a:lnTo>
                <a:cubicBezTo>
                  <a:pt x="1334" y="928"/>
                  <a:pt x="1334" y="957"/>
                  <a:pt x="1348" y="986"/>
                </a:cubicBezTo>
                <a:cubicBezTo>
                  <a:pt x="1360" y="1009"/>
                  <a:pt x="1380" y="1014"/>
                  <a:pt x="1394" y="1026"/>
                </a:cubicBezTo>
                <a:cubicBezTo>
                  <a:pt x="1423" y="1055"/>
                  <a:pt x="1452" y="1080"/>
                  <a:pt x="1483" y="1101"/>
                </a:cubicBezTo>
                <a:cubicBezTo>
                  <a:pt x="1509" y="1118"/>
                  <a:pt x="1535" y="1132"/>
                  <a:pt x="1555" y="1146"/>
                </a:cubicBezTo>
                <a:cubicBezTo>
                  <a:pt x="1526" y="1132"/>
                  <a:pt x="1495" y="1118"/>
                  <a:pt x="1463" y="1109"/>
                </a:cubicBezTo>
                <a:cubicBezTo>
                  <a:pt x="1420" y="1092"/>
                  <a:pt x="1368" y="1098"/>
                  <a:pt x="1325" y="1086"/>
                </a:cubicBezTo>
                <a:cubicBezTo>
                  <a:pt x="1262" y="1069"/>
                  <a:pt x="1199" y="1052"/>
                  <a:pt x="1139" y="1026"/>
                </a:cubicBezTo>
                <a:cubicBezTo>
                  <a:pt x="1104" y="1011"/>
                  <a:pt x="1075" y="971"/>
                  <a:pt x="1038" y="960"/>
                </a:cubicBezTo>
                <a:cubicBezTo>
                  <a:pt x="1001" y="945"/>
                  <a:pt x="955" y="937"/>
                  <a:pt x="912" y="928"/>
                </a:cubicBezTo>
                <a:cubicBezTo>
                  <a:pt x="920" y="925"/>
                  <a:pt x="932" y="922"/>
                  <a:pt x="935" y="917"/>
                </a:cubicBezTo>
                <a:cubicBezTo>
                  <a:pt x="960" y="902"/>
                  <a:pt x="963" y="882"/>
                  <a:pt x="960" y="859"/>
                </a:cubicBezTo>
                <a:cubicBezTo>
                  <a:pt x="960" y="845"/>
                  <a:pt x="940" y="825"/>
                  <a:pt x="937" y="810"/>
                </a:cubicBezTo>
                <a:cubicBezTo>
                  <a:pt x="937" y="787"/>
                  <a:pt x="940" y="767"/>
                  <a:pt x="952" y="753"/>
                </a:cubicBezTo>
                <a:cubicBezTo>
                  <a:pt x="960" y="741"/>
                  <a:pt x="989" y="741"/>
                  <a:pt x="992" y="730"/>
                </a:cubicBezTo>
                <a:cubicBezTo>
                  <a:pt x="998" y="713"/>
                  <a:pt x="995" y="695"/>
                  <a:pt x="989" y="672"/>
                </a:cubicBezTo>
                <a:cubicBezTo>
                  <a:pt x="1001" y="655"/>
                  <a:pt x="1009" y="635"/>
                  <a:pt x="1018" y="612"/>
                </a:cubicBezTo>
                <a:close/>
                <a:moveTo>
                  <a:pt x="920" y="0"/>
                </a:moveTo>
                <a:lnTo>
                  <a:pt x="920" y="9"/>
                </a:lnTo>
                <a:cubicBezTo>
                  <a:pt x="920" y="12"/>
                  <a:pt x="917" y="20"/>
                  <a:pt x="917" y="26"/>
                </a:cubicBezTo>
                <a:lnTo>
                  <a:pt x="917" y="55"/>
                </a:lnTo>
                <a:cubicBezTo>
                  <a:pt x="909" y="124"/>
                  <a:pt x="891" y="193"/>
                  <a:pt x="883" y="259"/>
                </a:cubicBezTo>
                <a:cubicBezTo>
                  <a:pt x="877" y="345"/>
                  <a:pt x="894" y="437"/>
                  <a:pt x="917" y="509"/>
                </a:cubicBezTo>
                <a:cubicBezTo>
                  <a:pt x="920" y="529"/>
                  <a:pt x="926" y="537"/>
                  <a:pt x="926" y="555"/>
                </a:cubicBezTo>
                <a:cubicBezTo>
                  <a:pt x="932" y="569"/>
                  <a:pt x="923" y="589"/>
                  <a:pt x="906" y="606"/>
                </a:cubicBezTo>
                <a:cubicBezTo>
                  <a:pt x="860" y="647"/>
                  <a:pt x="777" y="670"/>
                  <a:pt x="705" y="678"/>
                </a:cubicBezTo>
                <a:cubicBezTo>
                  <a:pt x="703" y="678"/>
                  <a:pt x="701" y="678"/>
                  <a:pt x="699" y="678"/>
                </a:cubicBezTo>
                <a:cubicBezTo>
                  <a:pt x="656" y="678"/>
                  <a:pt x="623" y="646"/>
                  <a:pt x="595" y="638"/>
                </a:cubicBezTo>
                <a:cubicBezTo>
                  <a:pt x="532" y="609"/>
                  <a:pt x="466" y="552"/>
                  <a:pt x="403" y="471"/>
                </a:cubicBezTo>
                <a:cubicBezTo>
                  <a:pt x="389" y="454"/>
                  <a:pt x="386" y="434"/>
                  <a:pt x="380" y="408"/>
                </a:cubicBezTo>
                <a:cubicBezTo>
                  <a:pt x="380" y="391"/>
                  <a:pt x="357" y="379"/>
                  <a:pt x="351" y="365"/>
                </a:cubicBezTo>
                <a:cubicBezTo>
                  <a:pt x="351" y="376"/>
                  <a:pt x="351" y="382"/>
                  <a:pt x="348" y="391"/>
                </a:cubicBezTo>
                <a:cubicBezTo>
                  <a:pt x="348" y="405"/>
                  <a:pt x="346" y="422"/>
                  <a:pt x="348" y="437"/>
                </a:cubicBezTo>
                <a:cubicBezTo>
                  <a:pt x="348" y="471"/>
                  <a:pt x="357" y="511"/>
                  <a:pt x="374" y="543"/>
                </a:cubicBezTo>
                <a:cubicBezTo>
                  <a:pt x="386" y="569"/>
                  <a:pt x="406" y="583"/>
                  <a:pt x="420" y="606"/>
                </a:cubicBezTo>
                <a:cubicBezTo>
                  <a:pt x="446" y="647"/>
                  <a:pt x="475" y="693"/>
                  <a:pt x="515" y="727"/>
                </a:cubicBezTo>
                <a:cubicBezTo>
                  <a:pt x="504" y="724"/>
                  <a:pt x="492" y="721"/>
                  <a:pt x="481" y="721"/>
                </a:cubicBezTo>
                <a:cubicBezTo>
                  <a:pt x="466" y="721"/>
                  <a:pt x="443" y="721"/>
                  <a:pt x="432" y="715"/>
                </a:cubicBezTo>
                <a:cubicBezTo>
                  <a:pt x="420" y="715"/>
                  <a:pt x="406" y="715"/>
                  <a:pt x="394" y="721"/>
                </a:cubicBezTo>
                <a:cubicBezTo>
                  <a:pt x="300" y="736"/>
                  <a:pt x="208" y="764"/>
                  <a:pt x="116" y="810"/>
                </a:cubicBezTo>
                <a:cubicBezTo>
                  <a:pt x="93" y="822"/>
                  <a:pt x="73" y="822"/>
                  <a:pt x="47" y="822"/>
                </a:cubicBezTo>
                <a:cubicBezTo>
                  <a:pt x="29" y="822"/>
                  <a:pt x="15" y="842"/>
                  <a:pt x="1" y="842"/>
                </a:cubicBezTo>
                <a:cubicBezTo>
                  <a:pt x="12" y="842"/>
                  <a:pt x="18" y="845"/>
                  <a:pt x="27" y="851"/>
                </a:cubicBezTo>
                <a:cubicBezTo>
                  <a:pt x="41" y="853"/>
                  <a:pt x="55" y="856"/>
                  <a:pt x="70" y="856"/>
                </a:cubicBezTo>
                <a:cubicBezTo>
                  <a:pt x="94" y="858"/>
                  <a:pt x="120" y="860"/>
                  <a:pt x="145" y="860"/>
                </a:cubicBezTo>
                <a:cubicBezTo>
                  <a:pt x="156" y="860"/>
                  <a:pt x="166" y="860"/>
                  <a:pt x="176" y="859"/>
                </a:cubicBezTo>
                <a:cubicBezTo>
                  <a:pt x="202" y="859"/>
                  <a:pt x="222" y="842"/>
                  <a:pt x="245" y="842"/>
                </a:cubicBezTo>
                <a:cubicBezTo>
                  <a:pt x="259" y="841"/>
                  <a:pt x="274" y="841"/>
                  <a:pt x="288" y="841"/>
                </a:cubicBezTo>
                <a:cubicBezTo>
                  <a:pt x="324" y="841"/>
                  <a:pt x="360" y="843"/>
                  <a:pt x="394" y="845"/>
                </a:cubicBezTo>
                <a:lnTo>
                  <a:pt x="458" y="845"/>
                </a:lnTo>
                <a:cubicBezTo>
                  <a:pt x="460" y="845"/>
                  <a:pt x="463" y="842"/>
                  <a:pt x="463" y="842"/>
                </a:cubicBezTo>
                <a:cubicBezTo>
                  <a:pt x="475" y="845"/>
                  <a:pt x="481" y="842"/>
                  <a:pt x="489" y="848"/>
                </a:cubicBezTo>
                <a:cubicBezTo>
                  <a:pt x="495" y="856"/>
                  <a:pt x="492" y="868"/>
                  <a:pt x="489" y="874"/>
                </a:cubicBezTo>
                <a:lnTo>
                  <a:pt x="489" y="876"/>
                </a:lnTo>
                <a:lnTo>
                  <a:pt x="489" y="888"/>
                </a:lnTo>
                <a:lnTo>
                  <a:pt x="492" y="905"/>
                </a:lnTo>
                <a:cubicBezTo>
                  <a:pt x="495" y="920"/>
                  <a:pt x="495" y="931"/>
                  <a:pt x="504" y="945"/>
                </a:cubicBezTo>
                <a:cubicBezTo>
                  <a:pt x="524" y="1006"/>
                  <a:pt x="564" y="1060"/>
                  <a:pt x="593" y="1118"/>
                </a:cubicBezTo>
                <a:cubicBezTo>
                  <a:pt x="595" y="1126"/>
                  <a:pt x="578" y="1141"/>
                  <a:pt x="587" y="1146"/>
                </a:cubicBezTo>
                <a:lnTo>
                  <a:pt x="601" y="1169"/>
                </a:lnTo>
                <a:cubicBezTo>
                  <a:pt x="607" y="1175"/>
                  <a:pt x="610" y="1184"/>
                  <a:pt x="607" y="1190"/>
                </a:cubicBezTo>
                <a:cubicBezTo>
                  <a:pt x="601" y="1201"/>
                  <a:pt x="590" y="1215"/>
                  <a:pt x="575" y="1221"/>
                </a:cubicBezTo>
                <a:cubicBezTo>
                  <a:pt x="561" y="1233"/>
                  <a:pt x="535" y="1230"/>
                  <a:pt x="518" y="1241"/>
                </a:cubicBezTo>
                <a:cubicBezTo>
                  <a:pt x="486" y="1261"/>
                  <a:pt x="458" y="1293"/>
                  <a:pt x="420" y="1307"/>
                </a:cubicBezTo>
                <a:cubicBezTo>
                  <a:pt x="366" y="1333"/>
                  <a:pt x="308" y="1359"/>
                  <a:pt x="262" y="1402"/>
                </a:cubicBezTo>
                <a:cubicBezTo>
                  <a:pt x="259" y="1405"/>
                  <a:pt x="256" y="1405"/>
                  <a:pt x="256" y="1408"/>
                </a:cubicBezTo>
                <a:lnTo>
                  <a:pt x="248" y="1417"/>
                </a:lnTo>
                <a:lnTo>
                  <a:pt x="256" y="1417"/>
                </a:lnTo>
                <a:cubicBezTo>
                  <a:pt x="262" y="1417"/>
                  <a:pt x="265" y="1417"/>
                  <a:pt x="274" y="1414"/>
                </a:cubicBezTo>
                <a:cubicBezTo>
                  <a:pt x="285" y="1414"/>
                  <a:pt x="291" y="1405"/>
                  <a:pt x="300" y="1405"/>
                </a:cubicBezTo>
                <a:cubicBezTo>
                  <a:pt x="363" y="1388"/>
                  <a:pt x="435" y="1385"/>
                  <a:pt x="504" y="1365"/>
                </a:cubicBezTo>
                <a:cubicBezTo>
                  <a:pt x="547" y="1356"/>
                  <a:pt x="581" y="1342"/>
                  <a:pt x="624" y="1319"/>
                </a:cubicBezTo>
                <a:cubicBezTo>
                  <a:pt x="662" y="1302"/>
                  <a:pt x="702" y="1279"/>
                  <a:pt x="722" y="1256"/>
                </a:cubicBezTo>
                <a:cubicBezTo>
                  <a:pt x="731" y="1241"/>
                  <a:pt x="736" y="1227"/>
                  <a:pt x="739" y="1207"/>
                </a:cubicBezTo>
                <a:cubicBezTo>
                  <a:pt x="739" y="1190"/>
                  <a:pt x="739" y="1172"/>
                  <a:pt x="736" y="1155"/>
                </a:cubicBezTo>
                <a:lnTo>
                  <a:pt x="725" y="1121"/>
                </a:lnTo>
                <a:lnTo>
                  <a:pt x="719" y="1103"/>
                </a:lnTo>
                <a:lnTo>
                  <a:pt x="702" y="1069"/>
                </a:lnTo>
                <a:cubicBezTo>
                  <a:pt x="687" y="1043"/>
                  <a:pt x="676" y="1020"/>
                  <a:pt x="667" y="997"/>
                </a:cubicBezTo>
                <a:cubicBezTo>
                  <a:pt x="659" y="957"/>
                  <a:pt x="647" y="920"/>
                  <a:pt x="636" y="882"/>
                </a:cubicBezTo>
                <a:cubicBezTo>
                  <a:pt x="630" y="856"/>
                  <a:pt x="621" y="805"/>
                  <a:pt x="595" y="770"/>
                </a:cubicBezTo>
                <a:lnTo>
                  <a:pt x="595" y="770"/>
                </a:lnTo>
                <a:cubicBezTo>
                  <a:pt x="639" y="787"/>
                  <a:pt x="690" y="796"/>
                  <a:pt x="731" y="796"/>
                </a:cubicBezTo>
                <a:lnTo>
                  <a:pt x="817" y="796"/>
                </a:lnTo>
                <a:cubicBezTo>
                  <a:pt x="825" y="796"/>
                  <a:pt x="840" y="790"/>
                  <a:pt x="851" y="790"/>
                </a:cubicBezTo>
                <a:cubicBezTo>
                  <a:pt x="860" y="802"/>
                  <a:pt x="863" y="810"/>
                  <a:pt x="866" y="819"/>
                </a:cubicBezTo>
                <a:cubicBezTo>
                  <a:pt x="866" y="822"/>
                  <a:pt x="861" y="822"/>
                  <a:pt x="857" y="822"/>
                </a:cubicBezTo>
                <a:cubicBezTo>
                  <a:pt x="853" y="822"/>
                  <a:pt x="848" y="822"/>
                  <a:pt x="848" y="825"/>
                </a:cubicBezTo>
                <a:cubicBezTo>
                  <a:pt x="854" y="839"/>
                  <a:pt x="868" y="856"/>
                  <a:pt x="874" y="871"/>
                </a:cubicBezTo>
                <a:cubicBezTo>
                  <a:pt x="874" y="876"/>
                  <a:pt x="860" y="876"/>
                  <a:pt x="863" y="882"/>
                </a:cubicBezTo>
                <a:cubicBezTo>
                  <a:pt x="863" y="894"/>
                  <a:pt x="874" y="905"/>
                  <a:pt x="868" y="914"/>
                </a:cubicBezTo>
                <a:cubicBezTo>
                  <a:pt x="866" y="920"/>
                  <a:pt x="866" y="925"/>
                  <a:pt x="863" y="931"/>
                </a:cubicBezTo>
                <a:cubicBezTo>
                  <a:pt x="848" y="931"/>
                  <a:pt x="837" y="928"/>
                  <a:pt x="822" y="928"/>
                </a:cubicBezTo>
                <a:cubicBezTo>
                  <a:pt x="802" y="928"/>
                  <a:pt x="788" y="917"/>
                  <a:pt x="774" y="902"/>
                </a:cubicBezTo>
                <a:cubicBezTo>
                  <a:pt x="771" y="900"/>
                  <a:pt x="767" y="899"/>
                  <a:pt x="763" y="899"/>
                </a:cubicBezTo>
                <a:cubicBezTo>
                  <a:pt x="756" y="899"/>
                  <a:pt x="749" y="901"/>
                  <a:pt x="742" y="901"/>
                </a:cubicBezTo>
                <a:cubicBezTo>
                  <a:pt x="738" y="901"/>
                  <a:pt x="735" y="900"/>
                  <a:pt x="732" y="898"/>
                </a:cubicBezTo>
                <a:lnTo>
                  <a:pt x="732" y="898"/>
                </a:lnTo>
                <a:cubicBezTo>
                  <a:pt x="736" y="903"/>
                  <a:pt x="737" y="909"/>
                  <a:pt x="739" y="914"/>
                </a:cubicBezTo>
                <a:cubicBezTo>
                  <a:pt x="748" y="925"/>
                  <a:pt x="754" y="937"/>
                  <a:pt x="765" y="942"/>
                </a:cubicBezTo>
                <a:cubicBezTo>
                  <a:pt x="788" y="965"/>
                  <a:pt x="811" y="983"/>
                  <a:pt x="837" y="997"/>
                </a:cubicBezTo>
                <a:cubicBezTo>
                  <a:pt x="854" y="1009"/>
                  <a:pt x="877" y="1003"/>
                  <a:pt x="894" y="1011"/>
                </a:cubicBezTo>
                <a:cubicBezTo>
                  <a:pt x="932" y="1032"/>
                  <a:pt x="966" y="1055"/>
                  <a:pt x="998" y="1080"/>
                </a:cubicBezTo>
                <a:cubicBezTo>
                  <a:pt x="1038" y="1103"/>
                  <a:pt x="1078" y="1126"/>
                  <a:pt x="1113" y="1146"/>
                </a:cubicBezTo>
                <a:cubicBezTo>
                  <a:pt x="1150" y="1169"/>
                  <a:pt x="1185" y="1198"/>
                  <a:pt x="1225" y="1210"/>
                </a:cubicBezTo>
                <a:cubicBezTo>
                  <a:pt x="1276" y="1218"/>
                  <a:pt x="1334" y="1213"/>
                  <a:pt x="1383" y="1218"/>
                </a:cubicBezTo>
                <a:cubicBezTo>
                  <a:pt x="1391" y="1218"/>
                  <a:pt x="1391" y="1241"/>
                  <a:pt x="1397" y="1241"/>
                </a:cubicBezTo>
                <a:cubicBezTo>
                  <a:pt x="1437" y="1244"/>
                  <a:pt x="1480" y="1247"/>
                  <a:pt x="1521" y="1259"/>
                </a:cubicBezTo>
                <a:cubicBezTo>
                  <a:pt x="1538" y="1261"/>
                  <a:pt x="1544" y="1284"/>
                  <a:pt x="1558" y="1287"/>
                </a:cubicBezTo>
                <a:cubicBezTo>
                  <a:pt x="1587" y="1299"/>
                  <a:pt x="1624" y="1305"/>
                  <a:pt x="1650" y="1328"/>
                </a:cubicBezTo>
                <a:cubicBezTo>
                  <a:pt x="1673" y="1345"/>
                  <a:pt x="1699" y="1368"/>
                  <a:pt x="1725" y="1385"/>
                </a:cubicBezTo>
                <a:cubicBezTo>
                  <a:pt x="1725" y="1388"/>
                  <a:pt x="1722" y="1388"/>
                  <a:pt x="1722" y="1391"/>
                </a:cubicBezTo>
                <a:cubicBezTo>
                  <a:pt x="1716" y="1399"/>
                  <a:pt x="1730" y="1402"/>
                  <a:pt x="1730" y="1411"/>
                </a:cubicBezTo>
                <a:cubicBezTo>
                  <a:pt x="1728" y="1425"/>
                  <a:pt x="1722" y="1440"/>
                  <a:pt x="1713" y="1457"/>
                </a:cubicBezTo>
                <a:cubicBezTo>
                  <a:pt x="1707" y="1474"/>
                  <a:pt x="1707" y="1491"/>
                  <a:pt x="1702" y="1506"/>
                </a:cubicBezTo>
                <a:cubicBezTo>
                  <a:pt x="1699" y="1526"/>
                  <a:pt x="1693" y="1543"/>
                  <a:pt x="1702" y="1557"/>
                </a:cubicBezTo>
                <a:cubicBezTo>
                  <a:pt x="1716" y="1575"/>
                  <a:pt x="1751" y="1583"/>
                  <a:pt x="1771" y="1589"/>
                </a:cubicBezTo>
                <a:cubicBezTo>
                  <a:pt x="1774" y="1589"/>
                  <a:pt x="1756" y="1600"/>
                  <a:pt x="1759" y="1603"/>
                </a:cubicBezTo>
                <a:cubicBezTo>
                  <a:pt x="1779" y="1612"/>
                  <a:pt x="1799" y="1615"/>
                  <a:pt x="1814" y="1621"/>
                </a:cubicBezTo>
                <a:cubicBezTo>
                  <a:pt x="1822" y="1626"/>
                  <a:pt x="1811" y="1635"/>
                  <a:pt x="1814" y="1641"/>
                </a:cubicBezTo>
                <a:cubicBezTo>
                  <a:pt x="1825" y="1646"/>
                  <a:pt x="1840" y="1649"/>
                  <a:pt x="1845" y="1658"/>
                </a:cubicBezTo>
                <a:cubicBezTo>
                  <a:pt x="1854" y="1672"/>
                  <a:pt x="1860" y="1690"/>
                  <a:pt x="1883" y="1692"/>
                </a:cubicBezTo>
                <a:lnTo>
                  <a:pt x="1888" y="1692"/>
                </a:lnTo>
                <a:lnTo>
                  <a:pt x="1888" y="1690"/>
                </a:lnTo>
                <a:cubicBezTo>
                  <a:pt x="1888" y="1687"/>
                  <a:pt x="1888" y="1687"/>
                  <a:pt x="1894" y="1684"/>
                </a:cubicBezTo>
                <a:lnTo>
                  <a:pt x="1894" y="1675"/>
                </a:lnTo>
                <a:cubicBezTo>
                  <a:pt x="1894" y="1655"/>
                  <a:pt x="1911" y="1621"/>
                  <a:pt x="1914" y="1600"/>
                </a:cubicBezTo>
                <a:cubicBezTo>
                  <a:pt x="1917" y="1575"/>
                  <a:pt x="1909" y="1560"/>
                  <a:pt x="1888" y="1546"/>
                </a:cubicBezTo>
                <a:cubicBezTo>
                  <a:pt x="1880" y="1540"/>
                  <a:pt x="1854" y="1534"/>
                  <a:pt x="1842" y="1526"/>
                </a:cubicBezTo>
                <a:cubicBezTo>
                  <a:pt x="1828" y="1511"/>
                  <a:pt x="1817" y="1491"/>
                  <a:pt x="1817" y="1471"/>
                </a:cubicBezTo>
                <a:cubicBezTo>
                  <a:pt x="1817" y="1460"/>
                  <a:pt x="1840" y="1442"/>
                  <a:pt x="1837" y="1431"/>
                </a:cubicBezTo>
                <a:cubicBezTo>
                  <a:pt x="1828" y="1411"/>
                  <a:pt x="1814" y="1388"/>
                  <a:pt x="1779" y="1368"/>
                </a:cubicBezTo>
                <a:cubicBezTo>
                  <a:pt x="1771" y="1359"/>
                  <a:pt x="1774" y="1356"/>
                  <a:pt x="1779" y="1348"/>
                </a:cubicBezTo>
                <a:cubicBezTo>
                  <a:pt x="1782" y="1345"/>
                  <a:pt x="1765" y="1342"/>
                  <a:pt x="1765" y="1333"/>
                </a:cubicBezTo>
                <a:cubicBezTo>
                  <a:pt x="1759" y="1339"/>
                  <a:pt x="1756" y="1339"/>
                  <a:pt x="1756" y="1342"/>
                </a:cubicBezTo>
                <a:lnTo>
                  <a:pt x="1751" y="1348"/>
                </a:lnTo>
                <a:cubicBezTo>
                  <a:pt x="1725" y="1310"/>
                  <a:pt x="1702" y="1261"/>
                  <a:pt x="1667" y="1227"/>
                </a:cubicBezTo>
                <a:cubicBezTo>
                  <a:pt x="1658" y="1217"/>
                  <a:pt x="1649" y="1209"/>
                  <a:pt x="1639" y="1201"/>
                </a:cubicBezTo>
                <a:lnTo>
                  <a:pt x="1639" y="1201"/>
                </a:lnTo>
                <a:cubicBezTo>
                  <a:pt x="1644" y="1204"/>
                  <a:pt x="1649" y="1206"/>
                  <a:pt x="1656" y="1210"/>
                </a:cubicBezTo>
                <a:cubicBezTo>
                  <a:pt x="1672" y="1218"/>
                  <a:pt x="1692" y="1223"/>
                  <a:pt x="1711" y="1223"/>
                </a:cubicBezTo>
                <a:cubicBezTo>
                  <a:pt x="1725" y="1223"/>
                  <a:pt x="1739" y="1220"/>
                  <a:pt x="1751" y="1215"/>
                </a:cubicBezTo>
                <a:cubicBezTo>
                  <a:pt x="1785" y="1204"/>
                  <a:pt x="1817" y="1175"/>
                  <a:pt x="1831" y="1144"/>
                </a:cubicBezTo>
                <a:cubicBezTo>
                  <a:pt x="1854" y="1109"/>
                  <a:pt x="1851" y="1089"/>
                  <a:pt x="1857" y="1066"/>
                </a:cubicBezTo>
                <a:cubicBezTo>
                  <a:pt x="1858" y="1062"/>
                  <a:pt x="1864" y="1062"/>
                  <a:pt x="1870" y="1062"/>
                </a:cubicBezTo>
                <a:cubicBezTo>
                  <a:pt x="1876" y="1062"/>
                  <a:pt x="1881" y="1062"/>
                  <a:pt x="1883" y="1057"/>
                </a:cubicBezTo>
                <a:cubicBezTo>
                  <a:pt x="1894" y="1023"/>
                  <a:pt x="1897" y="983"/>
                  <a:pt x="1911" y="951"/>
                </a:cubicBezTo>
                <a:cubicBezTo>
                  <a:pt x="1914" y="937"/>
                  <a:pt x="1937" y="931"/>
                  <a:pt x="1940" y="917"/>
                </a:cubicBezTo>
                <a:cubicBezTo>
                  <a:pt x="1952" y="894"/>
                  <a:pt x="1955" y="859"/>
                  <a:pt x="1969" y="839"/>
                </a:cubicBezTo>
                <a:cubicBezTo>
                  <a:pt x="1989" y="802"/>
                  <a:pt x="2015" y="767"/>
                  <a:pt x="2018" y="721"/>
                </a:cubicBezTo>
                <a:lnTo>
                  <a:pt x="2018" y="713"/>
                </a:lnTo>
                <a:lnTo>
                  <a:pt x="2018" y="707"/>
                </a:lnTo>
                <a:cubicBezTo>
                  <a:pt x="2018" y="707"/>
                  <a:pt x="2011" y="701"/>
                  <a:pt x="2010" y="701"/>
                </a:cubicBezTo>
                <a:cubicBezTo>
                  <a:pt x="2009" y="701"/>
                  <a:pt x="2009" y="701"/>
                  <a:pt x="2009" y="701"/>
                </a:cubicBezTo>
                <a:cubicBezTo>
                  <a:pt x="2006" y="707"/>
                  <a:pt x="2001" y="707"/>
                  <a:pt x="1998" y="710"/>
                </a:cubicBezTo>
                <a:cubicBezTo>
                  <a:pt x="1995" y="713"/>
                  <a:pt x="1992" y="721"/>
                  <a:pt x="1983" y="724"/>
                </a:cubicBezTo>
                <a:cubicBezTo>
                  <a:pt x="1952" y="759"/>
                  <a:pt x="1900" y="782"/>
                  <a:pt x="1865" y="813"/>
                </a:cubicBezTo>
                <a:cubicBezTo>
                  <a:pt x="1822" y="853"/>
                  <a:pt x="1794" y="902"/>
                  <a:pt x="1768" y="954"/>
                </a:cubicBezTo>
                <a:cubicBezTo>
                  <a:pt x="1762" y="968"/>
                  <a:pt x="1756" y="988"/>
                  <a:pt x="1751" y="1009"/>
                </a:cubicBezTo>
                <a:cubicBezTo>
                  <a:pt x="1748" y="1017"/>
                  <a:pt x="1748" y="1026"/>
                  <a:pt x="1742" y="1037"/>
                </a:cubicBezTo>
                <a:cubicBezTo>
                  <a:pt x="1742" y="1043"/>
                  <a:pt x="1739" y="1046"/>
                  <a:pt x="1736" y="1055"/>
                </a:cubicBezTo>
                <a:cubicBezTo>
                  <a:pt x="1726" y="1070"/>
                  <a:pt x="1711" y="1081"/>
                  <a:pt x="1696" y="1081"/>
                </a:cubicBezTo>
                <a:cubicBezTo>
                  <a:pt x="1694" y="1081"/>
                  <a:pt x="1692" y="1081"/>
                  <a:pt x="1690" y="1080"/>
                </a:cubicBezTo>
                <a:cubicBezTo>
                  <a:pt x="1679" y="1080"/>
                  <a:pt x="1670" y="1075"/>
                  <a:pt x="1661" y="1072"/>
                </a:cubicBezTo>
                <a:cubicBezTo>
                  <a:pt x="1650" y="1069"/>
                  <a:pt x="1636" y="1060"/>
                  <a:pt x="1624" y="1057"/>
                </a:cubicBezTo>
                <a:cubicBezTo>
                  <a:pt x="1595" y="1043"/>
                  <a:pt x="1575" y="1009"/>
                  <a:pt x="1547" y="997"/>
                </a:cubicBezTo>
                <a:cubicBezTo>
                  <a:pt x="1512" y="986"/>
                  <a:pt x="1489" y="974"/>
                  <a:pt x="1463" y="968"/>
                </a:cubicBezTo>
                <a:cubicBezTo>
                  <a:pt x="1437" y="957"/>
                  <a:pt x="1409" y="954"/>
                  <a:pt x="1389" y="925"/>
                </a:cubicBezTo>
                <a:cubicBezTo>
                  <a:pt x="1377" y="914"/>
                  <a:pt x="1380" y="899"/>
                  <a:pt x="1383" y="885"/>
                </a:cubicBezTo>
                <a:cubicBezTo>
                  <a:pt x="1420" y="871"/>
                  <a:pt x="1449" y="856"/>
                  <a:pt x="1475" y="836"/>
                </a:cubicBezTo>
                <a:cubicBezTo>
                  <a:pt x="1503" y="810"/>
                  <a:pt x="1532" y="773"/>
                  <a:pt x="1549" y="730"/>
                </a:cubicBezTo>
                <a:cubicBezTo>
                  <a:pt x="1567" y="687"/>
                  <a:pt x="1570" y="644"/>
                  <a:pt x="1570" y="606"/>
                </a:cubicBezTo>
                <a:cubicBezTo>
                  <a:pt x="1570" y="595"/>
                  <a:pt x="1593" y="586"/>
                  <a:pt x="1593" y="572"/>
                </a:cubicBezTo>
                <a:cubicBezTo>
                  <a:pt x="1590" y="511"/>
                  <a:pt x="1570" y="463"/>
                  <a:pt x="1567" y="411"/>
                </a:cubicBezTo>
                <a:cubicBezTo>
                  <a:pt x="1567" y="391"/>
                  <a:pt x="1581" y="371"/>
                  <a:pt x="1584" y="351"/>
                </a:cubicBezTo>
                <a:cubicBezTo>
                  <a:pt x="1590" y="310"/>
                  <a:pt x="1590" y="264"/>
                  <a:pt x="1604" y="224"/>
                </a:cubicBezTo>
                <a:cubicBezTo>
                  <a:pt x="1624" y="164"/>
                  <a:pt x="1653" y="103"/>
                  <a:pt x="1664" y="37"/>
                </a:cubicBezTo>
                <a:cubicBezTo>
                  <a:pt x="1664" y="35"/>
                  <a:pt x="1667" y="32"/>
                  <a:pt x="1667" y="26"/>
                </a:cubicBezTo>
                <a:lnTo>
                  <a:pt x="1667" y="17"/>
                </a:lnTo>
                <a:cubicBezTo>
                  <a:pt x="1667" y="17"/>
                  <a:pt x="1664" y="20"/>
                  <a:pt x="1664" y="23"/>
                </a:cubicBezTo>
                <a:cubicBezTo>
                  <a:pt x="1661" y="26"/>
                  <a:pt x="1656" y="35"/>
                  <a:pt x="1653" y="37"/>
                </a:cubicBezTo>
                <a:cubicBezTo>
                  <a:pt x="1647" y="46"/>
                  <a:pt x="1641" y="55"/>
                  <a:pt x="1638" y="63"/>
                </a:cubicBezTo>
                <a:cubicBezTo>
                  <a:pt x="1595" y="124"/>
                  <a:pt x="1541" y="181"/>
                  <a:pt x="1509" y="250"/>
                </a:cubicBezTo>
                <a:cubicBezTo>
                  <a:pt x="1486" y="293"/>
                  <a:pt x="1472" y="342"/>
                  <a:pt x="1466" y="394"/>
                </a:cubicBezTo>
                <a:cubicBezTo>
                  <a:pt x="1460" y="443"/>
                  <a:pt x="1463" y="494"/>
                  <a:pt x="1463" y="534"/>
                </a:cubicBezTo>
                <a:cubicBezTo>
                  <a:pt x="1463" y="583"/>
                  <a:pt x="1478" y="629"/>
                  <a:pt x="1452" y="672"/>
                </a:cubicBezTo>
                <a:cubicBezTo>
                  <a:pt x="1434" y="701"/>
                  <a:pt x="1400" y="730"/>
                  <a:pt x="1368" y="753"/>
                </a:cubicBezTo>
                <a:cubicBezTo>
                  <a:pt x="1337" y="773"/>
                  <a:pt x="1299" y="790"/>
                  <a:pt x="1265" y="799"/>
                </a:cubicBezTo>
                <a:cubicBezTo>
                  <a:pt x="1261" y="799"/>
                  <a:pt x="1258" y="800"/>
                  <a:pt x="1254" y="800"/>
                </a:cubicBezTo>
                <a:cubicBezTo>
                  <a:pt x="1213" y="800"/>
                  <a:pt x="1183" y="772"/>
                  <a:pt x="1162" y="759"/>
                </a:cubicBezTo>
                <a:cubicBezTo>
                  <a:pt x="1133" y="741"/>
                  <a:pt x="1124" y="727"/>
                  <a:pt x="1113" y="678"/>
                </a:cubicBezTo>
                <a:cubicBezTo>
                  <a:pt x="1104" y="626"/>
                  <a:pt x="1093" y="575"/>
                  <a:pt x="1081" y="523"/>
                </a:cubicBezTo>
                <a:cubicBezTo>
                  <a:pt x="1078" y="497"/>
                  <a:pt x="1081" y="471"/>
                  <a:pt x="1093" y="451"/>
                </a:cubicBezTo>
                <a:cubicBezTo>
                  <a:pt x="1098" y="437"/>
                  <a:pt x="1082" y="413"/>
                  <a:pt x="1089" y="398"/>
                </a:cubicBezTo>
                <a:lnTo>
                  <a:pt x="1089" y="398"/>
                </a:lnTo>
                <a:cubicBezTo>
                  <a:pt x="1083" y="408"/>
                  <a:pt x="1078" y="411"/>
                  <a:pt x="1075" y="417"/>
                </a:cubicBezTo>
                <a:cubicBezTo>
                  <a:pt x="1064" y="431"/>
                  <a:pt x="1055" y="445"/>
                  <a:pt x="1052" y="460"/>
                </a:cubicBezTo>
                <a:cubicBezTo>
                  <a:pt x="1049" y="471"/>
                  <a:pt x="1047" y="480"/>
                  <a:pt x="1041" y="489"/>
                </a:cubicBezTo>
                <a:cubicBezTo>
                  <a:pt x="1035" y="474"/>
                  <a:pt x="1032" y="460"/>
                  <a:pt x="1024" y="445"/>
                </a:cubicBezTo>
                <a:cubicBezTo>
                  <a:pt x="1012" y="425"/>
                  <a:pt x="1003" y="399"/>
                  <a:pt x="995" y="379"/>
                </a:cubicBezTo>
                <a:cubicBezTo>
                  <a:pt x="989" y="359"/>
                  <a:pt x="998" y="336"/>
                  <a:pt x="995" y="319"/>
                </a:cubicBezTo>
                <a:cubicBezTo>
                  <a:pt x="983" y="279"/>
                  <a:pt x="966" y="241"/>
                  <a:pt x="963" y="204"/>
                </a:cubicBezTo>
                <a:cubicBezTo>
                  <a:pt x="955" y="141"/>
                  <a:pt x="952" y="81"/>
                  <a:pt x="926" y="23"/>
                </a:cubicBezTo>
                <a:cubicBezTo>
                  <a:pt x="926" y="20"/>
                  <a:pt x="923" y="17"/>
                  <a:pt x="923" y="12"/>
                </a:cubicBezTo>
                <a:cubicBezTo>
                  <a:pt x="920" y="9"/>
                  <a:pt x="92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txBox="1"/>
          <p:nvPr>
            <p:ph idx="3" type="body"/>
          </p:nvPr>
        </p:nvSpPr>
        <p:spPr>
          <a:xfrm>
            <a:off x="924725" y="3894300"/>
            <a:ext cx="5182800" cy="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Sides are decided by a </a:t>
            </a:r>
            <a:r>
              <a:rPr b="1" lang="en" u="sng"/>
              <a:t>coin flip</a:t>
            </a:r>
            <a:r>
              <a:rPr lang="en"/>
              <a:t>! You MUST be prepared to defend both sides (not matter what you believe 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46"/>
          <p:cNvSpPr/>
          <p:nvPr/>
        </p:nvSpPr>
        <p:spPr>
          <a:xfrm rot="-219450">
            <a:off x="1824392" y="1916408"/>
            <a:ext cx="5153412" cy="293761"/>
          </a:xfrm>
          <a:custGeom>
            <a:rect b="b" l="l" r="r" t="t"/>
            <a:pathLst>
              <a:path extrusionOk="0" h="11750" w="229492">
                <a:moveTo>
                  <a:pt x="0" y="880"/>
                </a:moveTo>
                <a:cubicBezTo>
                  <a:pt x="8358" y="3666"/>
                  <a:pt x="17625" y="1566"/>
                  <a:pt x="26428" y="1214"/>
                </a:cubicBezTo>
                <a:cubicBezTo>
                  <a:pt x="41582" y="608"/>
                  <a:pt x="56863" y="-892"/>
                  <a:pt x="71925" y="880"/>
                </a:cubicBezTo>
                <a:cubicBezTo>
                  <a:pt x="95544" y="3658"/>
                  <a:pt x="118767" y="9930"/>
                  <a:pt x="142512" y="11251"/>
                </a:cubicBezTo>
                <a:cubicBezTo>
                  <a:pt x="171466" y="12862"/>
                  <a:pt x="200493" y="9578"/>
                  <a:pt x="229492" y="9578"/>
                </a:cubicBezTo>
              </a:path>
            </a:pathLst>
          </a:custGeom>
          <a:noFill/>
          <a:ln cap="flat" cmpd="sng" w="19050">
            <a:solidFill>
              <a:schemeClr val="lt1"/>
            </a:solidFill>
            <a:prstDash val="solid"/>
            <a:round/>
            <a:headEnd len="med" w="med" type="none"/>
            <a:tailEnd len="med" w="med" type="none"/>
          </a:ln>
        </p:spPr>
      </p:sp>
      <p:sp>
        <p:nvSpPr>
          <p:cNvPr id="1364" name="Google Shape;1364;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SPeech Structure of Debate</a:t>
            </a:r>
            <a:endParaRPr/>
          </a:p>
        </p:txBody>
      </p:sp>
      <p:sp>
        <p:nvSpPr>
          <p:cNvPr id="1365" name="Google Shape;1365;p46"/>
          <p:cNvSpPr txBox="1"/>
          <p:nvPr/>
        </p:nvSpPr>
        <p:spPr>
          <a:xfrm>
            <a:off x="865425"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Montserrat"/>
                <a:ea typeface="Montserrat"/>
                <a:cs typeface="Montserrat"/>
                <a:sym typeface="Montserrat"/>
              </a:rPr>
              <a:t>Constructive</a:t>
            </a:r>
            <a:endParaRPr b="1" u="sng">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Introduce your position and present your main points!</a:t>
            </a:r>
            <a:endParaRPr>
              <a:solidFill>
                <a:schemeClr val="lt1"/>
              </a:solidFill>
              <a:latin typeface="Montserrat"/>
              <a:ea typeface="Montserrat"/>
              <a:cs typeface="Montserrat"/>
              <a:sym typeface="Montserrat"/>
            </a:endParaRPr>
          </a:p>
        </p:txBody>
      </p:sp>
      <p:sp>
        <p:nvSpPr>
          <p:cNvPr id="1366" name="Google Shape;1366;p46"/>
          <p:cNvSpPr txBox="1"/>
          <p:nvPr/>
        </p:nvSpPr>
        <p:spPr>
          <a:xfrm>
            <a:off x="2729474" y="2723025"/>
            <a:ext cx="19908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Rebuttal</a:t>
            </a:r>
            <a:endParaRPr b="1"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Refute the opponents claims and develop your own!</a:t>
            </a:r>
            <a:endParaRPr>
              <a:solidFill>
                <a:schemeClr val="lt1"/>
              </a:solidFill>
              <a:latin typeface="Montserrat"/>
              <a:ea typeface="Montserrat"/>
              <a:cs typeface="Montserrat"/>
              <a:sym typeface="Montserrat"/>
            </a:endParaRPr>
          </a:p>
        </p:txBody>
      </p:sp>
      <p:sp>
        <p:nvSpPr>
          <p:cNvPr id="1367" name="Google Shape;1367;p46"/>
          <p:cNvSpPr txBox="1"/>
          <p:nvPr/>
        </p:nvSpPr>
        <p:spPr>
          <a:xfrm>
            <a:off x="6441974"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Final Focus</a:t>
            </a:r>
            <a:endParaRPr b="1"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Explain (clearly) to the judge why you win the round!</a:t>
            </a:r>
            <a:endParaRPr>
              <a:solidFill>
                <a:schemeClr val="lt1"/>
              </a:solidFill>
              <a:latin typeface="Montserrat"/>
              <a:ea typeface="Montserrat"/>
              <a:cs typeface="Montserrat"/>
              <a:sym typeface="Montserrat"/>
            </a:endParaRPr>
          </a:p>
        </p:txBody>
      </p:sp>
      <p:grpSp>
        <p:nvGrpSpPr>
          <p:cNvPr id="1368" name="Google Shape;1368;p46"/>
          <p:cNvGrpSpPr/>
          <p:nvPr/>
        </p:nvGrpSpPr>
        <p:grpSpPr>
          <a:xfrm>
            <a:off x="1274963" y="1608150"/>
            <a:ext cx="1017087" cy="947358"/>
            <a:chOff x="5394526" y="1282098"/>
            <a:chExt cx="3348985" cy="3119388"/>
          </a:xfrm>
        </p:grpSpPr>
        <p:sp>
          <p:nvSpPr>
            <p:cNvPr id="1369" name="Google Shape;1369;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46"/>
          <p:cNvGrpSpPr/>
          <p:nvPr/>
        </p:nvGrpSpPr>
        <p:grpSpPr>
          <a:xfrm rot="2836093">
            <a:off x="3135229" y="1608106"/>
            <a:ext cx="1017181" cy="947446"/>
            <a:chOff x="5394526" y="1282098"/>
            <a:chExt cx="3348985" cy="3119388"/>
          </a:xfrm>
        </p:grpSpPr>
        <p:sp>
          <p:nvSpPr>
            <p:cNvPr id="1388" name="Google Shape;1388;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6"/>
          <p:cNvGrpSpPr/>
          <p:nvPr/>
        </p:nvGrpSpPr>
        <p:grpSpPr>
          <a:xfrm flipH="1" rot="-9966611">
            <a:off x="4994948" y="1608181"/>
            <a:ext cx="1017019" cy="947295"/>
            <a:chOff x="5394526" y="1282098"/>
            <a:chExt cx="3348985" cy="3119388"/>
          </a:xfrm>
        </p:grpSpPr>
        <p:sp>
          <p:nvSpPr>
            <p:cNvPr id="1407" name="Google Shape;1407;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46"/>
          <p:cNvGrpSpPr/>
          <p:nvPr/>
        </p:nvGrpSpPr>
        <p:grpSpPr>
          <a:xfrm rot="-9340762">
            <a:off x="6854461" y="1608061"/>
            <a:ext cx="1017277" cy="947536"/>
            <a:chOff x="5394526" y="1282098"/>
            <a:chExt cx="3348985" cy="3119388"/>
          </a:xfrm>
        </p:grpSpPr>
        <p:sp>
          <p:nvSpPr>
            <p:cNvPr id="1426" name="Google Shape;1426;p46"/>
            <p:cNvSpPr/>
            <p:nvPr/>
          </p:nvSpPr>
          <p:spPr>
            <a:xfrm>
              <a:off x="5883675" y="3961204"/>
              <a:ext cx="71046" cy="66109"/>
            </a:xfrm>
            <a:custGeom>
              <a:rect b="b" l="l" r="r" t="t"/>
              <a:pathLst>
                <a:path extrusionOk="0" h="857" w="921">
                  <a:moveTo>
                    <a:pt x="282" y="0"/>
                  </a:moveTo>
                  <a:lnTo>
                    <a:pt x="205" y="12"/>
                  </a:lnTo>
                  <a:cubicBezTo>
                    <a:pt x="147" y="29"/>
                    <a:pt x="98" y="66"/>
                    <a:pt x="61" y="115"/>
                  </a:cubicBezTo>
                  <a:cubicBezTo>
                    <a:pt x="32" y="155"/>
                    <a:pt x="15" y="198"/>
                    <a:pt x="9" y="247"/>
                  </a:cubicBezTo>
                  <a:cubicBezTo>
                    <a:pt x="1" y="273"/>
                    <a:pt x="1" y="299"/>
                    <a:pt x="9" y="325"/>
                  </a:cubicBezTo>
                  <a:cubicBezTo>
                    <a:pt x="12" y="359"/>
                    <a:pt x="24" y="397"/>
                    <a:pt x="44" y="428"/>
                  </a:cubicBezTo>
                  <a:cubicBezTo>
                    <a:pt x="52" y="445"/>
                    <a:pt x="61" y="463"/>
                    <a:pt x="70" y="486"/>
                  </a:cubicBezTo>
                  <a:cubicBezTo>
                    <a:pt x="87" y="520"/>
                    <a:pt x="119" y="555"/>
                    <a:pt x="147" y="583"/>
                  </a:cubicBezTo>
                  <a:cubicBezTo>
                    <a:pt x="190" y="629"/>
                    <a:pt x="248" y="661"/>
                    <a:pt x="300" y="698"/>
                  </a:cubicBezTo>
                  <a:cubicBezTo>
                    <a:pt x="331" y="718"/>
                    <a:pt x="360" y="736"/>
                    <a:pt x="397" y="756"/>
                  </a:cubicBezTo>
                  <a:cubicBezTo>
                    <a:pt x="415" y="764"/>
                    <a:pt x="432" y="773"/>
                    <a:pt x="455" y="785"/>
                  </a:cubicBezTo>
                  <a:cubicBezTo>
                    <a:pt x="478" y="799"/>
                    <a:pt x="506" y="813"/>
                    <a:pt x="535" y="819"/>
                  </a:cubicBezTo>
                  <a:cubicBezTo>
                    <a:pt x="555" y="822"/>
                    <a:pt x="570" y="822"/>
                    <a:pt x="587" y="822"/>
                  </a:cubicBezTo>
                  <a:cubicBezTo>
                    <a:pt x="601" y="830"/>
                    <a:pt x="616" y="836"/>
                    <a:pt x="630" y="842"/>
                  </a:cubicBezTo>
                  <a:cubicBezTo>
                    <a:pt x="656" y="851"/>
                    <a:pt x="681" y="856"/>
                    <a:pt x="705" y="856"/>
                  </a:cubicBezTo>
                  <a:cubicBezTo>
                    <a:pt x="734" y="856"/>
                    <a:pt x="762" y="850"/>
                    <a:pt x="791" y="836"/>
                  </a:cubicBezTo>
                  <a:cubicBezTo>
                    <a:pt x="848" y="813"/>
                    <a:pt x="880" y="790"/>
                    <a:pt x="900" y="736"/>
                  </a:cubicBezTo>
                  <a:cubicBezTo>
                    <a:pt x="914" y="693"/>
                    <a:pt x="920" y="644"/>
                    <a:pt x="906" y="598"/>
                  </a:cubicBezTo>
                  <a:cubicBezTo>
                    <a:pt x="900" y="575"/>
                    <a:pt x="889" y="555"/>
                    <a:pt x="874" y="532"/>
                  </a:cubicBezTo>
                  <a:cubicBezTo>
                    <a:pt x="871" y="526"/>
                    <a:pt x="866" y="520"/>
                    <a:pt x="863" y="514"/>
                  </a:cubicBezTo>
                  <a:cubicBezTo>
                    <a:pt x="857" y="477"/>
                    <a:pt x="843" y="443"/>
                    <a:pt x="820" y="411"/>
                  </a:cubicBezTo>
                  <a:cubicBezTo>
                    <a:pt x="808" y="391"/>
                    <a:pt x="800" y="374"/>
                    <a:pt x="788" y="359"/>
                  </a:cubicBezTo>
                  <a:cubicBezTo>
                    <a:pt x="756" y="305"/>
                    <a:pt x="716" y="259"/>
                    <a:pt x="673" y="213"/>
                  </a:cubicBezTo>
                  <a:cubicBezTo>
                    <a:pt x="659" y="198"/>
                    <a:pt x="647" y="184"/>
                    <a:pt x="633" y="170"/>
                  </a:cubicBezTo>
                  <a:cubicBezTo>
                    <a:pt x="604" y="138"/>
                    <a:pt x="564" y="112"/>
                    <a:pt x="529" y="83"/>
                  </a:cubicBezTo>
                  <a:cubicBezTo>
                    <a:pt x="492" y="55"/>
                    <a:pt x="460" y="40"/>
                    <a:pt x="412" y="26"/>
                  </a:cubicBezTo>
                  <a:cubicBezTo>
                    <a:pt x="392" y="17"/>
                    <a:pt x="374" y="14"/>
                    <a:pt x="357" y="9"/>
                  </a:cubicBezTo>
                  <a:cubicBezTo>
                    <a:pt x="331" y="3"/>
                    <a:pt x="305"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5394526" y="2472615"/>
              <a:ext cx="75674" cy="364255"/>
            </a:xfrm>
            <a:custGeom>
              <a:rect b="b" l="l" r="r" t="t"/>
              <a:pathLst>
                <a:path extrusionOk="0" h="4722" w="981">
                  <a:moveTo>
                    <a:pt x="806" y="0"/>
                  </a:moveTo>
                  <a:cubicBezTo>
                    <a:pt x="776" y="0"/>
                    <a:pt x="746" y="13"/>
                    <a:pt x="722" y="43"/>
                  </a:cubicBezTo>
                  <a:cubicBezTo>
                    <a:pt x="598" y="198"/>
                    <a:pt x="503" y="328"/>
                    <a:pt x="446" y="515"/>
                  </a:cubicBezTo>
                  <a:cubicBezTo>
                    <a:pt x="391" y="690"/>
                    <a:pt x="351" y="877"/>
                    <a:pt x="311" y="1055"/>
                  </a:cubicBezTo>
                  <a:cubicBezTo>
                    <a:pt x="273" y="1250"/>
                    <a:pt x="236" y="1443"/>
                    <a:pt x="204" y="1638"/>
                  </a:cubicBezTo>
                  <a:cubicBezTo>
                    <a:pt x="173" y="1839"/>
                    <a:pt x="176" y="2029"/>
                    <a:pt x="173" y="2230"/>
                  </a:cubicBezTo>
                  <a:cubicBezTo>
                    <a:pt x="161" y="2615"/>
                    <a:pt x="110" y="2994"/>
                    <a:pt x="95" y="3379"/>
                  </a:cubicBezTo>
                  <a:cubicBezTo>
                    <a:pt x="81" y="3764"/>
                    <a:pt x="0" y="4184"/>
                    <a:pt x="64" y="4560"/>
                  </a:cubicBezTo>
                  <a:cubicBezTo>
                    <a:pt x="79" y="4659"/>
                    <a:pt x="185" y="4722"/>
                    <a:pt x="281" y="4722"/>
                  </a:cubicBezTo>
                  <a:cubicBezTo>
                    <a:pt x="294" y="4722"/>
                    <a:pt x="307" y="4721"/>
                    <a:pt x="319" y="4718"/>
                  </a:cubicBezTo>
                  <a:cubicBezTo>
                    <a:pt x="434" y="4710"/>
                    <a:pt x="495" y="4615"/>
                    <a:pt x="509" y="4500"/>
                  </a:cubicBezTo>
                  <a:cubicBezTo>
                    <a:pt x="526" y="4316"/>
                    <a:pt x="492" y="4123"/>
                    <a:pt x="483" y="3939"/>
                  </a:cubicBezTo>
                  <a:cubicBezTo>
                    <a:pt x="477" y="3764"/>
                    <a:pt x="475" y="3589"/>
                    <a:pt x="480" y="3411"/>
                  </a:cubicBezTo>
                  <a:cubicBezTo>
                    <a:pt x="498" y="3037"/>
                    <a:pt x="512" y="2655"/>
                    <a:pt x="598" y="2287"/>
                  </a:cubicBezTo>
                  <a:cubicBezTo>
                    <a:pt x="638" y="2115"/>
                    <a:pt x="696" y="1954"/>
                    <a:pt x="725" y="1779"/>
                  </a:cubicBezTo>
                  <a:cubicBezTo>
                    <a:pt x="756" y="1595"/>
                    <a:pt x="791" y="1411"/>
                    <a:pt x="828" y="1227"/>
                  </a:cubicBezTo>
                  <a:cubicBezTo>
                    <a:pt x="865" y="1055"/>
                    <a:pt x="906" y="882"/>
                    <a:pt x="937" y="710"/>
                  </a:cubicBezTo>
                  <a:cubicBezTo>
                    <a:pt x="980" y="506"/>
                    <a:pt x="972" y="336"/>
                    <a:pt x="949" y="132"/>
                  </a:cubicBezTo>
                  <a:cubicBezTo>
                    <a:pt x="941" y="63"/>
                    <a:pt x="87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5403860" y="2887093"/>
              <a:ext cx="41270" cy="88094"/>
            </a:xfrm>
            <a:custGeom>
              <a:rect b="b" l="l" r="r" t="t"/>
              <a:pathLst>
                <a:path extrusionOk="0" h="1142" w="535">
                  <a:moveTo>
                    <a:pt x="228" y="1"/>
                  </a:moveTo>
                  <a:cubicBezTo>
                    <a:pt x="218" y="1"/>
                    <a:pt x="208" y="2"/>
                    <a:pt x="198" y="3"/>
                  </a:cubicBezTo>
                  <a:cubicBezTo>
                    <a:pt x="98" y="17"/>
                    <a:pt x="40" y="101"/>
                    <a:pt x="32" y="199"/>
                  </a:cubicBezTo>
                  <a:cubicBezTo>
                    <a:pt x="29" y="230"/>
                    <a:pt x="26" y="265"/>
                    <a:pt x="26" y="299"/>
                  </a:cubicBezTo>
                  <a:lnTo>
                    <a:pt x="23" y="305"/>
                  </a:lnTo>
                  <a:cubicBezTo>
                    <a:pt x="12" y="322"/>
                    <a:pt x="9" y="357"/>
                    <a:pt x="9" y="374"/>
                  </a:cubicBezTo>
                  <a:cubicBezTo>
                    <a:pt x="0" y="446"/>
                    <a:pt x="12" y="523"/>
                    <a:pt x="17" y="601"/>
                  </a:cubicBezTo>
                  <a:cubicBezTo>
                    <a:pt x="23" y="632"/>
                    <a:pt x="23" y="664"/>
                    <a:pt x="26" y="696"/>
                  </a:cubicBezTo>
                  <a:cubicBezTo>
                    <a:pt x="32" y="739"/>
                    <a:pt x="40" y="802"/>
                    <a:pt x="72" y="836"/>
                  </a:cubicBezTo>
                  <a:lnTo>
                    <a:pt x="81" y="845"/>
                  </a:lnTo>
                  <a:cubicBezTo>
                    <a:pt x="109" y="917"/>
                    <a:pt x="132" y="1006"/>
                    <a:pt x="198" y="1052"/>
                  </a:cubicBezTo>
                  <a:cubicBezTo>
                    <a:pt x="217" y="1100"/>
                    <a:pt x="256" y="1141"/>
                    <a:pt x="314" y="1141"/>
                  </a:cubicBezTo>
                  <a:cubicBezTo>
                    <a:pt x="317" y="1141"/>
                    <a:pt x="321" y="1141"/>
                    <a:pt x="325" y="1141"/>
                  </a:cubicBezTo>
                  <a:cubicBezTo>
                    <a:pt x="371" y="1138"/>
                    <a:pt x="428" y="1104"/>
                    <a:pt x="440" y="1046"/>
                  </a:cubicBezTo>
                  <a:cubicBezTo>
                    <a:pt x="440" y="1037"/>
                    <a:pt x="443" y="1026"/>
                    <a:pt x="443" y="1020"/>
                  </a:cubicBezTo>
                  <a:cubicBezTo>
                    <a:pt x="463" y="994"/>
                    <a:pt x="483" y="963"/>
                    <a:pt x="489" y="925"/>
                  </a:cubicBezTo>
                  <a:cubicBezTo>
                    <a:pt x="497" y="897"/>
                    <a:pt x="503" y="859"/>
                    <a:pt x="503" y="831"/>
                  </a:cubicBezTo>
                  <a:lnTo>
                    <a:pt x="503" y="816"/>
                  </a:lnTo>
                  <a:cubicBezTo>
                    <a:pt x="512" y="796"/>
                    <a:pt x="517" y="782"/>
                    <a:pt x="526" y="765"/>
                  </a:cubicBezTo>
                  <a:cubicBezTo>
                    <a:pt x="532" y="739"/>
                    <a:pt x="535" y="716"/>
                    <a:pt x="535" y="690"/>
                  </a:cubicBezTo>
                  <a:cubicBezTo>
                    <a:pt x="535" y="652"/>
                    <a:pt x="529" y="621"/>
                    <a:pt x="520" y="586"/>
                  </a:cubicBezTo>
                  <a:cubicBezTo>
                    <a:pt x="517" y="549"/>
                    <a:pt x="512" y="517"/>
                    <a:pt x="506" y="480"/>
                  </a:cubicBezTo>
                  <a:cubicBezTo>
                    <a:pt x="500" y="434"/>
                    <a:pt x="500" y="380"/>
                    <a:pt x="486" y="334"/>
                  </a:cubicBezTo>
                  <a:cubicBezTo>
                    <a:pt x="477" y="308"/>
                    <a:pt x="460" y="273"/>
                    <a:pt x="445" y="250"/>
                  </a:cubicBezTo>
                  <a:lnTo>
                    <a:pt x="445" y="247"/>
                  </a:lnTo>
                  <a:cubicBezTo>
                    <a:pt x="440" y="213"/>
                    <a:pt x="425" y="176"/>
                    <a:pt x="414" y="141"/>
                  </a:cubicBezTo>
                  <a:cubicBezTo>
                    <a:pt x="388" y="56"/>
                    <a:pt x="314"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6857267" y="1282098"/>
              <a:ext cx="636636" cy="97196"/>
            </a:xfrm>
            <a:custGeom>
              <a:rect b="b" l="l" r="r" t="t"/>
              <a:pathLst>
                <a:path extrusionOk="0" h="1260" w="8253">
                  <a:moveTo>
                    <a:pt x="3114" y="1"/>
                  </a:moveTo>
                  <a:cubicBezTo>
                    <a:pt x="2812" y="1"/>
                    <a:pt x="2512" y="22"/>
                    <a:pt x="2220" y="81"/>
                  </a:cubicBezTo>
                  <a:cubicBezTo>
                    <a:pt x="1551" y="219"/>
                    <a:pt x="867" y="168"/>
                    <a:pt x="197" y="274"/>
                  </a:cubicBezTo>
                  <a:cubicBezTo>
                    <a:pt x="1" y="303"/>
                    <a:pt x="67" y="608"/>
                    <a:pt x="258" y="608"/>
                  </a:cubicBezTo>
                  <a:cubicBezTo>
                    <a:pt x="271" y="608"/>
                    <a:pt x="284" y="607"/>
                    <a:pt x="298" y="604"/>
                  </a:cubicBezTo>
                  <a:cubicBezTo>
                    <a:pt x="626" y="535"/>
                    <a:pt x="944" y="435"/>
                    <a:pt x="1275" y="374"/>
                  </a:cubicBezTo>
                  <a:cubicBezTo>
                    <a:pt x="1479" y="334"/>
                    <a:pt x="1691" y="314"/>
                    <a:pt x="1901" y="314"/>
                  </a:cubicBezTo>
                  <a:cubicBezTo>
                    <a:pt x="2022" y="314"/>
                    <a:pt x="2142" y="321"/>
                    <a:pt x="2260" y="334"/>
                  </a:cubicBezTo>
                  <a:cubicBezTo>
                    <a:pt x="2898" y="403"/>
                    <a:pt x="3551" y="374"/>
                    <a:pt x="4188" y="426"/>
                  </a:cubicBezTo>
                  <a:cubicBezTo>
                    <a:pt x="5496" y="538"/>
                    <a:pt x="6748" y="869"/>
                    <a:pt x="7995" y="1254"/>
                  </a:cubicBezTo>
                  <a:cubicBezTo>
                    <a:pt x="8009" y="1258"/>
                    <a:pt x="8023" y="1260"/>
                    <a:pt x="8035" y="1260"/>
                  </a:cubicBezTo>
                  <a:cubicBezTo>
                    <a:pt x="8173" y="1260"/>
                    <a:pt x="8252" y="1038"/>
                    <a:pt x="8108" y="978"/>
                  </a:cubicBezTo>
                  <a:cubicBezTo>
                    <a:pt x="6884" y="446"/>
                    <a:pt x="5539" y="182"/>
                    <a:pt x="4214" y="64"/>
                  </a:cubicBezTo>
                  <a:cubicBezTo>
                    <a:pt x="3854" y="32"/>
                    <a:pt x="3483" y="1"/>
                    <a:pt x="3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a:off x="6761844" y="1300072"/>
              <a:ext cx="45744" cy="34173"/>
            </a:xfrm>
            <a:custGeom>
              <a:rect b="b" l="l" r="r" t="t"/>
              <a:pathLst>
                <a:path extrusionOk="0" h="443" w="593">
                  <a:moveTo>
                    <a:pt x="283" y="0"/>
                  </a:moveTo>
                  <a:cubicBezTo>
                    <a:pt x="259" y="0"/>
                    <a:pt x="236" y="3"/>
                    <a:pt x="213" y="12"/>
                  </a:cubicBezTo>
                  <a:cubicBezTo>
                    <a:pt x="182" y="21"/>
                    <a:pt x="153" y="35"/>
                    <a:pt x="124" y="49"/>
                  </a:cubicBezTo>
                  <a:cubicBezTo>
                    <a:pt x="78" y="72"/>
                    <a:pt x="55" y="107"/>
                    <a:pt x="27" y="147"/>
                  </a:cubicBezTo>
                  <a:cubicBezTo>
                    <a:pt x="12" y="167"/>
                    <a:pt x="9" y="190"/>
                    <a:pt x="6" y="216"/>
                  </a:cubicBezTo>
                  <a:cubicBezTo>
                    <a:pt x="1" y="239"/>
                    <a:pt x="1" y="262"/>
                    <a:pt x="9" y="288"/>
                  </a:cubicBezTo>
                  <a:cubicBezTo>
                    <a:pt x="24" y="331"/>
                    <a:pt x="52" y="371"/>
                    <a:pt x="95" y="394"/>
                  </a:cubicBezTo>
                  <a:cubicBezTo>
                    <a:pt x="104" y="397"/>
                    <a:pt x="110" y="403"/>
                    <a:pt x="113" y="406"/>
                  </a:cubicBezTo>
                  <a:cubicBezTo>
                    <a:pt x="139" y="417"/>
                    <a:pt x="164" y="426"/>
                    <a:pt x="190" y="432"/>
                  </a:cubicBezTo>
                  <a:lnTo>
                    <a:pt x="176" y="432"/>
                  </a:lnTo>
                  <a:cubicBezTo>
                    <a:pt x="185" y="432"/>
                    <a:pt x="199" y="434"/>
                    <a:pt x="210" y="434"/>
                  </a:cubicBezTo>
                  <a:cubicBezTo>
                    <a:pt x="228" y="437"/>
                    <a:pt x="245" y="442"/>
                    <a:pt x="264" y="442"/>
                  </a:cubicBezTo>
                  <a:cubicBezTo>
                    <a:pt x="270" y="442"/>
                    <a:pt x="276" y="442"/>
                    <a:pt x="282" y="440"/>
                  </a:cubicBezTo>
                  <a:cubicBezTo>
                    <a:pt x="305" y="440"/>
                    <a:pt x="334" y="437"/>
                    <a:pt x="354" y="432"/>
                  </a:cubicBezTo>
                  <a:cubicBezTo>
                    <a:pt x="368" y="429"/>
                    <a:pt x="380" y="423"/>
                    <a:pt x="394" y="420"/>
                  </a:cubicBezTo>
                  <a:cubicBezTo>
                    <a:pt x="414" y="414"/>
                    <a:pt x="429" y="403"/>
                    <a:pt x="449" y="394"/>
                  </a:cubicBezTo>
                  <a:cubicBezTo>
                    <a:pt x="452" y="391"/>
                    <a:pt x="458" y="391"/>
                    <a:pt x="463" y="389"/>
                  </a:cubicBezTo>
                  <a:cubicBezTo>
                    <a:pt x="489" y="377"/>
                    <a:pt x="515" y="363"/>
                    <a:pt x="538" y="343"/>
                  </a:cubicBezTo>
                  <a:cubicBezTo>
                    <a:pt x="564" y="314"/>
                    <a:pt x="581" y="279"/>
                    <a:pt x="584" y="242"/>
                  </a:cubicBezTo>
                  <a:cubicBezTo>
                    <a:pt x="593" y="173"/>
                    <a:pt x="558" y="104"/>
                    <a:pt x="498" y="67"/>
                  </a:cubicBezTo>
                  <a:cubicBezTo>
                    <a:pt x="486" y="61"/>
                    <a:pt x="478" y="58"/>
                    <a:pt x="466" y="49"/>
                  </a:cubicBezTo>
                  <a:cubicBezTo>
                    <a:pt x="437" y="32"/>
                    <a:pt x="406" y="18"/>
                    <a:pt x="371" y="12"/>
                  </a:cubicBezTo>
                  <a:cubicBezTo>
                    <a:pt x="344" y="6"/>
                    <a:pt x="313" y="0"/>
                    <a:pt x="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a:off x="7872979" y="4165551"/>
              <a:ext cx="45513" cy="42813"/>
            </a:xfrm>
            <a:custGeom>
              <a:rect b="b" l="l" r="r" t="t"/>
              <a:pathLst>
                <a:path extrusionOk="0" h="555" w="590">
                  <a:moveTo>
                    <a:pt x="413" y="1"/>
                  </a:moveTo>
                  <a:cubicBezTo>
                    <a:pt x="404" y="1"/>
                    <a:pt x="394" y="1"/>
                    <a:pt x="385" y="3"/>
                  </a:cubicBezTo>
                  <a:cubicBezTo>
                    <a:pt x="362" y="6"/>
                    <a:pt x="345" y="9"/>
                    <a:pt x="325" y="18"/>
                  </a:cubicBezTo>
                  <a:cubicBezTo>
                    <a:pt x="288" y="26"/>
                    <a:pt x="259" y="46"/>
                    <a:pt x="233" y="69"/>
                  </a:cubicBezTo>
                  <a:lnTo>
                    <a:pt x="225" y="81"/>
                  </a:lnTo>
                  <a:cubicBezTo>
                    <a:pt x="202" y="95"/>
                    <a:pt x="184" y="109"/>
                    <a:pt x="161" y="127"/>
                  </a:cubicBezTo>
                  <a:cubicBezTo>
                    <a:pt x="147" y="141"/>
                    <a:pt x="130" y="155"/>
                    <a:pt x="115" y="167"/>
                  </a:cubicBezTo>
                  <a:lnTo>
                    <a:pt x="118" y="164"/>
                  </a:lnTo>
                  <a:lnTo>
                    <a:pt x="118" y="164"/>
                  </a:lnTo>
                  <a:cubicBezTo>
                    <a:pt x="98" y="181"/>
                    <a:pt x="75" y="199"/>
                    <a:pt x="61" y="227"/>
                  </a:cubicBezTo>
                  <a:cubicBezTo>
                    <a:pt x="52" y="247"/>
                    <a:pt x="43" y="265"/>
                    <a:pt x="41" y="282"/>
                  </a:cubicBezTo>
                  <a:cubicBezTo>
                    <a:pt x="38" y="285"/>
                    <a:pt x="38" y="290"/>
                    <a:pt x="32" y="296"/>
                  </a:cubicBezTo>
                  <a:cubicBezTo>
                    <a:pt x="23" y="319"/>
                    <a:pt x="9" y="342"/>
                    <a:pt x="3" y="365"/>
                  </a:cubicBezTo>
                  <a:cubicBezTo>
                    <a:pt x="3" y="380"/>
                    <a:pt x="0" y="388"/>
                    <a:pt x="0" y="405"/>
                  </a:cubicBezTo>
                  <a:cubicBezTo>
                    <a:pt x="0" y="426"/>
                    <a:pt x="3" y="443"/>
                    <a:pt x="15" y="463"/>
                  </a:cubicBezTo>
                  <a:cubicBezTo>
                    <a:pt x="26" y="492"/>
                    <a:pt x="46" y="515"/>
                    <a:pt x="75" y="529"/>
                  </a:cubicBezTo>
                  <a:cubicBezTo>
                    <a:pt x="75" y="529"/>
                    <a:pt x="81" y="529"/>
                    <a:pt x="81" y="535"/>
                  </a:cubicBezTo>
                  <a:cubicBezTo>
                    <a:pt x="101" y="543"/>
                    <a:pt x="118" y="552"/>
                    <a:pt x="141" y="552"/>
                  </a:cubicBezTo>
                  <a:cubicBezTo>
                    <a:pt x="153" y="552"/>
                    <a:pt x="167" y="555"/>
                    <a:pt x="176" y="555"/>
                  </a:cubicBezTo>
                  <a:lnTo>
                    <a:pt x="245" y="555"/>
                  </a:lnTo>
                  <a:cubicBezTo>
                    <a:pt x="296" y="552"/>
                    <a:pt x="342" y="538"/>
                    <a:pt x="383" y="509"/>
                  </a:cubicBezTo>
                  <a:cubicBezTo>
                    <a:pt x="406" y="492"/>
                    <a:pt x="429" y="469"/>
                    <a:pt x="454" y="451"/>
                  </a:cubicBezTo>
                  <a:cubicBezTo>
                    <a:pt x="463" y="443"/>
                    <a:pt x="474" y="434"/>
                    <a:pt x="483" y="423"/>
                  </a:cubicBezTo>
                  <a:cubicBezTo>
                    <a:pt x="512" y="385"/>
                    <a:pt x="535" y="351"/>
                    <a:pt x="561" y="311"/>
                  </a:cubicBezTo>
                  <a:cubicBezTo>
                    <a:pt x="587" y="270"/>
                    <a:pt x="589" y="222"/>
                    <a:pt x="584" y="170"/>
                  </a:cubicBezTo>
                  <a:lnTo>
                    <a:pt x="584" y="167"/>
                  </a:lnTo>
                  <a:cubicBezTo>
                    <a:pt x="584" y="135"/>
                    <a:pt x="575" y="109"/>
                    <a:pt x="558" y="81"/>
                  </a:cubicBezTo>
                  <a:cubicBezTo>
                    <a:pt x="546" y="63"/>
                    <a:pt x="532" y="46"/>
                    <a:pt x="515" y="35"/>
                  </a:cubicBezTo>
                  <a:cubicBezTo>
                    <a:pt x="485" y="14"/>
                    <a:pt x="449" y="1"/>
                    <a:pt x="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a:off x="5427310" y="1363713"/>
              <a:ext cx="3181794" cy="3037773"/>
            </a:xfrm>
            <a:custGeom>
              <a:rect b="b" l="l" r="r" t="t"/>
              <a:pathLst>
                <a:path extrusionOk="0" h="39380" w="41247">
                  <a:moveTo>
                    <a:pt x="10821" y="3339"/>
                  </a:moveTo>
                  <a:cubicBezTo>
                    <a:pt x="10942" y="3339"/>
                    <a:pt x="11078" y="3468"/>
                    <a:pt x="10988" y="3589"/>
                  </a:cubicBezTo>
                  <a:cubicBezTo>
                    <a:pt x="10623" y="4086"/>
                    <a:pt x="10080" y="4411"/>
                    <a:pt x="9664" y="4865"/>
                  </a:cubicBezTo>
                  <a:cubicBezTo>
                    <a:pt x="9281" y="5281"/>
                    <a:pt x="8790" y="5612"/>
                    <a:pt x="8348" y="5959"/>
                  </a:cubicBezTo>
                  <a:cubicBezTo>
                    <a:pt x="7931" y="6284"/>
                    <a:pt x="7529" y="6617"/>
                    <a:pt x="7149" y="6982"/>
                  </a:cubicBezTo>
                  <a:cubicBezTo>
                    <a:pt x="6750" y="7367"/>
                    <a:pt x="6379" y="7772"/>
                    <a:pt x="6040" y="8203"/>
                  </a:cubicBezTo>
                  <a:cubicBezTo>
                    <a:pt x="5871" y="8419"/>
                    <a:pt x="5739" y="8672"/>
                    <a:pt x="5595" y="8907"/>
                  </a:cubicBezTo>
                  <a:cubicBezTo>
                    <a:pt x="5451" y="9146"/>
                    <a:pt x="5325" y="9488"/>
                    <a:pt x="5015" y="9508"/>
                  </a:cubicBezTo>
                  <a:cubicBezTo>
                    <a:pt x="5009" y="9508"/>
                    <a:pt x="5004" y="9508"/>
                    <a:pt x="4999" y="9508"/>
                  </a:cubicBezTo>
                  <a:cubicBezTo>
                    <a:pt x="4885" y="9508"/>
                    <a:pt x="4792" y="9417"/>
                    <a:pt x="4753" y="9318"/>
                  </a:cubicBezTo>
                  <a:cubicBezTo>
                    <a:pt x="4641" y="9014"/>
                    <a:pt x="5026" y="8657"/>
                    <a:pt x="5207" y="8439"/>
                  </a:cubicBezTo>
                  <a:cubicBezTo>
                    <a:pt x="5408" y="8189"/>
                    <a:pt x="5615" y="7953"/>
                    <a:pt x="5805" y="7698"/>
                  </a:cubicBezTo>
                  <a:cubicBezTo>
                    <a:pt x="6477" y="6810"/>
                    <a:pt x="7161" y="5919"/>
                    <a:pt x="7931" y="5115"/>
                  </a:cubicBezTo>
                  <a:cubicBezTo>
                    <a:pt x="8126" y="4911"/>
                    <a:pt x="8333" y="4727"/>
                    <a:pt x="8554" y="4552"/>
                  </a:cubicBezTo>
                  <a:cubicBezTo>
                    <a:pt x="8787" y="4365"/>
                    <a:pt x="9020" y="4210"/>
                    <a:pt x="9276" y="4057"/>
                  </a:cubicBezTo>
                  <a:cubicBezTo>
                    <a:pt x="9735" y="3773"/>
                    <a:pt x="10253" y="3442"/>
                    <a:pt x="10790" y="3342"/>
                  </a:cubicBezTo>
                  <a:cubicBezTo>
                    <a:pt x="10800" y="3340"/>
                    <a:pt x="10811" y="3339"/>
                    <a:pt x="10821" y="3339"/>
                  </a:cubicBezTo>
                  <a:close/>
                  <a:moveTo>
                    <a:pt x="4479" y="9673"/>
                  </a:moveTo>
                  <a:cubicBezTo>
                    <a:pt x="4530" y="9673"/>
                    <a:pt x="4581" y="9687"/>
                    <a:pt x="4624" y="9709"/>
                  </a:cubicBezTo>
                  <a:cubicBezTo>
                    <a:pt x="4655" y="9726"/>
                    <a:pt x="4684" y="9749"/>
                    <a:pt x="4704" y="9781"/>
                  </a:cubicBezTo>
                  <a:cubicBezTo>
                    <a:pt x="4727" y="9807"/>
                    <a:pt x="4747" y="9838"/>
                    <a:pt x="4753" y="9876"/>
                  </a:cubicBezTo>
                  <a:cubicBezTo>
                    <a:pt x="4765" y="9910"/>
                    <a:pt x="4767" y="9950"/>
                    <a:pt x="4762" y="9985"/>
                  </a:cubicBezTo>
                  <a:cubicBezTo>
                    <a:pt x="4762" y="10022"/>
                    <a:pt x="4750" y="10057"/>
                    <a:pt x="4727" y="10091"/>
                  </a:cubicBezTo>
                  <a:cubicBezTo>
                    <a:pt x="4707" y="10140"/>
                    <a:pt x="4684" y="10195"/>
                    <a:pt x="4664" y="10243"/>
                  </a:cubicBezTo>
                  <a:cubicBezTo>
                    <a:pt x="4635" y="10315"/>
                    <a:pt x="4609" y="10396"/>
                    <a:pt x="4552" y="10450"/>
                  </a:cubicBezTo>
                  <a:cubicBezTo>
                    <a:pt x="4517" y="10485"/>
                    <a:pt x="4474" y="10511"/>
                    <a:pt x="4426" y="10525"/>
                  </a:cubicBezTo>
                  <a:cubicBezTo>
                    <a:pt x="4397" y="10531"/>
                    <a:pt x="4368" y="10537"/>
                    <a:pt x="4339" y="10537"/>
                  </a:cubicBezTo>
                  <a:lnTo>
                    <a:pt x="4336" y="10537"/>
                  </a:lnTo>
                  <a:cubicBezTo>
                    <a:pt x="4328" y="10538"/>
                    <a:pt x="4320" y="10539"/>
                    <a:pt x="4311" y="10539"/>
                  </a:cubicBezTo>
                  <a:cubicBezTo>
                    <a:pt x="4285" y="10539"/>
                    <a:pt x="4260" y="10532"/>
                    <a:pt x="4236" y="10516"/>
                  </a:cubicBezTo>
                  <a:cubicBezTo>
                    <a:pt x="4204" y="10508"/>
                    <a:pt x="4176" y="10488"/>
                    <a:pt x="4153" y="10468"/>
                  </a:cubicBezTo>
                  <a:lnTo>
                    <a:pt x="4147" y="10459"/>
                  </a:lnTo>
                  <a:cubicBezTo>
                    <a:pt x="4130" y="10442"/>
                    <a:pt x="4115" y="10424"/>
                    <a:pt x="4101" y="10401"/>
                  </a:cubicBezTo>
                  <a:cubicBezTo>
                    <a:pt x="4072" y="10358"/>
                    <a:pt x="4061" y="10310"/>
                    <a:pt x="4058" y="10255"/>
                  </a:cubicBezTo>
                  <a:cubicBezTo>
                    <a:pt x="4061" y="10226"/>
                    <a:pt x="4063" y="10197"/>
                    <a:pt x="4066" y="10172"/>
                  </a:cubicBezTo>
                  <a:cubicBezTo>
                    <a:pt x="4078" y="10149"/>
                    <a:pt x="4086" y="10123"/>
                    <a:pt x="4095" y="10097"/>
                  </a:cubicBezTo>
                  <a:cubicBezTo>
                    <a:pt x="4101" y="10091"/>
                    <a:pt x="4104" y="10083"/>
                    <a:pt x="4104" y="10077"/>
                  </a:cubicBezTo>
                  <a:cubicBezTo>
                    <a:pt x="4107" y="10065"/>
                    <a:pt x="4115" y="10054"/>
                    <a:pt x="4121" y="10039"/>
                  </a:cubicBezTo>
                  <a:cubicBezTo>
                    <a:pt x="4135" y="10014"/>
                    <a:pt x="4150" y="9991"/>
                    <a:pt x="4161" y="9965"/>
                  </a:cubicBezTo>
                  <a:cubicBezTo>
                    <a:pt x="4190" y="9913"/>
                    <a:pt x="4216" y="9864"/>
                    <a:pt x="4245" y="9812"/>
                  </a:cubicBezTo>
                  <a:cubicBezTo>
                    <a:pt x="4279" y="9749"/>
                    <a:pt x="4339" y="9706"/>
                    <a:pt x="4408" y="9683"/>
                  </a:cubicBezTo>
                  <a:cubicBezTo>
                    <a:pt x="4431" y="9676"/>
                    <a:pt x="4455" y="9673"/>
                    <a:pt x="4479" y="9673"/>
                  </a:cubicBezTo>
                  <a:close/>
                  <a:moveTo>
                    <a:pt x="38448" y="26460"/>
                  </a:moveTo>
                  <a:cubicBezTo>
                    <a:pt x="38454" y="26460"/>
                    <a:pt x="38459" y="26460"/>
                    <a:pt x="38465" y="26460"/>
                  </a:cubicBezTo>
                  <a:cubicBezTo>
                    <a:pt x="38485" y="26463"/>
                    <a:pt x="38508" y="26463"/>
                    <a:pt x="38531" y="26466"/>
                  </a:cubicBezTo>
                  <a:cubicBezTo>
                    <a:pt x="38554" y="26475"/>
                    <a:pt x="38572" y="26486"/>
                    <a:pt x="38595" y="26492"/>
                  </a:cubicBezTo>
                  <a:cubicBezTo>
                    <a:pt x="38623" y="26506"/>
                    <a:pt x="38646" y="26529"/>
                    <a:pt x="38666" y="26558"/>
                  </a:cubicBezTo>
                  <a:cubicBezTo>
                    <a:pt x="38681" y="26572"/>
                    <a:pt x="38689" y="26590"/>
                    <a:pt x="38698" y="26610"/>
                  </a:cubicBezTo>
                  <a:cubicBezTo>
                    <a:pt x="38715" y="26641"/>
                    <a:pt x="38724" y="26673"/>
                    <a:pt x="38718" y="26707"/>
                  </a:cubicBezTo>
                  <a:cubicBezTo>
                    <a:pt x="38715" y="26730"/>
                    <a:pt x="38715" y="26750"/>
                    <a:pt x="38712" y="26776"/>
                  </a:cubicBezTo>
                  <a:cubicBezTo>
                    <a:pt x="38701" y="26802"/>
                    <a:pt x="38689" y="26831"/>
                    <a:pt x="38684" y="26854"/>
                  </a:cubicBezTo>
                  <a:cubicBezTo>
                    <a:pt x="38672" y="26880"/>
                    <a:pt x="38669" y="26908"/>
                    <a:pt x="38666" y="26934"/>
                  </a:cubicBezTo>
                  <a:cubicBezTo>
                    <a:pt x="38655" y="26983"/>
                    <a:pt x="38626" y="27035"/>
                    <a:pt x="38600" y="27081"/>
                  </a:cubicBezTo>
                  <a:cubicBezTo>
                    <a:pt x="38595" y="27095"/>
                    <a:pt x="38586" y="27107"/>
                    <a:pt x="38580" y="27121"/>
                  </a:cubicBezTo>
                  <a:lnTo>
                    <a:pt x="38569" y="27144"/>
                  </a:lnTo>
                  <a:cubicBezTo>
                    <a:pt x="38537" y="27204"/>
                    <a:pt x="38497" y="27236"/>
                    <a:pt x="38442" y="27273"/>
                  </a:cubicBezTo>
                  <a:cubicBezTo>
                    <a:pt x="38402" y="27296"/>
                    <a:pt x="38365" y="27311"/>
                    <a:pt x="38322" y="27316"/>
                  </a:cubicBezTo>
                  <a:cubicBezTo>
                    <a:pt x="38307" y="27321"/>
                    <a:pt x="38292" y="27323"/>
                    <a:pt x="38277" y="27323"/>
                  </a:cubicBezTo>
                  <a:cubicBezTo>
                    <a:pt x="38264" y="27323"/>
                    <a:pt x="38251" y="27322"/>
                    <a:pt x="38238" y="27319"/>
                  </a:cubicBezTo>
                  <a:cubicBezTo>
                    <a:pt x="38209" y="27319"/>
                    <a:pt x="38181" y="27311"/>
                    <a:pt x="38152" y="27296"/>
                  </a:cubicBezTo>
                  <a:cubicBezTo>
                    <a:pt x="38123" y="27291"/>
                    <a:pt x="38097" y="27276"/>
                    <a:pt x="38077" y="27253"/>
                  </a:cubicBezTo>
                  <a:cubicBezTo>
                    <a:pt x="38040" y="27233"/>
                    <a:pt x="38011" y="27202"/>
                    <a:pt x="37991" y="27161"/>
                  </a:cubicBezTo>
                  <a:cubicBezTo>
                    <a:pt x="37980" y="27135"/>
                    <a:pt x="37968" y="27107"/>
                    <a:pt x="37954" y="27081"/>
                  </a:cubicBezTo>
                  <a:cubicBezTo>
                    <a:pt x="37951" y="27052"/>
                    <a:pt x="37948" y="27023"/>
                    <a:pt x="37939" y="26992"/>
                  </a:cubicBezTo>
                  <a:cubicBezTo>
                    <a:pt x="37942" y="26963"/>
                    <a:pt x="37948" y="26934"/>
                    <a:pt x="37951" y="26903"/>
                  </a:cubicBezTo>
                  <a:cubicBezTo>
                    <a:pt x="37957" y="26874"/>
                    <a:pt x="37971" y="26845"/>
                    <a:pt x="37982" y="26816"/>
                  </a:cubicBezTo>
                  <a:cubicBezTo>
                    <a:pt x="38000" y="26794"/>
                    <a:pt x="38020" y="26771"/>
                    <a:pt x="38034" y="26748"/>
                  </a:cubicBezTo>
                  <a:lnTo>
                    <a:pt x="38043" y="26736"/>
                  </a:lnTo>
                  <a:lnTo>
                    <a:pt x="38066" y="26716"/>
                  </a:lnTo>
                  <a:lnTo>
                    <a:pt x="38109" y="26673"/>
                  </a:lnTo>
                  <a:cubicBezTo>
                    <a:pt x="38141" y="26641"/>
                    <a:pt x="38178" y="26612"/>
                    <a:pt x="38215" y="26587"/>
                  </a:cubicBezTo>
                  <a:cubicBezTo>
                    <a:pt x="38230" y="26575"/>
                    <a:pt x="38250" y="26569"/>
                    <a:pt x="38264" y="26558"/>
                  </a:cubicBezTo>
                  <a:cubicBezTo>
                    <a:pt x="38270" y="26549"/>
                    <a:pt x="38281" y="26544"/>
                    <a:pt x="38287" y="26535"/>
                  </a:cubicBezTo>
                  <a:cubicBezTo>
                    <a:pt x="38310" y="26512"/>
                    <a:pt x="38339" y="26492"/>
                    <a:pt x="38368" y="26483"/>
                  </a:cubicBezTo>
                  <a:cubicBezTo>
                    <a:pt x="38392" y="26466"/>
                    <a:pt x="38418" y="26460"/>
                    <a:pt x="38448" y="26460"/>
                  </a:cubicBezTo>
                  <a:close/>
                  <a:moveTo>
                    <a:pt x="37617" y="28103"/>
                  </a:moveTo>
                  <a:cubicBezTo>
                    <a:pt x="37682" y="28103"/>
                    <a:pt x="37743" y="28168"/>
                    <a:pt x="37727" y="28242"/>
                  </a:cubicBezTo>
                  <a:cubicBezTo>
                    <a:pt x="37724" y="28265"/>
                    <a:pt x="37707" y="28302"/>
                    <a:pt x="37707" y="28322"/>
                  </a:cubicBezTo>
                  <a:cubicBezTo>
                    <a:pt x="37704" y="28345"/>
                    <a:pt x="37718" y="28371"/>
                    <a:pt x="37718" y="28400"/>
                  </a:cubicBezTo>
                  <a:cubicBezTo>
                    <a:pt x="37718" y="28460"/>
                    <a:pt x="37695" y="28529"/>
                    <a:pt x="37675" y="28586"/>
                  </a:cubicBezTo>
                  <a:cubicBezTo>
                    <a:pt x="37632" y="28693"/>
                    <a:pt x="37597" y="28808"/>
                    <a:pt x="37552" y="28914"/>
                  </a:cubicBezTo>
                  <a:cubicBezTo>
                    <a:pt x="37465" y="29115"/>
                    <a:pt x="37353" y="29305"/>
                    <a:pt x="37233" y="29489"/>
                  </a:cubicBezTo>
                  <a:cubicBezTo>
                    <a:pt x="37095" y="29693"/>
                    <a:pt x="36942" y="29882"/>
                    <a:pt x="36779" y="30066"/>
                  </a:cubicBezTo>
                  <a:cubicBezTo>
                    <a:pt x="36629" y="30239"/>
                    <a:pt x="36463" y="30448"/>
                    <a:pt x="36270" y="30572"/>
                  </a:cubicBezTo>
                  <a:cubicBezTo>
                    <a:pt x="36214" y="30608"/>
                    <a:pt x="36151" y="30625"/>
                    <a:pt x="36088" y="30625"/>
                  </a:cubicBezTo>
                  <a:cubicBezTo>
                    <a:pt x="35993" y="30625"/>
                    <a:pt x="35897" y="30587"/>
                    <a:pt x="35825" y="30523"/>
                  </a:cubicBezTo>
                  <a:cubicBezTo>
                    <a:pt x="35713" y="30422"/>
                    <a:pt x="35670" y="30204"/>
                    <a:pt x="35759" y="30078"/>
                  </a:cubicBezTo>
                  <a:cubicBezTo>
                    <a:pt x="35899" y="29879"/>
                    <a:pt x="36101" y="29721"/>
                    <a:pt x="36267" y="29543"/>
                  </a:cubicBezTo>
                  <a:cubicBezTo>
                    <a:pt x="36411" y="29385"/>
                    <a:pt x="36549" y="29219"/>
                    <a:pt x="36687" y="29058"/>
                  </a:cubicBezTo>
                  <a:cubicBezTo>
                    <a:pt x="36827" y="28891"/>
                    <a:pt x="36962" y="28719"/>
                    <a:pt x="37106" y="28558"/>
                  </a:cubicBezTo>
                  <a:cubicBezTo>
                    <a:pt x="37146" y="28515"/>
                    <a:pt x="37181" y="28486"/>
                    <a:pt x="37218" y="28446"/>
                  </a:cubicBezTo>
                  <a:cubicBezTo>
                    <a:pt x="37253" y="28403"/>
                    <a:pt x="37290" y="28354"/>
                    <a:pt x="37330" y="28313"/>
                  </a:cubicBezTo>
                  <a:cubicBezTo>
                    <a:pt x="37368" y="28270"/>
                    <a:pt x="37416" y="28236"/>
                    <a:pt x="37468" y="28213"/>
                  </a:cubicBezTo>
                  <a:cubicBezTo>
                    <a:pt x="37474" y="28213"/>
                    <a:pt x="37477" y="28210"/>
                    <a:pt x="37477" y="28210"/>
                  </a:cubicBezTo>
                  <a:cubicBezTo>
                    <a:pt x="37477" y="28207"/>
                    <a:pt x="37480" y="28207"/>
                    <a:pt x="37483" y="28199"/>
                  </a:cubicBezTo>
                  <a:cubicBezTo>
                    <a:pt x="37506" y="28178"/>
                    <a:pt x="37523" y="28155"/>
                    <a:pt x="37540" y="28138"/>
                  </a:cubicBezTo>
                  <a:cubicBezTo>
                    <a:pt x="37563" y="28113"/>
                    <a:pt x="37590" y="28103"/>
                    <a:pt x="37617" y="28103"/>
                  </a:cubicBezTo>
                  <a:close/>
                  <a:moveTo>
                    <a:pt x="19966" y="0"/>
                  </a:moveTo>
                  <a:cubicBezTo>
                    <a:pt x="18467" y="0"/>
                    <a:pt x="17015" y="126"/>
                    <a:pt x="15674" y="368"/>
                  </a:cubicBezTo>
                  <a:cubicBezTo>
                    <a:pt x="14384" y="601"/>
                    <a:pt x="13140" y="960"/>
                    <a:pt x="11951" y="1446"/>
                  </a:cubicBezTo>
                  <a:cubicBezTo>
                    <a:pt x="11862" y="1402"/>
                    <a:pt x="11767" y="1365"/>
                    <a:pt x="11675" y="1336"/>
                  </a:cubicBezTo>
                  <a:cubicBezTo>
                    <a:pt x="11467" y="1276"/>
                    <a:pt x="11253" y="1250"/>
                    <a:pt x="11039" y="1250"/>
                  </a:cubicBezTo>
                  <a:cubicBezTo>
                    <a:pt x="10797" y="1250"/>
                    <a:pt x="10554" y="1283"/>
                    <a:pt x="10319" y="1336"/>
                  </a:cubicBezTo>
                  <a:cubicBezTo>
                    <a:pt x="9480" y="1532"/>
                    <a:pt x="8695" y="2014"/>
                    <a:pt x="7974" y="2466"/>
                  </a:cubicBezTo>
                  <a:cubicBezTo>
                    <a:pt x="7259" y="2905"/>
                    <a:pt x="6583" y="3417"/>
                    <a:pt x="5943" y="3960"/>
                  </a:cubicBezTo>
                  <a:cubicBezTo>
                    <a:pt x="4667" y="5028"/>
                    <a:pt x="3546" y="6264"/>
                    <a:pt x="2587" y="7626"/>
                  </a:cubicBezTo>
                  <a:cubicBezTo>
                    <a:pt x="2095" y="8321"/>
                    <a:pt x="1647" y="9060"/>
                    <a:pt x="1305" y="9841"/>
                  </a:cubicBezTo>
                  <a:cubicBezTo>
                    <a:pt x="1124" y="10252"/>
                    <a:pt x="966" y="10672"/>
                    <a:pt x="848" y="11103"/>
                  </a:cubicBezTo>
                  <a:cubicBezTo>
                    <a:pt x="742" y="11488"/>
                    <a:pt x="633" y="11907"/>
                    <a:pt x="679" y="12309"/>
                  </a:cubicBezTo>
                  <a:cubicBezTo>
                    <a:pt x="733" y="12781"/>
                    <a:pt x="986" y="13200"/>
                    <a:pt x="1460" y="13344"/>
                  </a:cubicBezTo>
                  <a:cubicBezTo>
                    <a:pt x="1518" y="13361"/>
                    <a:pt x="1575" y="13372"/>
                    <a:pt x="1633" y="13378"/>
                  </a:cubicBezTo>
                  <a:cubicBezTo>
                    <a:pt x="1" y="18728"/>
                    <a:pt x="389" y="24739"/>
                    <a:pt x="3615" y="29569"/>
                  </a:cubicBezTo>
                  <a:cubicBezTo>
                    <a:pt x="4897" y="31491"/>
                    <a:pt x="6339" y="33095"/>
                    <a:pt x="7954" y="34382"/>
                  </a:cubicBezTo>
                  <a:cubicBezTo>
                    <a:pt x="7934" y="34393"/>
                    <a:pt x="7914" y="34402"/>
                    <a:pt x="7896" y="34411"/>
                  </a:cubicBezTo>
                  <a:cubicBezTo>
                    <a:pt x="7704" y="34517"/>
                    <a:pt x="7652" y="34790"/>
                    <a:pt x="7759" y="34968"/>
                  </a:cubicBezTo>
                  <a:cubicBezTo>
                    <a:pt x="8201" y="35686"/>
                    <a:pt x="8893" y="36195"/>
                    <a:pt x="9635" y="36580"/>
                  </a:cubicBezTo>
                  <a:cubicBezTo>
                    <a:pt x="10431" y="36996"/>
                    <a:pt x="11293" y="37310"/>
                    <a:pt x="12140" y="37611"/>
                  </a:cubicBezTo>
                  <a:cubicBezTo>
                    <a:pt x="12152" y="37614"/>
                    <a:pt x="12158" y="37620"/>
                    <a:pt x="12169" y="37623"/>
                  </a:cubicBezTo>
                  <a:cubicBezTo>
                    <a:pt x="13060" y="38011"/>
                    <a:pt x="13973" y="38344"/>
                    <a:pt x="14901" y="38626"/>
                  </a:cubicBezTo>
                  <a:cubicBezTo>
                    <a:pt x="16532" y="39112"/>
                    <a:pt x="18252" y="39380"/>
                    <a:pt x="19964" y="39380"/>
                  </a:cubicBezTo>
                  <a:cubicBezTo>
                    <a:pt x="20702" y="39380"/>
                    <a:pt x="21438" y="39330"/>
                    <a:pt x="22165" y="39226"/>
                  </a:cubicBezTo>
                  <a:cubicBezTo>
                    <a:pt x="23576" y="39025"/>
                    <a:pt x="24935" y="38640"/>
                    <a:pt x="26234" y="38057"/>
                  </a:cubicBezTo>
                  <a:cubicBezTo>
                    <a:pt x="26268" y="38042"/>
                    <a:pt x="26297" y="38022"/>
                    <a:pt x="26320" y="37999"/>
                  </a:cubicBezTo>
                  <a:cubicBezTo>
                    <a:pt x="26943" y="37870"/>
                    <a:pt x="27555" y="37718"/>
                    <a:pt x="28153" y="37534"/>
                  </a:cubicBezTo>
                  <a:cubicBezTo>
                    <a:pt x="28360" y="37588"/>
                    <a:pt x="28575" y="37620"/>
                    <a:pt x="28782" y="37646"/>
                  </a:cubicBezTo>
                  <a:cubicBezTo>
                    <a:pt x="28910" y="37661"/>
                    <a:pt x="29039" y="37669"/>
                    <a:pt x="29168" y="37669"/>
                  </a:cubicBezTo>
                  <a:cubicBezTo>
                    <a:pt x="29419" y="37669"/>
                    <a:pt x="29669" y="37638"/>
                    <a:pt x="29911" y="37568"/>
                  </a:cubicBezTo>
                  <a:cubicBezTo>
                    <a:pt x="30279" y="37465"/>
                    <a:pt x="30730" y="37267"/>
                    <a:pt x="30831" y="36861"/>
                  </a:cubicBezTo>
                  <a:cubicBezTo>
                    <a:pt x="30868" y="36718"/>
                    <a:pt x="30854" y="36586"/>
                    <a:pt x="30808" y="36468"/>
                  </a:cubicBezTo>
                  <a:cubicBezTo>
                    <a:pt x="31147" y="36290"/>
                    <a:pt x="31483" y="36103"/>
                    <a:pt x="31805" y="35899"/>
                  </a:cubicBezTo>
                  <a:cubicBezTo>
                    <a:pt x="33905" y="34580"/>
                    <a:pt x="35695" y="32954"/>
                    <a:pt x="37106" y="31055"/>
                  </a:cubicBezTo>
                  <a:cubicBezTo>
                    <a:pt x="37224" y="31037"/>
                    <a:pt x="37342" y="31000"/>
                    <a:pt x="37465" y="30940"/>
                  </a:cubicBezTo>
                  <a:cubicBezTo>
                    <a:pt x="37804" y="30759"/>
                    <a:pt x="38026" y="30425"/>
                    <a:pt x="38215" y="30106"/>
                  </a:cubicBezTo>
                  <a:cubicBezTo>
                    <a:pt x="38451" y="29710"/>
                    <a:pt x="38675" y="29313"/>
                    <a:pt x="38905" y="28917"/>
                  </a:cubicBezTo>
                  <a:cubicBezTo>
                    <a:pt x="39362" y="28135"/>
                    <a:pt x="39850" y="27360"/>
                    <a:pt x="40275" y="26558"/>
                  </a:cubicBezTo>
                  <a:cubicBezTo>
                    <a:pt x="40456" y="26213"/>
                    <a:pt x="40537" y="25736"/>
                    <a:pt x="40209" y="25443"/>
                  </a:cubicBezTo>
                  <a:cubicBezTo>
                    <a:pt x="40123" y="25368"/>
                    <a:pt x="40037" y="25322"/>
                    <a:pt x="39951" y="25299"/>
                  </a:cubicBezTo>
                  <a:cubicBezTo>
                    <a:pt x="41247" y="20843"/>
                    <a:pt x="41120" y="15910"/>
                    <a:pt x="39244" y="11634"/>
                  </a:cubicBezTo>
                  <a:cubicBezTo>
                    <a:pt x="39020" y="11128"/>
                    <a:pt x="38773" y="10631"/>
                    <a:pt x="38503" y="10152"/>
                  </a:cubicBezTo>
                  <a:cubicBezTo>
                    <a:pt x="38586" y="10062"/>
                    <a:pt x="38640" y="9939"/>
                    <a:pt x="38652" y="9818"/>
                  </a:cubicBezTo>
                  <a:cubicBezTo>
                    <a:pt x="38712" y="9019"/>
                    <a:pt x="38399" y="8247"/>
                    <a:pt x="37997" y="7577"/>
                  </a:cubicBezTo>
                  <a:cubicBezTo>
                    <a:pt x="37623" y="6951"/>
                    <a:pt x="37164" y="6370"/>
                    <a:pt x="36678" y="5824"/>
                  </a:cubicBezTo>
                  <a:cubicBezTo>
                    <a:pt x="35724" y="4750"/>
                    <a:pt x="34592" y="3830"/>
                    <a:pt x="33397" y="3037"/>
                  </a:cubicBezTo>
                  <a:cubicBezTo>
                    <a:pt x="32808" y="2644"/>
                    <a:pt x="32193" y="2293"/>
                    <a:pt x="31564" y="1963"/>
                  </a:cubicBezTo>
                  <a:cubicBezTo>
                    <a:pt x="30871" y="1601"/>
                    <a:pt x="30164" y="1256"/>
                    <a:pt x="29417" y="1017"/>
                  </a:cubicBezTo>
                  <a:cubicBezTo>
                    <a:pt x="28880" y="847"/>
                    <a:pt x="28322" y="745"/>
                    <a:pt x="27762" y="745"/>
                  </a:cubicBezTo>
                  <a:cubicBezTo>
                    <a:pt x="27520" y="745"/>
                    <a:pt x="27277" y="764"/>
                    <a:pt x="27035" y="805"/>
                  </a:cubicBezTo>
                  <a:cubicBezTo>
                    <a:pt x="26949" y="819"/>
                    <a:pt x="26866" y="845"/>
                    <a:pt x="26788" y="879"/>
                  </a:cubicBezTo>
                  <a:cubicBezTo>
                    <a:pt x="24555" y="282"/>
                    <a:pt x="22208" y="0"/>
                    <a:pt x="19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a:off x="8461331" y="2150243"/>
              <a:ext cx="89945" cy="141012"/>
            </a:xfrm>
            <a:custGeom>
              <a:rect b="b" l="l" r="r" t="t"/>
              <a:pathLst>
                <a:path extrusionOk="0" h="1828" w="1166">
                  <a:moveTo>
                    <a:pt x="183" y="1"/>
                  </a:moveTo>
                  <a:cubicBezTo>
                    <a:pt x="87" y="1"/>
                    <a:pt x="0" y="93"/>
                    <a:pt x="62" y="203"/>
                  </a:cubicBezTo>
                  <a:cubicBezTo>
                    <a:pt x="203" y="447"/>
                    <a:pt x="318" y="703"/>
                    <a:pt x="436" y="958"/>
                  </a:cubicBezTo>
                  <a:cubicBezTo>
                    <a:pt x="490" y="1076"/>
                    <a:pt x="548" y="1194"/>
                    <a:pt x="600" y="1317"/>
                  </a:cubicBezTo>
                  <a:cubicBezTo>
                    <a:pt x="657" y="1452"/>
                    <a:pt x="694" y="1599"/>
                    <a:pt x="763" y="1728"/>
                  </a:cubicBezTo>
                  <a:cubicBezTo>
                    <a:pt x="796" y="1793"/>
                    <a:pt x="868" y="1828"/>
                    <a:pt x="939" y="1828"/>
                  </a:cubicBezTo>
                  <a:cubicBezTo>
                    <a:pt x="969" y="1828"/>
                    <a:pt x="998" y="1822"/>
                    <a:pt x="1025" y="1809"/>
                  </a:cubicBezTo>
                  <a:cubicBezTo>
                    <a:pt x="1123" y="1766"/>
                    <a:pt x="1166" y="1665"/>
                    <a:pt x="1140" y="1562"/>
                  </a:cubicBezTo>
                  <a:cubicBezTo>
                    <a:pt x="1108" y="1421"/>
                    <a:pt x="1033" y="1280"/>
                    <a:pt x="976" y="1148"/>
                  </a:cubicBezTo>
                  <a:cubicBezTo>
                    <a:pt x="919" y="1016"/>
                    <a:pt x="858" y="884"/>
                    <a:pt x="786" y="760"/>
                  </a:cubicBezTo>
                  <a:cubicBezTo>
                    <a:pt x="648" y="507"/>
                    <a:pt x="476" y="286"/>
                    <a:pt x="301" y="59"/>
                  </a:cubicBezTo>
                  <a:cubicBezTo>
                    <a:pt x="268" y="18"/>
                    <a:pt x="224"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a:off x="5761793" y="3636055"/>
              <a:ext cx="77" cy="77"/>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a:off x="5761793" y="3635592"/>
              <a:ext cx="77" cy="540"/>
            </a:xfrm>
            <a:custGeom>
              <a:rect b="b" l="l" r="r" t="t"/>
              <a:pathLst>
                <a:path extrusionOk="0" h="7" w="1">
                  <a:moveTo>
                    <a:pt x="0" y="6"/>
                  </a:moveTo>
                  <a:lnTo>
                    <a:pt x="0" y="6"/>
                  </a:lnTo>
                  <a:cubicBezTo>
                    <a:pt x="0" y="0"/>
                    <a:pt x="0" y="0"/>
                    <a:pt x="0" y="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a:off x="8642303" y="3673700"/>
              <a:ext cx="540" cy="1389"/>
            </a:xfrm>
            <a:custGeom>
              <a:rect b="b" l="l" r="r" t="t"/>
              <a:pathLst>
                <a:path extrusionOk="0" h="18" w="7">
                  <a:moveTo>
                    <a:pt x="1" y="0"/>
                  </a:moveTo>
                  <a:lnTo>
                    <a:pt x="1" y="3"/>
                  </a:lnTo>
                  <a:cubicBezTo>
                    <a:pt x="1" y="6"/>
                    <a:pt x="6" y="15"/>
                    <a:pt x="6" y="18"/>
                  </a:cubicBezTo>
                  <a:cubicBezTo>
                    <a:pt x="6" y="9"/>
                    <a:pt x="1" y="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a:off x="8627878" y="3670846"/>
              <a:ext cx="77" cy="1389"/>
            </a:xfrm>
            <a:custGeom>
              <a:rect b="b" l="l" r="r" t="t"/>
              <a:pathLst>
                <a:path extrusionOk="0" h="18" w="1">
                  <a:moveTo>
                    <a:pt x="1" y="17"/>
                  </a:moveTo>
                  <a:lnTo>
                    <a:pt x="1" y="1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a:off x="6369353" y="3611524"/>
              <a:ext cx="16122" cy="10105"/>
            </a:xfrm>
            <a:custGeom>
              <a:rect b="b" l="l" r="r" t="t"/>
              <a:pathLst>
                <a:path extrusionOk="0" h="131" w="209">
                  <a:moveTo>
                    <a:pt x="109" y="0"/>
                  </a:moveTo>
                  <a:cubicBezTo>
                    <a:pt x="104" y="0"/>
                    <a:pt x="100" y="3"/>
                    <a:pt x="98" y="8"/>
                  </a:cubicBezTo>
                  <a:cubicBezTo>
                    <a:pt x="80" y="37"/>
                    <a:pt x="63" y="63"/>
                    <a:pt x="47" y="90"/>
                  </a:cubicBezTo>
                  <a:lnTo>
                    <a:pt x="47" y="90"/>
                  </a:lnTo>
                  <a:cubicBezTo>
                    <a:pt x="39" y="72"/>
                    <a:pt x="37" y="55"/>
                    <a:pt x="37" y="34"/>
                  </a:cubicBezTo>
                  <a:cubicBezTo>
                    <a:pt x="39" y="26"/>
                    <a:pt x="35" y="23"/>
                    <a:pt x="31" y="23"/>
                  </a:cubicBezTo>
                  <a:cubicBezTo>
                    <a:pt x="29" y="23"/>
                    <a:pt x="27" y="24"/>
                    <a:pt x="26" y="25"/>
                  </a:cubicBezTo>
                  <a:cubicBezTo>
                    <a:pt x="0" y="57"/>
                    <a:pt x="14" y="97"/>
                    <a:pt x="37" y="126"/>
                  </a:cubicBezTo>
                  <a:cubicBezTo>
                    <a:pt x="40" y="129"/>
                    <a:pt x="43" y="131"/>
                    <a:pt x="47" y="131"/>
                  </a:cubicBezTo>
                  <a:cubicBezTo>
                    <a:pt x="52" y="131"/>
                    <a:pt x="58" y="128"/>
                    <a:pt x="63" y="123"/>
                  </a:cubicBezTo>
                  <a:cubicBezTo>
                    <a:pt x="75" y="102"/>
                    <a:pt x="88" y="82"/>
                    <a:pt x="101" y="61"/>
                  </a:cubicBezTo>
                  <a:lnTo>
                    <a:pt x="101" y="61"/>
                  </a:lnTo>
                  <a:cubicBezTo>
                    <a:pt x="102" y="78"/>
                    <a:pt x="104" y="94"/>
                    <a:pt x="106" y="111"/>
                  </a:cubicBezTo>
                  <a:cubicBezTo>
                    <a:pt x="106" y="120"/>
                    <a:pt x="115" y="128"/>
                    <a:pt x="123" y="128"/>
                  </a:cubicBezTo>
                  <a:cubicBezTo>
                    <a:pt x="128" y="128"/>
                    <a:pt x="132" y="126"/>
                    <a:pt x="135" y="120"/>
                  </a:cubicBezTo>
                  <a:cubicBezTo>
                    <a:pt x="135" y="120"/>
                    <a:pt x="135" y="119"/>
                    <a:pt x="135" y="119"/>
                  </a:cubicBezTo>
                  <a:lnTo>
                    <a:pt x="135" y="119"/>
                  </a:lnTo>
                  <a:cubicBezTo>
                    <a:pt x="173" y="96"/>
                    <a:pt x="191" y="64"/>
                    <a:pt x="204" y="19"/>
                  </a:cubicBezTo>
                  <a:cubicBezTo>
                    <a:pt x="208" y="13"/>
                    <a:pt x="203" y="8"/>
                    <a:pt x="197" y="8"/>
                  </a:cubicBezTo>
                  <a:cubicBezTo>
                    <a:pt x="195" y="8"/>
                    <a:pt x="192" y="9"/>
                    <a:pt x="190" y="11"/>
                  </a:cubicBezTo>
                  <a:cubicBezTo>
                    <a:pt x="172" y="34"/>
                    <a:pt x="149" y="52"/>
                    <a:pt x="130" y="74"/>
                  </a:cubicBezTo>
                  <a:lnTo>
                    <a:pt x="130" y="74"/>
                  </a:lnTo>
                  <a:cubicBezTo>
                    <a:pt x="128" y="55"/>
                    <a:pt x="127" y="36"/>
                    <a:pt x="127" y="16"/>
                  </a:cubicBezTo>
                  <a:cubicBezTo>
                    <a:pt x="127" y="7"/>
                    <a:pt x="117"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a:off x="8631966" y="3933202"/>
              <a:ext cx="111544" cy="8408"/>
            </a:xfrm>
            <a:custGeom>
              <a:rect b="b" l="l" r="r" t="t"/>
              <a:pathLst>
                <a:path extrusionOk="0" h="109" w="1446">
                  <a:moveTo>
                    <a:pt x="1430" y="0"/>
                  </a:moveTo>
                  <a:cubicBezTo>
                    <a:pt x="1428" y="0"/>
                    <a:pt x="1426" y="0"/>
                    <a:pt x="1425" y="1"/>
                  </a:cubicBezTo>
                  <a:cubicBezTo>
                    <a:pt x="1200" y="57"/>
                    <a:pt x="977" y="92"/>
                    <a:pt x="747" y="92"/>
                  </a:cubicBezTo>
                  <a:cubicBezTo>
                    <a:pt x="716" y="92"/>
                    <a:pt x="684" y="92"/>
                    <a:pt x="652" y="90"/>
                  </a:cubicBezTo>
                  <a:cubicBezTo>
                    <a:pt x="518" y="86"/>
                    <a:pt x="374" y="56"/>
                    <a:pt x="233" y="56"/>
                  </a:cubicBezTo>
                  <a:cubicBezTo>
                    <a:pt x="155" y="56"/>
                    <a:pt x="79" y="66"/>
                    <a:pt x="5" y="93"/>
                  </a:cubicBezTo>
                  <a:cubicBezTo>
                    <a:pt x="0" y="98"/>
                    <a:pt x="2" y="109"/>
                    <a:pt x="9" y="109"/>
                  </a:cubicBezTo>
                  <a:cubicBezTo>
                    <a:pt x="10" y="109"/>
                    <a:pt x="12" y="108"/>
                    <a:pt x="14" y="107"/>
                  </a:cubicBezTo>
                  <a:cubicBezTo>
                    <a:pt x="87" y="79"/>
                    <a:pt x="164" y="69"/>
                    <a:pt x="244" y="69"/>
                  </a:cubicBezTo>
                  <a:cubicBezTo>
                    <a:pt x="403" y="69"/>
                    <a:pt x="569" y="107"/>
                    <a:pt x="721" y="107"/>
                  </a:cubicBezTo>
                  <a:cubicBezTo>
                    <a:pt x="740" y="108"/>
                    <a:pt x="760" y="108"/>
                    <a:pt x="780" y="108"/>
                  </a:cubicBezTo>
                  <a:cubicBezTo>
                    <a:pt x="1000" y="108"/>
                    <a:pt x="1222" y="79"/>
                    <a:pt x="1433" y="18"/>
                  </a:cubicBezTo>
                  <a:cubicBezTo>
                    <a:pt x="1446" y="16"/>
                    <a:pt x="1441" y="0"/>
                    <a:pt x="1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a:off x="8554517" y="1505961"/>
              <a:ext cx="20056" cy="49370"/>
            </a:xfrm>
            <a:custGeom>
              <a:rect b="b" l="l" r="r" t="t"/>
              <a:pathLst>
                <a:path extrusionOk="0" h="640" w="260">
                  <a:moveTo>
                    <a:pt x="254" y="1"/>
                  </a:moveTo>
                  <a:cubicBezTo>
                    <a:pt x="44" y="153"/>
                    <a:pt x="1" y="452"/>
                    <a:pt x="199" y="639"/>
                  </a:cubicBezTo>
                  <a:cubicBezTo>
                    <a:pt x="200" y="639"/>
                    <a:pt x="201" y="640"/>
                    <a:pt x="202" y="640"/>
                  </a:cubicBezTo>
                  <a:cubicBezTo>
                    <a:pt x="207" y="640"/>
                    <a:pt x="213" y="634"/>
                    <a:pt x="210" y="627"/>
                  </a:cubicBezTo>
                  <a:cubicBezTo>
                    <a:pt x="139" y="535"/>
                    <a:pt x="81" y="435"/>
                    <a:pt x="87" y="311"/>
                  </a:cubicBezTo>
                  <a:cubicBezTo>
                    <a:pt x="98" y="188"/>
                    <a:pt x="170" y="93"/>
                    <a:pt x="256" y="7"/>
                  </a:cubicBezTo>
                  <a:cubicBezTo>
                    <a:pt x="259" y="4"/>
                    <a:pt x="256"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6"/>
            <p:cNvSpPr/>
            <p:nvPr/>
          </p:nvSpPr>
          <p:spPr>
            <a:xfrm>
              <a:off x="8581825" y="1494467"/>
              <a:ext cx="11571" cy="4937"/>
            </a:xfrm>
            <a:custGeom>
              <a:rect b="b" l="l" r="r" t="t"/>
              <a:pathLst>
                <a:path extrusionOk="0" h="64" w="150">
                  <a:moveTo>
                    <a:pt x="1" y="61"/>
                  </a:moveTo>
                  <a:cubicBezTo>
                    <a:pt x="0" y="61"/>
                    <a:pt x="1" y="64"/>
                    <a:pt x="3" y="64"/>
                  </a:cubicBezTo>
                  <a:cubicBezTo>
                    <a:pt x="2" y="62"/>
                    <a:pt x="1" y="61"/>
                    <a:pt x="1" y="61"/>
                  </a:cubicBezTo>
                  <a:close/>
                  <a:moveTo>
                    <a:pt x="150" y="0"/>
                  </a:moveTo>
                  <a:cubicBezTo>
                    <a:pt x="95" y="21"/>
                    <a:pt x="49" y="41"/>
                    <a:pt x="3" y="64"/>
                  </a:cubicBezTo>
                  <a:cubicBezTo>
                    <a:pt x="52" y="44"/>
                    <a:pt x="101" y="26"/>
                    <a:pt x="150" y="6"/>
                  </a:cubicBezTo>
                  <a:lnTo>
                    <a:pt x="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6"/>
            <p:cNvSpPr/>
            <p:nvPr/>
          </p:nvSpPr>
          <p:spPr>
            <a:xfrm>
              <a:off x="5528365" y="1347668"/>
              <a:ext cx="3240" cy="19054"/>
            </a:xfrm>
            <a:custGeom>
              <a:rect b="b" l="l" r="r" t="t"/>
              <a:pathLst>
                <a:path extrusionOk="0" h="247" w="42">
                  <a:moveTo>
                    <a:pt x="30" y="1"/>
                  </a:moveTo>
                  <a:cubicBezTo>
                    <a:pt x="28" y="1"/>
                    <a:pt x="27" y="2"/>
                    <a:pt x="27" y="4"/>
                  </a:cubicBezTo>
                  <a:cubicBezTo>
                    <a:pt x="4" y="76"/>
                    <a:pt x="7" y="165"/>
                    <a:pt x="4" y="243"/>
                  </a:cubicBezTo>
                  <a:cubicBezTo>
                    <a:pt x="0" y="244"/>
                    <a:pt x="2" y="246"/>
                    <a:pt x="4" y="246"/>
                  </a:cubicBezTo>
                  <a:cubicBezTo>
                    <a:pt x="6" y="246"/>
                    <a:pt x="8" y="245"/>
                    <a:pt x="10" y="243"/>
                  </a:cubicBezTo>
                  <a:cubicBezTo>
                    <a:pt x="21" y="165"/>
                    <a:pt x="41" y="79"/>
                    <a:pt x="35" y="4"/>
                  </a:cubicBezTo>
                  <a:cubicBezTo>
                    <a:pt x="35" y="3"/>
                    <a:pt x="33" y="1"/>
                    <a:pt x="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a:off x="8615921" y="2827463"/>
              <a:ext cx="46824" cy="36179"/>
            </a:xfrm>
            <a:custGeom>
              <a:rect b="b" l="l" r="r" t="t"/>
              <a:pathLst>
                <a:path extrusionOk="0" h="469" w="607">
                  <a:moveTo>
                    <a:pt x="305" y="0"/>
                  </a:moveTo>
                  <a:cubicBezTo>
                    <a:pt x="6" y="0"/>
                    <a:pt x="1" y="469"/>
                    <a:pt x="305" y="469"/>
                  </a:cubicBezTo>
                  <a:cubicBezTo>
                    <a:pt x="607" y="469"/>
                    <a:pt x="607"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46"/>
          <p:cNvSpPr txBox="1"/>
          <p:nvPr/>
        </p:nvSpPr>
        <p:spPr>
          <a:xfrm>
            <a:off x="1446825"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01</a:t>
            </a:r>
            <a:endParaRPr sz="3600">
              <a:solidFill>
                <a:schemeClr val="dk1"/>
              </a:solidFill>
              <a:latin typeface="Creepster"/>
              <a:ea typeface="Creepster"/>
              <a:cs typeface="Creepster"/>
              <a:sym typeface="Creepster"/>
            </a:endParaRPr>
          </a:p>
        </p:txBody>
      </p:sp>
      <p:sp>
        <p:nvSpPr>
          <p:cNvPr id="1445" name="Google Shape;1445;p46"/>
          <p:cNvSpPr txBox="1"/>
          <p:nvPr/>
        </p:nvSpPr>
        <p:spPr>
          <a:xfrm>
            <a:off x="3310882"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02</a:t>
            </a:r>
            <a:endParaRPr sz="3600">
              <a:solidFill>
                <a:schemeClr val="dk1"/>
              </a:solidFill>
              <a:latin typeface="Creepster"/>
              <a:ea typeface="Creepster"/>
              <a:cs typeface="Creepster"/>
              <a:sym typeface="Creepster"/>
            </a:endParaRPr>
          </a:p>
        </p:txBody>
      </p:sp>
      <p:sp>
        <p:nvSpPr>
          <p:cNvPr id="1446" name="Google Shape;1446;p46"/>
          <p:cNvSpPr txBox="1"/>
          <p:nvPr/>
        </p:nvSpPr>
        <p:spPr>
          <a:xfrm>
            <a:off x="4585720" y="2723025"/>
            <a:ext cx="1836600" cy="7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solidFill>
                  <a:schemeClr val="lt1"/>
                </a:solidFill>
                <a:latin typeface="Montserrat"/>
                <a:ea typeface="Montserrat"/>
                <a:cs typeface="Montserrat"/>
                <a:sym typeface="Montserrat"/>
              </a:rPr>
              <a:t>Summary</a:t>
            </a:r>
            <a:endParaRPr b="1"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00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Recap your position, defend against your opponent!</a:t>
            </a:r>
            <a:endParaRPr>
              <a:solidFill>
                <a:schemeClr val="lt1"/>
              </a:solidFill>
              <a:latin typeface="Montserrat"/>
              <a:ea typeface="Montserrat"/>
              <a:cs typeface="Montserrat"/>
              <a:sym typeface="Montserrat"/>
            </a:endParaRPr>
          </a:p>
        </p:txBody>
      </p:sp>
      <p:sp>
        <p:nvSpPr>
          <p:cNvPr id="1447" name="Google Shape;1447;p46"/>
          <p:cNvSpPr txBox="1"/>
          <p:nvPr/>
        </p:nvSpPr>
        <p:spPr>
          <a:xfrm>
            <a:off x="5167120"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03</a:t>
            </a:r>
            <a:endParaRPr sz="3600">
              <a:solidFill>
                <a:schemeClr val="dk1"/>
              </a:solidFill>
              <a:latin typeface="Creepster"/>
              <a:ea typeface="Creepster"/>
              <a:cs typeface="Creepster"/>
              <a:sym typeface="Creepster"/>
            </a:endParaRPr>
          </a:p>
        </p:txBody>
      </p:sp>
      <p:sp>
        <p:nvSpPr>
          <p:cNvPr id="1448" name="Google Shape;1448;p46"/>
          <p:cNvSpPr txBox="1"/>
          <p:nvPr/>
        </p:nvSpPr>
        <p:spPr>
          <a:xfrm>
            <a:off x="7023374" y="1847674"/>
            <a:ext cx="673800" cy="3540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3600">
                <a:solidFill>
                  <a:schemeClr val="dk1"/>
                </a:solidFill>
                <a:latin typeface="Creepster"/>
                <a:ea typeface="Creepster"/>
                <a:cs typeface="Creepster"/>
                <a:sym typeface="Creepster"/>
              </a:rPr>
              <a:t>04</a:t>
            </a:r>
            <a:endParaRPr sz="3600">
              <a:solidFill>
                <a:schemeClr val="dk1"/>
              </a:solidFill>
              <a:latin typeface="Creepster"/>
              <a:ea typeface="Creepster"/>
              <a:cs typeface="Creepster"/>
              <a:sym typeface="Creep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47"/>
          <p:cNvSpPr txBox="1"/>
          <p:nvPr>
            <p:ph type="title"/>
          </p:nvPr>
        </p:nvSpPr>
        <p:spPr>
          <a:xfrm>
            <a:off x="1534325" y="1187275"/>
            <a:ext cx="31839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a:t>
            </a:r>
            <a:endParaRPr sz="9600"/>
          </a:p>
        </p:txBody>
      </p:sp>
      <p:sp>
        <p:nvSpPr>
          <p:cNvPr id="1454" name="Google Shape;1454;p47"/>
          <p:cNvSpPr txBox="1"/>
          <p:nvPr>
            <p:ph idx="1" type="subTitle"/>
          </p:nvPr>
        </p:nvSpPr>
        <p:spPr>
          <a:xfrm>
            <a:off x="1534325" y="2581400"/>
            <a:ext cx="2672100" cy="1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t>
            </a:r>
            <a:r>
              <a:rPr b="1" lang="en" u="sng"/>
              <a:t>crossfire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between speeches, you'll be allowed to ask questions about your opponent's cases!</a:t>
            </a:r>
            <a:endParaRPr/>
          </a:p>
        </p:txBody>
      </p:sp>
      <p:grpSp>
        <p:nvGrpSpPr>
          <p:cNvPr id="1455" name="Google Shape;1455;p47"/>
          <p:cNvGrpSpPr/>
          <p:nvPr/>
        </p:nvGrpSpPr>
        <p:grpSpPr>
          <a:xfrm>
            <a:off x="5806990" y="707724"/>
            <a:ext cx="1839362" cy="3962517"/>
            <a:chOff x="5806990" y="707724"/>
            <a:chExt cx="1839362" cy="3962517"/>
          </a:xfrm>
        </p:grpSpPr>
        <p:sp>
          <p:nvSpPr>
            <p:cNvPr id="1456" name="Google Shape;1456;p47"/>
            <p:cNvSpPr/>
            <p:nvPr/>
          </p:nvSpPr>
          <p:spPr>
            <a:xfrm>
              <a:off x="5806990" y="3405889"/>
              <a:ext cx="926876" cy="1263404"/>
            </a:xfrm>
            <a:custGeom>
              <a:rect b="b" l="l" r="r" t="t"/>
              <a:pathLst>
                <a:path extrusionOk="0" h="9318" w="6836">
                  <a:moveTo>
                    <a:pt x="3713" y="0"/>
                  </a:moveTo>
                  <a:lnTo>
                    <a:pt x="2086" y="6626"/>
                  </a:lnTo>
                  <a:lnTo>
                    <a:pt x="725" y="8382"/>
                  </a:lnTo>
                  <a:cubicBezTo>
                    <a:pt x="725" y="8382"/>
                    <a:pt x="0" y="8928"/>
                    <a:pt x="61" y="9169"/>
                  </a:cubicBezTo>
                  <a:cubicBezTo>
                    <a:pt x="88" y="9276"/>
                    <a:pt x="287" y="9318"/>
                    <a:pt x="527" y="9318"/>
                  </a:cubicBezTo>
                  <a:cubicBezTo>
                    <a:pt x="828" y="9318"/>
                    <a:pt x="1193" y="9252"/>
                    <a:pt x="1360" y="9169"/>
                  </a:cubicBezTo>
                  <a:cubicBezTo>
                    <a:pt x="1661" y="9017"/>
                    <a:pt x="2523" y="8232"/>
                    <a:pt x="2523" y="8232"/>
                  </a:cubicBezTo>
                  <a:lnTo>
                    <a:pt x="2523" y="8232"/>
                  </a:lnTo>
                  <a:lnTo>
                    <a:pt x="2388" y="9080"/>
                  </a:lnTo>
                  <a:lnTo>
                    <a:pt x="2661" y="9080"/>
                  </a:lnTo>
                  <a:cubicBezTo>
                    <a:pt x="2661" y="9080"/>
                    <a:pt x="3175" y="8413"/>
                    <a:pt x="3236" y="7959"/>
                  </a:cubicBezTo>
                  <a:cubicBezTo>
                    <a:pt x="3296" y="7505"/>
                    <a:pt x="3265" y="7020"/>
                    <a:pt x="3265" y="7020"/>
                  </a:cubicBezTo>
                  <a:lnTo>
                    <a:pt x="6836" y="2150"/>
                  </a:lnTo>
                  <a:lnTo>
                    <a:pt x="5776" y="2391"/>
                  </a:lnTo>
                  <a:lnTo>
                    <a:pt x="4264" y="1905"/>
                  </a:lnTo>
                  <a:lnTo>
                    <a:pt x="37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7"/>
            <p:cNvSpPr/>
            <p:nvPr/>
          </p:nvSpPr>
          <p:spPr>
            <a:xfrm>
              <a:off x="6847611" y="3504460"/>
              <a:ext cx="599975" cy="1165781"/>
            </a:xfrm>
            <a:custGeom>
              <a:rect b="b" l="l" r="r" t="t"/>
              <a:pathLst>
                <a:path extrusionOk="0" h="8598" w="4425">
                  <a:moveTo>
                    <a:pt x="3709" y="0"/>
                  </a:moveTo>
                  <a:lnTo>
                    <a:pt x="2468" y="1549"/>
                  </a:lnTo>
                  <a:lnTo>
                    <a:pt x="885" y="1411"/>
                  </a:lnTo>
                  <a:lnTo>
                    <a:pt x="0" y="782"/>
                  </a:lnTo>
                  <a:lnTo>
                    <a:pt x="1161" y="6301"/>
                  </a:lnTo>
                  <a:cubicBezTo>
                    <a:pt x="1161" y="6301"/>
                    <a:pt x="1129" y="6787"/>
                    <a:pt x="1190" y="7238"/>
                  </a:cubicBezTo>
                  <a:cubicBezTo>
                    <a:pt x="1250" y="7695"/>
                    <a:pt x="1764" y="8359"/>
                    <a:pt x="1764" y="8359"/>
                  </a:cubicBezTo>
                  <a:lnTo>
                    <a:pt x="2037" y="8359"/>
                  </a:lnTo>
                  <a:lnTo>
                    <a:pt x="1899" y="7511"/>
                  </a:lnTo>
                  <a:lnTo>
                    <a:pt x="1899" y="7511"/>
                  </a:lnTo>
                  <a:cubicBezTo>
                    <a:pt x="1899" y="7511"/>
                    <a:pt x="2761" y="8298"/>
                    <a:pt x="3063" y="8448"/>
                  </a:cubicBezTo>
                  <a:cubicBezTo>
                    <a:pt x="3230" y="8532"/>
                    <a:pt x="3594" y="8597"/>
                    <a:pt x="3895" y="8597"/>
                  </a:cubicBezTo>
                  <a:cubicBezTo>
                    <a:pt x="4136" y="8597"/>
                    <a:pt x="4338" y="8555"/>
                    <a:pt x="4365" y="8448"/>
                  </a:cubicBezTo>
                  <a:cubicBezTo>
                    <a:pt x="4425" y="8209"/>
                    <a:pt x="3701" y="7663"/>
                    <a:pt x="3701" y="7663"/>
                  </a:cubicBezTo>
                  <a:lnTo>
                    <a:pt x="2339" y="5905"/>
                  </a:lnTo>
                  <a:lnTo>
                    <a:pt x="3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7"/>
            <p:cNvSpPr/>
            <p:nvPr/>
          </p:nvSpPr>
          <p:spPr>
            <a:xfrm>
              <a:off x="6270558" y="2570271"/>
              <a:ext cx="1121037" cy="1459057"/>
            </a:xfrm>
            <a:custGeom>
              <a:rect b="b" l="l" r="r" t="t"/>
              <a:pathLst>
                <a:path extrusionOk="0" h="10761" w="8268">
                  <a:moveTo>
                    <a:pt x="2949" y="0"/>
                  </a:moveTo>
                  <a:cubicBezTo>
                    <a:pt x="2670" y="739"/>
                    <a:pt x="2302" y="1741"/>
                    <a:pt x="2058" y="2520"/>
                  </a:cubicBezTo>
                  <a:cubicBezTo>
                    <a:pt x="1615" y="3931"/>
                    <a:pt x="1400" y="6408"/>
                    <a:pt x="1199" y="6729"/>
                  </a:cubicBezTo>
                  <a:cubicBezTo>
                    <a:pt x="998" y="7054"/>
                    <a:pt x="116" y="8792"/>
                    <a:pt x="58" y="9172"/>
                  </a:cubicBezTo>
                  <a:cubicBezTo>
                    <a:pt x="1" y="9557"/>
                    <a:pt x="351" y="10761"/>
                    <a:pt x="351" y="10761"/>
                  </a:cubicBezTo>
                  <a:cubicBezTo>
                    <a:pt x="351" y="10761"/>
                    <a:pt x="1940" y="9525"/>
                    <a:pt x="2265" y="9054"/>
                  </a:cubicBezTo>
                  <a:cubicBezTo>
                    <a:pt x="2590" y="8583"/>
                    <a:pt x="5003" y="4870"/>
                    <a:pt x="5003" y="4870"/>
                  </a:cubicBezTo>
                  <a:lnTo>
                    <a:pt x="5161" y="8953"/>
                  </a:lnTo>
                  <a:lnTo>
                    <a:pt x="6431" y="10410"/>
                  </a:lnTo>
                  <a:lnTo>
                    <a:pt x="6672" y="9999"/>
                  </a:lnTo>
                  <a:cubicBezTo>
                    <a:pt x="6672" y="9999"/>
                    <a:pt x="8267" y="4497"/>
                    <a:pt x="8034" y="2730"/>
                  </a:cubicBezTo>
                  <a:cubicBezTo>
                    <a:pt x="7917" y="1859"/>
                    <a:pt x="7727" y="925"/>
                    <a:pt x="7563" y="201"/>
                  </a:cubicBezTo>
                  <a:cubicBezTo>
                    <a:pt x="7004" y="329"/>
                    <a:pt x="6420" y="376"/>
                    <a:pt x="5831" y="376"/>
                  </a:cubicBezTo>
                  <a:cubicBezTo>
                    <a:pt x="5265" y="376"/>
                    <a:pt x="4695" y="332"/>
                    <a:pt x="4138" y="273"/>
                  </a:cubicBezTo>
                  <a:cubicBezTo>
                    <a:pt x="3730" y="230"/>
                    <a:pt x="3316" y="167"/>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7"/>
            <p:cNvSpPr/>
            <p:nvPr/>
          </p:nvSpPr>
          <p:spPr>
            <a:xfrm>
              <a:off x="6670672" y="2425330"/>
              <a:ext cx="625465" cy="196195"/>
            </a:xfrm>
            <a:custGeom>
              <a:rect b="b" l="l" r="r" t="t"/>
              <a:pathLst>
                <a:path extrusionOk="0" h="1447" w="4613">
                  <a:moveTo>
                    <a:pt x="4305" y="0"/>
                  </a:moveTo>
                  <a:lnTo>
                    <a:pt x="394" y="43"/>
                  </a:lnTo>
                  <a:cubicBezTo>
                    <a:pt x="394" y="43"/>
                    <a:pt x="225" y="469"/>
                    <a:pt x="1" y="1064"/>
                  </a:cubicBezTo>
                  <a:cubicBezTo>
                    <a:pt x="368" y="1233"/>
                    <a:pt x="785" y="1290"/>
                    <a:pt x="1190" y="1336"/>
                  </a:cubicBezTo>
                  <a:cubicBezTo>
                    <a:pt x="1750" y="1400"/>
                    <a:pt x="2324" y="1447"/>
                    <a:pt x="2894" y="1447"/>
                  </a:cubicBezTo>
                  <a:cubicBezTo>
                    <a:pt x="3478" y="1447"/>
                    <a:pt x="4057" y="1398"/>
                    <a:pt x="4612" y="1270"/>
                  </a:cubicBezTo>
                  <a:cubicBezTo>
                    <a:pt x="4445" y="526"/>
                    <a:pt x="4305" y="0"/>
                    <a:pt x="4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7"/>
            <p:cNvSpPr/>
            <p:nvPr/>
          </p:nvSpPr>
          <p:spPr>
            <a:xfrm>
              <a:off x="7257351" y="1002624"/>
              <a:ext cx="389001" cy="1092835"/>
            </a:xfrm>
            <a:custGeom>
              <a:rect b="b" l="l" r="r" t="t"/>
              <a:pathLst>
                <a:path extrusionOk="0" h="8060" w="2869">
                  <a:moveTo>
                    <a:pt x="1213" y="1"/>
                  </a:moveTo>
                  <a:cubicBezTo>
                    <a:pt x="1060" y="1"/>
                    <a:pt x="946" y="36"/>
                    <a:pt x="906" y="95"/>
                  </a:cubicBezTo>
                  <a:cubicBezTo>
                    <a:pt x="774" y="296"/>
                    <a:pt x="1087" y="532"/>
                    <a:pt x="1251" y="667"/>
                  </a:cubicBezTo>
                  <a:cubicBezTo>
                    <a:pt x="1417" y="805"/>
                    <a:pt x="1426" y="1546"/>
                    <a:pt x="1426" y="1546"/>
                  </a:cubicBezTo>
                  <a:cubicBezTo>
                    <a:pt x="1426" y="1546"/>
                    <a:pt x="1179" y="1112"/>
                    <a:pt x="1107" y="1063"/>
                  </a:cubicBezTo>
                  <a:cubicBezTo>
                    <a:pt x="1068" y="1035"/>
                    <a:pt x="1007" y="1009"/>
                    <a:pt x="934" y="1009"/>
                  </a:cubicBezTo>
                  <a:cubicBezTo>
                    <a:pt x="874" y="1009"/>
                    <a:pt x="805" y="1027"/>
                    <a:pt x="733" y="1078"/>
                  </a:cubicBezTo>
                  <a:cubicBezTo>
                    <a:pt x="581" y="1193"/>
                    <a:pt x="932" y="1529"/>
                    <a:pt x="955" y="1641"/>
                  </a:cubicBezTo>
                  <a:cubicBezTo>
                    <a:pt x="975" y="1753"/>
                    <a:pt x="1021" y="2376"/>
                    <a:pt x="1205" y="2563"/>
                  </a:cubicBezTo>
                  <a:cubicBezTo>
                    <a:pt x="1391" y="2750"/>
                    <a:pt x="1894" y="2879"/>
                    <a:pt x="1894" y="2879"/>
                  </a:cubicBezTo>
                  <a:cubicBezTo>
                    <a:pt x="1894" y="2879"/>
                    <a:pt x="1417" y="6169"/>
                    <a:pt x="1242" y="6258"/>
                  </a:cubicBezTo>
                  <a:cubicBezTo>
                    <a:pt x="1161" y="6301"/>
                    <a:pt x="960" y="6324"/>
                    <a:pt x="735" y="6324"/>
                  </a:cubicBezTo>
                  <a:cubicBezTo>
                    <a:pt x="476" y="6324"/>
                    <a:pt x="182" y="6293"/>
                    <a:pt x="1" y="6224"/>
                  </a:cubicBezTo>
                  <a:lnTo>
                    <a:pt x="1" y="6224"/>
                  </a:lnTo>
                  <a:lnTo>
                    <a:pt x="351" y="8051"/>
                  </a:lnTo>
                  <a:cubicBezTo>
                    <a:pt x="351" y="8051"/>
                    <a:pt x="631" y="8060"/>
                    <a:pt x="995" y="8060"/>
                  </a:cubicBezTo>
                  <a:cubicBezTo>
                    <a:pt x="1616" y="8060"/>
                    <a:pt x="2483" y="8035"/>
                    <a:pt x="2630" y="7899"/>
                  </a:cubicBezTo>
                  <a:cubicBezTo>
                    <a:pt x="2868" y="7692"/>
                    <a:pt x="2857" y="2922"/>
                    <a:pt x="2762" y="2621"/>
                  </a:cubicBezTo>
                  <a:cubicBezTo>
                    <a:pt x="2661" y="2319"/>
                    <a:pt x="2814" y="1506"/>
                    <a:pt x="2426" y="739"/>
                  </a:cubicBezTo>
                  <a:cubicBezTo>
                    <a:pt x="2152" y="200"/>
                    <a:pt x="1576" y="1"/>
                    <a:pt x="1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7"/>
            <p:cNvSpPr/>
            <p:nvPr/>
          </p:nvSpPr>
          <p:spPr>
            <a:xfrm>
              <a:off x="7476729" y="1160989"/>
              <a:ext cx="79590" cy="23321"/>
            </a:xfrm>
            <a:custGeom>
              <a:rect b="b" l="l" r="r" t="t"/>
              <a:pathLst>
                <a:path extrusionOk="0" h="172" w="587">
                  <a:moveTo>
                    <a:pt x="154" y="1"/>
                  </a:moveTo>
                  <a:cubicBezTo>
                    <a:pt x="102" y="1"/>
                    <a:pt x="50" y="9"/>
                    <a:pt x="0" y="30"/>
                  </a:cubicBezTo>
                  <a:cubicBezTo>
                    <a:pt x="101" y="56"/>
                    <a:pt x="196" y="82"/>
                    <a:pt x="288" y="111"/>
                  </a:cubicBezTo>
                  <a:cubicBezTo>
                    <a:pt x="382" y="134"/>
                    <a:pt x="477" y="163"/>
                    <a:pt x="586" y="171"/>
                  </a:cubicBezTo>
                  <a:cubicBezTo>
                    <a:pt x="506" y="99"/>
                    <a:pt x="414" y="53"/>
                    <a:pt x="314" y="25"/>
                  </a:cubicBezTo>
                  <a:cubicBezTo>
                    <a:pt x="262" y="10"/>
                    <a:pt x="208"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7"/>
            <p:cNvSpPr/>
            <p:nvPr/>
          </p:nvSpPr>
          <p:spPr>
            <a:xfrm>
              <a:off x="7503575" y="1006150"/>
              <a:ext cx="47320" cy="168806"/>
            </a:xfrm>
            <a:custGeom>
              <a:rect b="b" l="l" r="r" t="t"/>
              <a:pathLst>
                <a:path extrusionOk="0" h="1245" w="349">
                  <a:moveTo>
                    <a:pt x="288" y="0"/>
                  </a:moveTo>
                  <a:lnTo>
                    <a:pt x="288" y="0"/>
                  </a:lnTo>
                  <a:cubicBezTo>
                    <a:pt x="179" y="46"/>
                    <a:pt x="90" y="144"/>
                    <a:pt x="47" y="259"/>
                  </a:cubicBezTo>
                  <a:cubicBezTo>
                    <a:pt x="1" y="374"/>
                    <a:pt x="1" y="506"/>
                    <a:pt x="49" y="624"/>
                  </a:cubicBezTo>
                  <a:cubicBezTo>
                    <a:pt x="101" y="739"/>
                    <a:pt x="179" y="825"/>
                    <a:pt x="233" y="922"/>
                  </a:cubicBezTo>
                  <a:cubicBezTo>
                    <a:pt x="288" y="1014"/>
                    <a:pt x="308" y="1129"/>
                    <a:pt x="314" y="1244"/>
                  </a:cubicBezTo>
                  <a:cubicBezTo>
                    <a:pt x="345" y="1135"/>
                    <a:pt x="348" y="1009"/>
                    <a:pt x="294" y="888"/>
                  </a:cubicBezTo>
                  <a:cubicBezTo>
                    <a:pt x="248" y="779"/>
                    <a:pt x="173" y="684"/>
                    <a:pt x="133" y="586"/>
                  </a:cubicBezTo>
                  <a:cubicBezTo>
                    <a:pt x="93" y="494"/>
                    <a:pt x="90" y="382"/>
                    <a:pt x="116" y="279"/>
                  </a:cubicBezTo>
                  <a:cubicBezTo>
                    <a:pt x="141" y="175"/>
                    <a:pt x="199" y="75"/>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7"/>
            <p:cNvSpPr/>
            <p:nvPr/>
          </p:nvSpPr>
          <p:spPr>
            <a:xfrm>
              <a:off x="7463035" y="978490"/>
              <a:ext cx="52744" cy="185890"/>
            </a:xfrm>
            <a:custGeom>
              <a:rect b="b" l="l" r="r" t="t"/>
              <a:pathLst>
                <a:path extrusionOk="0" h="1371" w="389">
                  <a:moveTo>
                    <a:pt x="84" y="0"/>
                  </a:moveTo>
                  <a:cubicBezTo>
                    <a:pt x="7" y="101"/>
                    <a:pt x="1" y="239"/>
                    <a:pt x="1" y="356"/>
                  </a:cubicBezTo>
                  <a:cubicBezTo>
                    <a:pt x="1" y="480"/>
                    <a:pt x="4" y="609"/>
                    <a:pt x="67" y="730"/>
                  </a:cubicBezTo>
                  <a:cubicBezTo>
                    <a:pt x="124" y="851"/>
                    <a:pt x="213" y="931"/>
                    <a:pt x="268" y="1032"/>
                  </a:cubicBezTo>
                  <a:cubicBezTo>
                    <a:pt x="320" y="1132"/>
                    <a:pt x="354" y="1253"/>
                    <a:pt x="386" y="1371"/>
                  </a:cubicBezTo>
                  <a:cubicBezTo>
                    <a:pt x="389" y="1247"/>
                    <a:pt x="383" y="1124"/>
                    <a:pt x="328" y="1000"/>
                  </a:cubicBezTo>
                  <a:cubicBezTo>
                    <a:pt x="277" y="876"/>
                    <a:pt x="188" y="787"/>
                    <a:pt x="142" y="687"/>
                  </a:cubicBezTo>
                  <a:cubicBezTo>
                    <a:pt x="90" y="589"/>
                    <a:pt x="84" y="471"/>
                    <a:pt x="70" y="353"/>
                  </a:cubicBezTo>
                  <a:cubicBezTo>
                    <a:pt x="58" y="236"/>
                    <a:pt x="41" y="115"/>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7"/>
            <p:cNvSpPr/>
            <p:nvPr/>
          </p:nvSpPr>
          <p:spPr>
            <a:xfrm>
              <a:off x="7408936" y="962491"/>
              <a:ext cx="74166" cy="194568"/>
            </a:xfrm>
            <a:custGeom>
              <a:rect b="b" l="l" r="r" t="t"/>
              <a:pathLst>
                <a:path extrusionOk="0" h="1435" w="547">
                  <a:moveTo>
                    <a:pt x="181" y="0"/>
                  </a:moveTo>
                  <a:lnTo>
                    <a:pt x="181" y="0"/>
                  </a:lnTo>
                  <a:cubicBezTo>
                    <a:pt x="107" y="109"/>
                    <a:pt x="29" y="227"/>
                    <a:pt x="15" y="371"/>
                  </a:cubicBezTo>
                  <a:cubicBezTo>
                    <a:pt x="0" y="515"/>
                    <a:pt x="64" y="652"/>
                    <a:pt x="135" y="767"/>
                  </a:cubicBezTo>
                  <a:cubicBezTo>
                    <a:pt x="207" y="882"/>
                    <a:pt x="296" y="977"/>
                    <a:pt x="371" y="1083"/>
                  </a:cubicBezTo>
                  <a:cubicBezTo>
                    <a:pt x="443" y="1187"/>
                    <a:pt x="512" y="1302"/>
                    <a:pt x="523" y="1434"/>
                  </a:cubicBezTo>
                  <a:cubicBezTo>
                    <a:pt x="546" y="1302"/>
                    <a:pt x="497" y="1161"/>
                    <a:pt x="429" y="1046"/>
                  </a:cubicBezTo>
                  <a:cubicBezTo>
                    <a:pt x="360" y="928"/>
                    <a:pt x="273" y="828"/>
                    <a:pt x="207" y="719"/>
                  </a:cubicBezTo>
                  <a:cubicBezTo>
                    <a:pt x="138" y="612"/>
                    <a:pt x="84" y="497"/>
                    <a:pt x="84" y="374"/>
                  </a:cubicBezTo>
                  <a:cubicBezTo>
                    <a:pt x="84" y="250"/>
                    <a:pt x="135" y="127"/>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7"/>
            <p:cNvSpPr/>
            <p:nvPr/>
          </p:nvSpPr>
          <p:spPr>
            <a:xfrm>
              <a:off x="6600574" y="1071909"/>
              <a:ext cx="648379" cy="985179"/>
            </a:xfrm>
            <a:custGeom>
              <a:rect b="b" l="l" r="r" t="t"/>
              <a:pathLst>
                <a:path extrusionOk="0" h="7266" w="4782">
                  <a:moveTo>
                    <a:pt x="1000" y="2810"/>
                  </a:moveTo>
                  <a:cubicBezTo>
                    <a:pt x="1000" y="2811"/>
                    <a:pt x="1000" y="2811"/>
                    <a:pt x="1000" y="2811"/>
                  </a:cubicBezTo>
                  <a:cubicBezTo>
                    <a:pt x="1000" y="2811"/>
                    <a:pt x="1000" y="2810"/>
                    <a:pt x="1000" y="2810"/>
                  </a:cubicBezTo>
                  <a:close/>
                  <a:moveTo>
                    <a:pt x="2336" y="1"/>
                  </a:moveTo>
                  <a:lnTo>
                    <a:pt x="2336" y="412"/>
                  </a:lnTo>
                  <a:cubicBezTo>
                    <a:pt x="2336" y="412"/>
                    <a:pt x="1862" y="713"/>
                    <a:pt x="1512" y="1213"/>
                  </a:cubicBezTo>
                  <a:cubicBezTo>
                    <a:pt x="1170" y="1707"/>
                    <a:pt x="1101" y="3368"/>
                    <a:pt x="1170" y="3483"/>
                  </a:cubicBezTo>
                  <a:cubicBezTo>
                    <a:pt x="919" y="3107"/>
                    <a:pt x="990" y="2810"/>
                    <a:pt x="999" y="2810"/>
                  </a:cubicBezTo>
                  <a:lnTo>
                    <a:pt x="999" y="2810"/>
                  </a:lnTo>
                  <a:cubicBezTo>
                    <a:pt x="1000" y="2810"/>
                    <a:pt x="1000" y="2810"/>
                    <a:pt x="1000" y="2810"/>
                  </a:cubicBezTo>
                  <a:lnTo>
                    <a:pt x="1000" y="2810"/>
                  </a:lnTo>
                  <a:cubicBezTo>
                    <a:pt x="787" y="2181"/>
                    <a:pt x="0" y="1213"/>
                    <a:pt x="0" y="1213"/>
                  </a:cubicBezTo>
                  <a:lnTo>
                    <a:pt x="0" y="1213"/>
                  </a:lnTo>
                  <a:cubicBezTo>
                    <a:pt x="0" y="1213"/>
                    <a:pt x="0" y="2423"/>
                    <a:pt x="216" y="3052"/>
                  </a:cubicBezTo>
                  <a:cubicBezTo>
                    <a:pt x="431" y="3681"/>
                    <a:pt x="825" y="3745"/>
                    <a:pt x="825" y="3745"/>
                  </a:cubicBezTo>
                  <a:lnTo>
                    <a:pt x="825" y="4066"/>
                  </a:lnTo>
                  <a:cubicBezTo>
                    <a:pt x="1017" y="4239"/>
                    <a:pt x="1061" y="5299"/>
                    <a:pt x="1017" y="5365"/>
                  </a:cubicBezTo>
                  <a:cubicBezTo>
                    <a:pt x="974" y="5428"/>
                    <a:pt x="586" y="5876"/>
                    <a:pt x="325" y="5902"/>
                  </a:cubicBezTo>
                  <a:cubicBezTo>
                    <a:pt x="643" y="6300"/>
                    <a:pt x="1495" y="7265"/>
                    <a:pt x="2302" y="7265"/>
                  </a:cubicBezTo>
                  <a:cubicBezTo>
                    <a:pt x="2422" y="7265"/>
                    <a:pt x="2542" y="7243"/>
                    <a:pt x="2658" y="7195"/>
                  </a:cubicBezTo>
                  <a:cubicBezTo>
                    <a:pt x="3555" y="6828"/>
                    <a:pt x="3181" y="5871"/>
                    <a:pt x="3009" y="5523"/>
                  </a:cubicBezTo>
                  <a:lnTo>
                    <a:pt x="3009" y="5523"/>
                  </a:lnTo>
                  <a:cubicBezTo>
                    <a:pt x="2871" y="5595"/>
                    <a:pt x="2770" y="5658"/>
                    <a:pt x="2770" y="5658"/>
                  </a:cubicBezTo>
                  <a:lnTo>
                    <a:pt x="2770" y="5437"/>
                  </a:lnTo>
                  <a:cubicBezTo>
                    <a:pt x="2770" y="5437"/>
                    <a:pt x="2772" y="5437"/>
                    <a:pt x="2775" y="5437"/>
                  </a:cubicBezTo>
                  <a:cubicBezTo>
                    <a:pt x="2797" y="5437"/>
                    <a:pt x="2902" y="5432"/>
                    <a:pt x="3072" y="5356"/>
                  </a:cubicBezTo>
                  <a:cubicBezTo>
                    <a:pt x="3267" y="5270"/>
                    <a:pt x="4419" y="3851"/>
                    <a:pt x="4649" y="2526"/>
                  </a:cubicBezTo>
                  <a:cubicBezTo>
                    <a:pt x="4738" y="2021"/>
                    <a:pt x="4781" y="1529"/>
                    <a:pt x="4761" y="1075"/>
                  </a:cubicBezTo>
                  <a:lnTo>
                    <a:pt x="4454" y="432"/>
                  </a:lnTo>
                  <a:cubicBezTo>
                    <a:pt x="4454" y="432"/>
                    <a:pt x="4391" y="259"/>
                    <a:pt x="4109" y="196"/>
                  </a:cubicBezTo>
                  <a:cubicBezTo>
                    <a:pt x="4092" y="192"/>
                    <a:pt x="4076" y="190"/>
                    <a:pt x="4059" y="190"/>
                  </a:cubicBezTo>
                  <a:cubicBezTo>
                    <a:pt x="3802" y="190"/>
                    <a:pt x="3588" y="628"/>
                    <a:pt x="3526" y="647"/>
                  </a:cubicBezTo>
                  <a:cubicBezTo>
                    <a:pt x="3300" y="223"/>
                    <a:pt x="3131" y="140"/>
                    <a:pt x="3034" y="140"/>
                  </a:cubicBezTo>
                  <a:cubicBezTo>
                    <a:pt x="2972" y="140"/>
                    <a:pt x="2940" y="173"/>
                    <a:pt x="2940" y="173"/>
                  </a:cubicBezTo>
                  <a:lnTo>
                    <a:pt x="2767" y="1"/>
                  </a:lnTo>
                  <a:lnTo>
                    <a:pt x="2681" y="216"/>
                  </a:lnTo>
                  <a:lnTo>
                    <a:pt x="23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7"/>
            <p:cNvSpPr/>
            <p:nvPr/>
          </p:nvSpPr>
          <p:spPr>
            <a:xfrm>
              <a:off x="6422550" y="707724"/>
              <a:ext cx="823694" cy="915622"/>
            </a:xfrm>
            <a:custGeom>
              <a:rect b="b" l="l" r="r" t="t"/>
              <a:pathLst>
                <a:path extrusionOk="0" h="6753" w="6075">
                  <a:moveTo>
                    <a:pt x="3282" y="0"/>
                  </a:moveTo>
                  <a:cubicBezTo>
                    <a:pt x="3282" y="0"/>
                    <a:pt x="2917" y="431"/>
                    <a:pt x="3195" y="1190"/>
                  </a:cubicBezTo>
                  <a:cubicBezTo>
                    <a:pt x="3195" y="1190"/>
                    <a:pt x="2526" y="695"/>
                    <a:pt x="1793" y="652"/>
                  </a:cubicBezTo>
                  <a:cubicBezTo>
                    <a:pt x="1136" y="614"/>
                    <a:pt x="774" y="473"/>
                    <a:pt x="656" y="473"/>
                  </a:cubicBezTo>
                  <a:cubicBezTo>
                    <a:pt x="642" y="473"/>
                    <a:pt x="631" y="475"/>
                    <a:pt x="624" y="480"/>
                  </a:cubicBezTo>
                  <a:cubicBezTo>
                    <a:pt x="561" y="523"/>
                    <a:pt x="753" y="1149"/>
                    <a:pt x="753" y="1149"/>
                  </a:cubicBezTo>
                  <a:lnTo>
                    <a:pt x="474" y="871"/>
                  </a:lnTo>
                  <a:lnTo>
                    <a:pt x="474" y="871"/>
                  </a:lnTo>
                  <a:cubicBezTo>
                    <a:pt x="474" y="871"/>
                    <a:pt x="494" y="1500"/>
                    <a:pt x="451" y="1779"/>
                  </a:cubicBezTo>
                  <a:cubicBezTo>
                    <a:pt x="408" y="2060"/>
                    <a:pt x="322" y="3207"/>
                    <a:pt x="647" y="3856"/>
                  </a:cubicBezTo>
                  <a:cubicBezTo>
                    <a:pt x="604" y="3833"/>
                    <a:pt x="87" y="3075"/>
                    <a:pt x="86" y="3075"/>
                  </a:cubicBezTo>
                  <a:lnTo>
                    <a:pt x="86" y="3075"/>
                  </a:lnTo>
                  <a:cubicBezTo>
                    <a:pt x="86" y="3075"/>
                    <a:pt x="0" y="5066"/>
                    <a:pt x="1319" y="6083"/>
                  </a:cubicBezTo>
                  <a:cubicBezTo>
                    <a:pt x="1968" y="6689"/>
                    <a:pt x="2141" y="6752"/>
                    <a:pt x="2141" y="6752"/>
                  </a:cubicBezTo>
                  <a:lnTo>
                    <a:pt x="2141" y="6431"/>
                  </a:lnTo>
                  <a:cubicBezTo>
                    <a:pt x="2132" y="6425"/>
                    <a:pt x="1744" y="6359"/>
                    <a:pt x="1529" y="5735"/>
                  </a:cubicBezTo>
                  <a:cubicBezTo>
                    <a:pt x="1313" y="5106"/>
                    <a:pt x="1313" y="3896"/>
                    <a:pt x="1313" y="3896"/>
                  </a:cubicBezTo>
                  <a:lnTo>
                    <a:pt x="1313" y="3896"/>
                  </a:lnTo>
                  <a:cubicBezTo>
                    <a:pt x="1313" y="3896"/>
                    <a:pt x="2100" y="4866"/>
                    <a:pt x="2313" y="5493"/>
                  </a:cubicBezTo>
                  <a:lnTo>
                    <a:pt x="2313" y="5493"/>
                  </a:lnTo>
                  <a:cubicBezTo>
                    <a:pt x="2313" y="5493"/>
                    <a:pt x="2313" y="5493"/>
                    <a:pt x="2313" y="5493"/>
                  </a:cubicBezTo>
                  <a:lnTo>
                    <a:pt x="2313" y="5493"/>
                  </a:lnTo>
                  <a:cubicBezTo>
                    <a:pt x="2305" y="5493"/>
                    <a:pt x="2233" y="5787"/>
                    <a:pt x="2483" y="6166"/>
                  </a:cubicBezTo>
                  <a:cubicBezTo>
                    <a:pt x="2414" y="6051"/>
                    <a:pt x="2483" y="4391"/>
                    <a:pt x="2828" y="3896"/>
                  </a:cubicBezTo>
                  <a:cubicBezTo>
                    <a:pt x="3172" y="3399"/>
                    <a:pt x="3649" y="3095"/>
                    <a:pt x="3649" y="3095"/>
                  </a:cubicBezTo>
                  <a:lnTo>
                    <a:pt x="3649" y="2684"/>
                  </a:lnTo>
                  <a:lnTo>
                    <a:pt x="3994" y="2899"/>
                  </a:lnTo>
                  <a:lnTo>
                    <a:pt x="4080" y="2684"/>
                  </a:lnTo>
                  <a:lnTo>
                    <a:pt x="4253" y="2856"/>
                  </a:lnTo>
                  <a:cubicBezTo>
                    <a:pt x="4253" y="2856"/>
                    <a:pt x="4285" y="2824"/>
                    <a:pt x="4345" y="2824"/>
                  </a:cubicBezTo>
                  <a:cubicBezTo>
                    <a:pt x="4441" y="2824"/>
                    <a:pt x="4611" y="2906"/>
                    <a:pt x="4839" y="3330"/>
                  </a:cubicBezTo>
                  <a:cubicBezTo>
                    <a:pt x="4898" y="3311"/>
                    <a:pt x="5112" y="2873"/>
                    <a:pt x="5370" y="2873"/>
                  </a:cubicBezTo>
                  <a:cubicBezTo>
                    <a:pt x="5387" y="2873"/>
                    <a:pt x="5405" y="2875"/>
                    <a:pt x="5422" y="2879"/>
                  </a:cubicBezTo>
                  <a:cubicBezTo>
                    <a:pt x="5704" y="2942"/>
                    <a:pt x="5767" y="3115"/>
                    <a:pt x="5767" y="3115"/>
                  </a:cubicBezTo>
                  <a:lnTo>
                    <a:pt x="6074" y="3758"/>
                  </a:lnTo>
                  <a:cubicBezTo>
                    <a:pt x="6046" y="3106"/>
                    <a:pt x="5876" y="2523"/>
                    <a:pt x="5508" y="2078"/>
                  </a:cubicBezTo>
                  <a:cubicBezTo>
                    <a:pt x="4882" y="1319"/>
                    <a:pt x="4279" y="1213"/>
                    <a:pt x="3911" y="825"/>
                  </a:cubicBezTo>
                  <a:cubicBezTo>
                    <a:pt x="3546" y="437"/>
                    <a:pt x="3282" y="0"/>
                    <a:pt x="3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7"/>
            <p:cNvSpPr/>
            <p:nvPr/>
          </p:nvSpPr>
          <p:spPr>
            <a:xfrm>
              <a:off x="6143514" y="2156869"/>
              <a:ext cx="691361" cy="641464"/>
            </a:xfrm>
            <a:custGeom>
              <a:rect b="b" l="l" r="r" t="t"/>
              <a:pathLst>
                <a:path extrusionOk="0" h="4731" w="5099">
                  <a:moveTo>
                    <a:pt x="1136" y="1"/>
                  </a:moveTo>
                  <a:cubicBezTo>
                    <a:pt x="676" y="584"/>
                    <a:pt x="67" y="1366"/>
                    <a:pt x="44" y="1549"/>
                  </a:cubicBezTo>
                  <a:cubicBezTo>
                    <a:pt x="1" y="1831"/>
                    <a:pt x="2593" y="4015"/>
                    <a:pt x="2679" y="4144"/>
                  </a:cubicBezTo>
                  <a:cubicBezTo>
                    <a:pt x="2758" y="4263"/>
                    <a:pt x="3004" y="4714"/>
                    <a:pt x="3213" y="4714"/>
                  </a:cubicBezTo>
                  <a:cubicBezTo>
                    <a:pt x="3231" y="4714"/>
                    <a:pt x="3248" y="4711"/>
                    <a:pt x="3265" y="4704"/>
                  </a:cubicBezTo>
                  <a:cubicBezTo>
                    <a:pt x="3483" y="4612"/>
                    <a:pt x="3630" y="4316"/>
                    <a:pt x="3630" y="4316"/>
                  </a:cubicBezTo>
                  <a:cubicBezTo>
                    <a:pt x="3630" y="4316"/>
                    <a:pt x="4530" y="4715"/>
                    <a:pt x="4676" y="4715"/>
                  </a:cubicBezTo>
                  <a:cubicBezTo>
                    <a:pt x="4682" y="4715"/>
                    <a:pt x="4687" y="4714"/>
                    <a:pt x="4690" y="4713"/>
                  </a:cubicBezTo>
                  <a:cubicBezTo>
                    <a:pt x="4776" y="4681"/>
                    <a:pt x="4604" y="4446"/>
                    <a:pt x="4604" y="4446"/>
                  </a:cubicBezTo>
                  <a:lnTo>
                    <a:pt x="4604" y="4446"/>
                  </a:lnTo>
                  <a:cubicBezTo>
                    <a:pt x="4604" y="4446"/>
                    <a:pt x="4838" y="4730"/>
                    <a:pt x="4939" y="4730"/>
                  </a:cubicBezTo>
                  <a:cubicBezTo>
                    <a:pt x="4952" y="4730"/>
                    <a:pt x="4964" y="4725"/>
                    <a:pt x="4972" y="4713"/>
                  </a:cubicBezTo>
                  <a:cubicBezTo>
                    <a:pt x="5035" y="4618"/>
                    <a:pt x="5098" y="4268"/>
                    <a:pt x="5098" y="4268"/>
                  </a:cubicBezTo>
                  <a:cubicBezTo>
                    <a:pt x="5098" y="4268"/>
                    <a:pt x="4926" y="2995"/>
                    <a:pt x="4190" y="2885"/>
                  </a:cubicBezTo>
                  <a:cubicBezTo>
                    <a:pt x="4175" y="2884"/>
                    <a:pt x="4161" y="2884"/>
                    <a:pt x="4146" y="2884"/>
                  </a:cubicBezTo>
                  <a:cubicBezTo>
                    <a:pt x="3678" y="2884"/>
                    <a:pt x="3389" y="3535"/>
                    <a:pt x="3389" y="3535"/>
                  </a:cubicBezTo>
                  <a:cubicBezTo>
                    <a:pt x="3389" y="3535"/>
                    <a:pt x="1963" y="1590"/>
                    <a:pt x="1986" y="1503"/>
                  </a:cubicBezTo>
                  <a:cubicBezTo>
                    <a:pt x="1995" y="1466"/>
                    <a:pt x="2216" y="1205"/>
                    <a:pt x="2484" y="917"/>
                  </a:cubicBezTo>
                  <a:cubicBezTo>
                    <a:pt x="2380" y="731"/>
                    <a:pt x="2236" y="555"/>
                    <a:pt x="2070" y="412"/>
                  </a:cubicBezTo>
                  <a:cubicBezTo>
                    <a:pt x="1805" y="190"/>
                    <a:pt x="1475" y="50"/>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7"/>
            <p:cNvSpPr/>
            <p:nvPr/>
          </p:nvSpPr>
          <p:spPr>
            <a:xfrm>
              <a:off x="6621996" y="2674266"/>
              <a:ext cx="208940" cy="176942"/>
            </a:xfrm>
            <a:custGeom>
              <a:rect b="b" l="l" r="r" t="t"/>
              <a:pathLst>
                <a:path extrusionOk="0" h="1305" w="1541">
                  <a:moveTo>
                    <a:pt x="0" y="0"/>
                  </a:moveTo>
                  <a:lnTo>
                    <a:pt x="0" y="0"/>
                  </a:lnTo>
                  <a:cubicBezTo>
                    <a:pt x="87" y="23"/>
                    <a:pt x="170" y="44"/>
                    <a:pt x="253" y="69"/>
                  </a:cubicBezTo>
                  <a:cubicBezTo>
                    <a:pt x="334" y="98"/>
                    <a:pt x="417" y="130"/>
                    <a:pt x="497" y="170"/>
                  </a:cubicBezTo>
                  <a:cubicBezTo>
                    <a:pt x="655" y="245"/>
                    <a:pt x="802" y="342"/>
                    <a:pt x="937" y="449"/>
                  </a:cubicBezTo>
                  <a:cubicBezTo>
                    <a:pt x="1006" y="506"/>
                    <a:pt x="1072" y="561"/>
                    <a:pt x="1132" y="627"/>
                  </a:cubicBezTo>
                  <a:cubicBezTo>
                    <a:pt x="1164" y="658"/>
                    <a:pt x="1193" y="690"/>
                    <a:pt x="1222" y="722"/>
                  </a:cubicBezTo>
                  <a:cubicBezTo>
                    <a:pt x="1250" y="756"/>
                    <a:pt x="1279" y="788"/>
                    <a:pt x="1305" y="822"/>
                  </a:cubicBezTo>
                  <a:cubicBezTo>
                    <a:pt x="1409" y="957"/>
                    <a:pt x="1499" y="1112"/>
                    <a:pt x="1530" y="1280"/>
                  </a:cubicBezTo>
                  <a:lnTo>
                    <a:pt x="1530" y="1280"/>
                  </a:lnTo>
                  <a:lnTo>
                    <a:pt x="1469" y="1219"/>
                  </a:lnTo>
                  <a:lnTo>
                    <a:pt x="1532" y="1293"/>
                  </a:lnTo>
                  <a:lnTo>
                    <a:pt x="1540" y="1305"/>
                  </a:lnTo>
                  <a:lnTo>
                    <a:pt x="1540" y="1291"/>
                  </a:lnTo>
                  <a:cubicBezTo>
                    <a:pt x="1529" y="1110"/>
                    <a:pt x="1443" y="946"/>
                    <a:pt x="1336" y="802"/>
                  </a:cubicBezTo>
                  <a:cubicBezTo>
                    <a:pt x="1230" y="658"/>
                    <a:pt x="1107" y="529"/>
                    <a:pt x="966" y="417"/>
                  </a:cubicBezTo>
                  <a:cubicBezTo>
                    <a:pt x="828" y="311"/>
                    <a:pt x="676" y="213"/>
                    <a:pt x="512" y="144"/>
                  </a:cubicBezTo>
                  <a:cubicBezTo>
                    <a:pt x="348" y="72"/>
                    <a:pt x="179" y="2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7"/>
            <p:cNvSpPr/>
            <p:nvPr/>
          </p:nvSpPr>
          <p:spPr>
            <a:xfrm>
              <a:off x="6659011" y="2619760"/>
              <a:ext cx="206635" cy="240125"/>
            </a:xfrm>
            <a:custGeom>
              <a:rect b="b" l="l" r="r" t="t"/>
              <a:pathLst>
                <a:path extrusionOk="0" h="1771" w="1524">
                  <a:moveTo>
                    <a:pt x="0" y="0"/>
                  </a:moveTo>
                  <a:cubicBezTo>
                    <a:pt x="49" y="23"/>
                    <a:pt x="92" y="46"/>
                    <a:pt x="135" y="63"/>
                  </a:cubicBezTo>
                  <a:lnTo>
                    <a:pt x="265" y="141"/>
                  </a:lnTo>
                  <a:lnTo>
                    <a:pt x="388" y="221"/>
                  </a:lnTo>
                  <a:lnTo>
                    <a:pt x="509" y="308"/>
                  </a:lnTo>
                  <a:cubicBezTo>
                    <a:pt x="667" y="428"/>
                    <a:pt x="811" y="563"/>
                    <a:pt x="940" y="716"/>
                  </a:cubicBezTo>
                  <a:cubicBezTo>
                    <a:pt x="1072" y="865"/>
                    <a:pt x="1184" y="1026"/>
                    <a:pt x="1279" y="1198"/>
                  </a:cubicBezTo>
                  <a:cubicBezTo>
                    <a:pt x="1373" y="1365"/>
                    <a:pt x="1446" y="1543"/>
                    <a:pt x="1508" y="1726"/>
                  </a:cubicBezTo>
                  <a:lnTo>
                    <a:pt x="1508" y="1726"/>
                  </a:lnTo>
                  <a:lnTo>
                    <a:pt x="1486" y="1687"/>
                  </a:lnTo>
                  <a:lnTo>
                    <a:pt x="1515" y="1744"/>
                  </a:lnTo>
                  <a:lnTo>
                    <a:pt x="1523" y="1770"/>
                  </a:lnTo>
                  <a:lnTo>
                    <a:pt x="1517" y="1744"/>
                  </a:lnTo>
                  <a:cubicBezTo>
                    <a:pt x="1517" y="1743"/>
                    <a:pt x="1517" y="1743"/>
                    <a:pt x="1517" y="1742"/>
                  </a:cubicBezTo>
                  <a:lnTo>
                    <a:pt x="1517" y="1742"/>
                  </a:lnTo>
                  <a:lnTo>
                    <a:pt x="1517" y="1741"/>
                  </a:lnTo>
                  <a:lnTo>
                    <a:pt x="1516" y="1740"/>
                  </a:lnTo>
                  <a:lnTo>
                    <a:pt x="1516" y="1740"/>
                  </a:lnTo>
                  <a:cubicBezTo>
                    <a:pt x="1473" y="1549"/>
                    <a:pt x="1402" y="1363"/>
                    <a:pt x="1308" y="1184"/>
                  </a:cubicBezTo>
                  <a:cubicBezTo>
                    <a:pt x="1216" y="1009"/>
                    <a:pt x="1101" y="842"/>
                    <a:pt x="972" y="690"/>
                  </a:cubicBezTo>
                  <a:cubicBezTo>
                    <a:pt x="839" y="537"/>
                    <a:pt x="690" y="400"/>
                    <a:pt x="526" y="285"/>
                  </a:cubicBezTo>
                  <a:lnTo>
                    <a:pt x="400" y="201"/>
                  </a:lnTo>
                  <a:lnTo>
                    <a:pt x="270" y="127"/>
                  </a:lnTo>
                  <a:lnTo>
                    <a:pt x="138" y="58"/>
                  </a:lnTo>
                  <a:cubicBezTo>
                    <a:pt x="95" y="40"/>
                    <a:pt x="49" y="1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7"/>
            <p:cNvSpPr/>
            <p:nvPr/>
          </p:nvSpPr>
          <p:spPr>
            <a:xfrm>
              <a:off x="6704568" y="2599829"/>
              <a:ext cx="183992" cy="249888"/>
            </a:xfrm>
            <a:custGeom>
              <a:rect b="b" l="l" r="r" t="t"/>
              <a:pathLst>
                <a:path extrusionOk="0" h="1843" w="1357">
                  <a:moveTo>
                    <a:pt x="1" y="1"/>
                  </a:moveTo>
                  <a:lnTo>
                    <a:pt x="1" y="1"/>
                  </a:lnTo>
                  <a:cubicBezTo>
                    <a:pt x="92" y="44"/>
                    <a:pt x="179" y="90"/>
                    <a:pt x="265" y="150"/>
                  </a:cubicBezTo>
                  <a:cubicBezTo>
                    <a:pt x="348" y="205"/>
                    <a:pt x="426" y="265"/>
                    <a:pt x="500" y="331"/>
                  </a:cubicBezTo>
                  <a:cubicBezTo>
                    <a:pt x="650" y="460"/>
                    <a:pt x="782" y="610"/>
                    <a:pt x="894" y="776"/>
                  </a:cubicBezTo>
                  <a:cubicBezTo>
                    <a:pt x="1003" y="937"/>
                    <a:pt x="1098" y="1113"/>
                    <a:pt x="1176" y="1296"/>
                  </a:cubicBezTo>
                  <a:cubicBezTo>
                    <a:pt x="1216" y="1386"/>
                    <a:pt x="1253" y="1480"/>
                    <a:pt x="1285" y="1572"/>
                  </a:cubicBezTo>
                  <a:cubicBezTo>
                    <a:pt x="1299" y="1621"/>
                    <a:pt x="1316" y="1667"/>
                    <a:pt x="1331" y="1713"/>
                  </a:cubicBezTo>
                  <a:cubicBezTo>
                    <a:pt x="1337" y="1739"/>
                    <a:pt x="1345" y="1759"/>
                    <a:pt x="1351" y="1785"/>
                  </a:cubicBezTo>
                  <a:cubicBezTo>
                    <a:pt x="1351" y="1796"/>
                    <a:pt x="1351" y="1811"/>
                    <a:pt x="1345" y="1822"/>
                  </a:cubicBezTo>
                  <a:cubicBezTo>
                    <a:pt x="1344" y="1826"/>
                    <a:pt x="1342" y="1831"/>
                    <a:pt x="1339" y="1835"/>
                  </a:cubicBezTo>
                  <a:lnTo>
                    <a:pt x="1339" y="1835"/>
                  </a:lnTo>
                  <a:cubicBezTo>
                    <a:pt x="1344" y="1831"/>
                    <a:pt x="1348" y="1826"/>
                    <a:pt x="1351" y="1822"/>
                  </a:cubicBezTo>
                  <a:cubicBezTo>
                    <a:pt x="1357" y="1808"/>
                    <a:pt x="1357" y="1796"/>
                    <a:pt x="1357" y="1782"/>
                  </a:cubicBezTo>
                  <a:cubicBezTo>
                    <a:pt x="1357" y="1753"/>
                    <a:pt x="1345" y="1730"/>
                    <a:pt x="1342" y="1707"/>
                  </a:cubicBezTo>
                  <a:cubicBezTo>
                    <a:pt x="1328" y="1659"/>
                    <a:pt x="1316" y="1610"/>
                    <a:pt x="1302" y="1564"/>
                  </a:cubicBezTo>
                  <a:cubicBezTo>
                    <a:pt x="1273" y="1469"/>
                    <a:pt x="1242" y="1371"/>
                    <a:pt x="1207" y="1279"/>
                  </a:cubicBezTo>
                  <a:cubicBezTo>
                    <a:pt x="1135" y="1092"/>
                    <a:pt x="1038" y="911"/>
                    <a:pt x="926" y="745"/>
                  </a:cubicBezTo>
                  <a:cubicBezTo>
                    <a:pt x="811" y="578"/>
                    <a:pt x="679" y="426"/>
                    <a:pt x="521" y="299"/>
                  </a:cubicBezTo>
                  <a:cubicBezTo>
                    <a:pt x="440" y="233"/>
                    <a:pt x="360" y="176"/>
                    <a:pt x="273" y="127"/>
                  </a:cubicBezTo>
                  <a:cubicBezTo>
                    <a:pt x="187" y="75"/>
                    <a:pt x="92" y="32"/>
                    <a:pt x="1" y="1"/>
                  </a:cubicBezTo>
                  <a:close/>
                  <a:moveTo>
                    <a:pt x="1339" y="1835"/>
                  </a:moveTo>
                  <a:cubicBezTo>
                    <a:pt x="1333" y="1839"/>
                    <a:pt x="1327" y="1842"/>
                    <a:pt x="1322" y="1842"/>
                  </a:cubicBezTo>
                  <a:cubicBezTo>
                    <a:pt x="1330" y="1842"/>
                    <a:pt x="1335" y="1839"/>
                    <a:pt x="1339"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7"/>
            <p:cNvSpPr/>
            <p:nvPr/>
          </p:nvSpPr>
          <p:spPr>
            <a:xfrm>
              <a:off x="6297404" y="1798922"/>
              <a:ext cx="1062057" cy="684175"/>
            </a:xfrm>
            <a:custGeom>
              <a:rect b="b" l="l" r="r" t="t"/>
              <a:pathLst>
                <a:path extrusionOk="0" h="5046" w="7833">
                  <a:moveTo>
                    <a:pt x="5762" y="0"/>
                  </a:moveTo>
                  <a:cubicBezTo>
                    <a:pt x="5598" y="0"/>
                    <a:pt x="5397" y="86"/>
                    <a:pt x="5245" y="164"/>
                  </a:cubicBezTo>
                  <a:cubicBezTo>
                    <a:pt x="5417" y="512"/>
                    <a:pt x="5793" y="1468"/>
                    <a:pt x="4894" y="1839"/>
                  </a:cubicBezTo>
                  <a:cubicBezTo>
                    <a:pt x="4779" y="1886"/>
                    <a:pt x="4660" y="1908"/>
                    <a:pt x="4541" y="1908"/>
                  </a:cubicBezTo>
                  <a:cubicBezTo>
                    <a:pt x="3733" y="1908"/>
                    <a:pt x="2879" y="938"/>
                    <a:pt x="2561" y="537"/>
                  </a:cubicBezTo>
                  <a:cubicBezTo>
                    <a:pt x="2552" y="537"/>
                    <a:pt x="2547" y="540"/>
                    <a:pt x="2538" y="540"/>
                  </a:cubicBezTo>
                  <a:cubicBezTo>
                    <a:pt x="2416" y="540"/>
                    <a:pt x="2212" y="497"/>
                    <a:pt x="1986" y="497"/>
                  </a:cubicBezTo>
                  <a:cubicBezTo>
                    <a:pt x="1732" y="497"/>
                    <a:pt x="1450" y="551"/>
                    <a:pt x="1222" y="779"/>
                  </a:cubicBezTo>
                  <a:cubicBezTo>
                    <a:pt x="791" y="1210"/>
                    <a:pt x="636" y="1836"/>
                    <a:pt x="507" y="2009"/>
                  </a:cubicBezTo>
                  <a:cubicBezTo>
                    <a:pt x="461" y="2072"/>
                    <a:pt x="251" y="2325"/>
                    <a:pt x="1" y="2646"/>
                  </a:cubicBezTo>
                  <a:cubicBezTo>
                    <a:pt x="340" y="2692"/>
                    <a:pt x="668" y="2836"/>
                    <a:pt x="935" y="3054"/>
                  </a:cubicBezTo>
                  <a:cubicBezTo>
                    <a:pt x="1101" y="3198"/>
                    <a:pt x="1245" y="3371"/>
                    <a:pt x="1354" y="3566"/>
                  </a:cubicBezTo>
                  <a:cubicBezTo>
                    <a:pt x="1719" y="3176"/>
                    <a:pt x="2168" y="2740"/>
                    <a:pt x="2293" y="2740"/>
                  </a:cubicBezTo>
                  <a:cubicBezTo>
                    <a:pt x="2297" y="2740"/>
                    <a:pt x="2300" y="2741"/>
                    <a:pt x="2302" y="2741"/>
                  </a:cubicBezTo>
                  <a:cubicBezTo>
                    <a:pt x="2495" y="2784"/>
                    <a:pt x="3320" y="4146"/>
                    <a:pt x="3320" y="4146"/>
                  </a:cubicBezTo>
                  <a:lnTo>
                    <a:pt x="3147" y="4663"/>
                  </a:lnTo>
                  <a:cubicBezTo>
                    <a:pt x="3147" y="4663"/>
                    <a:pt x="4337" y="5046"/>
                    <a:pt x="5479" y="5046"/>
                  </a:cubicBezTo>
                  <a:cubicBezTo>
                    <a:pt x="6078" y="5046"/>
                    <a:pt x="6663" y="4941"/>
                    <a:pt x="7058" y="4620"/>
                  </a:cubicBezTo>
                  <a:lnTo>
                    <a:pt x="6905" y="3799"/>
                  </a:lnTo>
                  <a:cubicBezTo>
                    <a:pt x="6905" y="3799"/>
                    <a:pt x="7446" y="3411"/>
                    <a:pt x="7446" y="2868"/>
                  </a:cubicBezTo>
                  <a:cubicBezTo>
                    <a:pt x="7446" y="2595"/>
                    <a:pt x="7336" y="2351"/>
                    <a:pt x="7227" y="2175"/>
                  </a:cubicBezTo>
                  <a:lnTo>
                    <a:pt x="7446" y="2175"/>
                  </a:lnTo>
                  <a:cubicBezTo>
                    <a:pt x="7446" y="2175"/>
                    <a:pt x="7446" y="2175"/>
                    <a:pt x="7446" y="2175"/>
                  </a:cubicBezTo>
                  <a:cubicBezTo>
                    <a:pt x="7447" y="2175"/>
                    <a:pt x="7832" y="1486"/>
                    <a:pt x="7187" y="388"/>
                  </a:cubicBezTo>
                  <a:cubicBezTo>
                    <a:pt x="7187" y="388"/>
                    <a:pt x="6064" y="0"/>
                    <a:pt x="5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7"/>
            <p:cNvSpPr/>
            <p:nvPr/>
          </p:nvSpPr>
          <p:spPr>
            <a:xfrm>
              <a:off x="6975740" y="1805566"/>
              <a:ext cx="22372" cy="3932"/>
            </a:xfrm>
            <a:custGeom>
              <a:rect b="b" l="l" r="r" t="t"/>
              <a:pathLst>
                <a:path extrusionOk="0" h="29" w="165">
                  <a:moveTo>
                    <a:pt x="164" y="0"/>
                  </a:moveTo>
                  <a:lnTo>
                    <a:pt x="0" y="29"/>
                  </a:lnTo>
                  <a:cubicBezTo>
                    <a:pt x="0" y="29"/>
                    <a:pt x="2" y="29"/>
                    <a:pt x="4" y="29"/>
                  </a:cubicBezTo>
                  <a:cubicBezTo>
                    <a:pt x="19" y="29"/>
                    <a:pt x="74" y="27"/>
                    <a:pt x="164" y="0"/>
                  </a:cubicBezTo>
                  <a:close/>
                </a:path>
              </a:pathLst>
            </a:custGeom>
            <a:solidFill>
              <a:srgbClr val="BC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7"/>
            <p:cNvSpPr/>
            <p:nvPr/>
          </p:nvSpPr>
          <p:spPr>
            <a:xfrm>
              <a:off x="6819816" y="1349996"/>
              <a:ext cx="196737" cy="192399"/>
            </a:xfrm>
            <a:custGeom>
              <a:rect b="b" l="l" r="r" t="t"/>
              <a:pathLst>
                <a:path extrusionOk="0" h="1419" w="1451">
                  <a:moveTo>
                    <a:pt x="778" y="1"/>
                  </a:moveTo>
                  <a:cubicBezTo>
                    <a:pt x="746" y="1"/>
                    <a:pt x="714" y="4"/>
                    <a:pt x="679" y="10"/>
                  </a:cubicBezTo>
                  <a:cubicBezTo>
                    <a:pt x="1" y="130"/>
                    <a:pt x="188" y="906"/>
                    <a:pt x="188" y="906"/>
                  </a:cubicBezTo>
                  <a:cubicBezTo>
                    <a:pt x="188" y="906"/>
                    <a:pt x="319" y="1418"/>
                    <a:pt x="799" y="1418"/>
                  </a:cubicBezTo>
                  <a:cubicBezTo>
                    <a:pt x="950" y="1418"/>
                    <a:pt x="1136" y="1367"/>
                    <a:pt x="1363" y="1234"/>
                  </a:cubicBezTo>
                  <a:cubicBezTo>
                    <a:pt x="1450" y="1046"/>
                    <a:pt x="1367"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7"/>
            <p:cNvSpPr/>
            <p:nvPr/>
          </p:nvSpPr>
          <p:spPr>
            <a:xfrm>
              <a:off x="6828087" y="1365317"/>
              <a:ext cx="181009" cy="177077"/>
            </a:xfrm>
            <a:custGeom>
              <a:rect b="b" l="l" r="r" t="t"/>
              <a:pathLst>
                <a:path extrusionOk="0" h="1306" w="1335">
                  <a:moveTo>
                    <a:pt x="717" y="1"/>
                  </a:moveTo>
                  <a:cubicBezTo>
                    <a:pt x="688" y="1"/>
                    <a:pt x="658" y="3"/>
                    <a:pt x="627" y="9"/>
                  </a:cubicBezTo>
                  <a:cubicBezTo>
                    <a:pt x="0" y="118"/>
                    <a:pt x="173" y="833"/>
                    <a:pt x="173" y="833"/>
                  </a:cubicBezTo>
                  <a:cubicBezTo>
                    <a:pt x="173" y="833"/>
                    <a:pt x="294" y="1305"/>
                    <a:pt x="735" y="1305"/>
                  </a:cubicBezTo>
                  <a:cubicBezTo>
                    <a:pt x="874" y="1305"/>
                    <a:pt x="1044" y="1258"/>
                    <a:pt x="1253" y="1135"/>
                  </a:cubicBezTo>
                  <a:cubicBezTo>
                    <a:pt x="1335" y="961"/>
                    <a:pt x="1259" y="1"/>
                    <a:pt x="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7"/>
            <p:cNvSpPr/>
            <p:nvPr/>
          </p:nvSpPr>
          <p:spPr>
            <a:xfrm>
              <a:off x="6884490" y="1383215"/>
              <a:ext cx="64540" cy="126774"/>
            </a:xfrm>
            <a:custGeom>
              <a:rect b="b" l="l" r="r" t="t"/>
              <a:pathLst>
                <a:path extrusionOk="0" h="935" w="476">
                  <a:moveTo>
                    <a:pt x="237" y="0"/>
                  </a:moveTo>
                  <a:cubicBezTo>
                    <a:pt x="107" y="0"/>
                    <a:pt x="1" y="210"/>
                    <a:pt x="1" y="469"/>
                  </a:cubicBezTo>
                  <a:cubicBezTo>
                    <a:pt x="1" y="724"/>
                    <a:pt x="107" y="934"/>
                    <a:pt x="237" y="934"/>
                  </a:cubicBezTo>
                  <a:cubicBezTo>
                    <a:pt x="369" y="934"/>
                    <a:pt x="475" y="724"/>
                    <a:pt x="475" y="469"/>
                  </a:cubicBezTo>
                  <a:cubicBezTo>
                    <a:pt x="475" y="210"/>
                    <a:pt x="369"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7"/>
            <p:cNvSpPr/>
            <p:nvPr/>
          </p:nvSpPr>
          <p:spPr>
            <a:xfrm>
              <a:off x="7100614" y="1371825"/>
              <a:ext cx="130435" cy="177348"/>
            </a:xfrm>
            <a:custGeom>
              <a:rect b="b" l="l" r="r" t="t"/>
              <a:pathLst>
                <a:path extrusionOk="0" h="1308" w="962">
                  <a:moveTo>
                    <a:pt x="509" y="0"/>
                  </a:moveTo>
                  <a:cubicBezTo>
                    <a:pt x="191" y="0"/>
                    <a:pt x="1" y="901"/>
                    <a:pt x="25" y="1076"/>
                  </a:cubicBezTo>
                  <a:cubicBezTo>
                    <a:pt x="151" y="1246"/>
                    <a:pt x="263" y="1308"/>
                    <a:pt x="358" y="1308"/>
                  </a:cubicBezTo>
                  <a:cubicBezTo>
                    <a:pt x="605" y="1308"/>
                    <a:pt x="743" y="895"/>
                    <a:pt x="743" y="895"/>
                  </a:cubicBezTo>
                  <a:cubicBezTo>
                    <a:pt x="743" y="895"/>
                    <a:pt x="961" y="199"/>
                    <a:pt x="594" y="21"/>
                  </a:cubicBezTo>
                  <a:cubicBezTo>
                    <a:pt x="564" y="7"/>
                    <a:pt x="536" y="0"/>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7"/>
            <p:cNvSpPr/>
            <p:nvPr/>
          </p:nvSpPr>
          <p:spPr>
            <a:xfrm>
              <a:off x="7104546" y="1385655"/>
              <a:ext cx="119453" cy="163654"/>
            </a:xfrm>
            <a:custGeom>
              <a:rect b="b" l="l" r="r" t="t"/>
              <a:pathLst>
                <a:path extrusionOk="0" h="1207" w="881">
                  <a:moveTo>
                    <a:pt x="466" y="0"/>
                  </a:moveTo>
                  <a:cubicBezTo>
                    <a:pt x="174" y="0"/>
                    <a:pt x="0" y="830"/>
                    <a:pt x="19" y="994"/>
                  </a:cubicBezTo>
                  <a:cubicBezTo>
                    <a:pt x="136" y="1150"/>
                    <a:pt x="239" y="1207"/>
                    <a:pt x="327" y="1207"/>
                  </a:cubicBezTo>
                  <a:cubicBezTo>
                    <a:pt x="555" y="1207"/>
                    <a:pt x="679" y="824"/>
                    <a:pt x="679" y="824"/>
                  </a:cubicBezTo>
                  <a:cubicBezTo>
                    <a:pt x="679" y="824"/>
                    <a:pt x="881" y="184"/>
                    <a:pt x="544" y="20"/>
                  </a:cubicBezTo>
                  <a:cubicBezTo>
                    <a:pt x="518" y="7"/>
                    <a:pt x="492"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7"/>
            <p:cNvSpPr/>
            <p:nvPr/>
          </p:nvSpPr>
          <p:spPr>
            <a:xfrm>
              <a:off x="7127596" y="1400299"/>
              <a:ext cx="42303" cy="117826"/>
            </a:xfrm>
            <a:custGeom>
              <a:rect b="b" l="l" r="r" t="t"/>
              <a:pathLst>
                <a:path extrusionOk="0" h="869" w="312">
                  <a:moveTo>
                    <a:pt x="156" y="1"/>
                  </a:moveTo>
                  <a:cubicBezTo>
                    <a:pt x="73" y="1"/>
                    <a:pt x="1" y="193"/>
                    <a:pt x="1" y="435"/>
                  </a:cubicBezTo>
                  <a:cubicBezTo>
                    <a:pt x="1" y="673"/>
                    <a:pt x="67" y="869"/>
                    <a:pt x="153" y="869"/>
                  </a:cubicBezTo>
                  <a:cubicBezTo>
                    <a:pt x="154" y="869"/>
                    <a:pt x="154" y="869"/>
                    <a:pt x="155" y="869"/>
                  </a:cubicBezTo>
                  <a:cubicBezTo>
                    <a:pt x="240" y="869"/>
                    <a:pt x="308" y="674"/>
                    <a:pt x="308" y="435"/>
                  </a:cubicBezTo>
                  <a:cubicBezTo>
                    <a:pt x="311" y="196"/>
                    <a:pt x="242"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7"/>
            <p:cNvSpPr/>
            <p:nvPr/>
          </p:nvSpPr>
          <p:spPr>
            <a:xfrm>
              <a:off x="7058311" y="1453313"/>
              <a:ext cx="86369" cy="116605"/>
            </a:xfrm>
            <a:custGeom>
              <a:rect b="b" l="l" r="r" t="t"/>
              <a:pathLst>
                <a:path extrusionOk="0" h="860" w="637">
                  <a:moveTo>
                    <a:pt x="228" y="1"/>
                  </a:moveTo>
                  <a:cubicBezTo>
                    <a:pt x="228" y="1"/>
                    <a:pt x="228" y="1"/>
                    <a:pt x="227" y="1"/>
                  </a:cubicBezTo>
                  <a:cubicBezTo>
                    <a:pt x="12" y="32"/>
                    <a:pt x="0" y="762"/>
                    <a:pt x="127" y="845"/>
                  </a:cubicBezTo>
                  <a:cubicBezTo>
                    <a:pt x="141" y="855"/>
                    <a:pt x="159" y="859"/>
                    <a:pt x="179" y="859"/>
                  </a:cubicBezTo>
                  <a:cubicBezTo>
                    <a:pt x="337" y="859"/>
                    <a:pt x="637" y="585"/>
                    <a:pt x="624" y="529"/>
                  </a:cubicBezTo>
                  <a:cubicBezTo>
                    <a:pt x="604" y="463"/>
                    <a:pt x="288" y="455"/>
                    <a:pt x="288" y="455"/>
                  </a:cubicBezTo>
                  <a:cubicBezTo>
                    <a:pt x="288" y="455"/>
                    <a:pt x="271"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7"/>
            <p:cNvSpPr/>
            <p:nvPr/>
          </p:nvSpPr>
          <p:spPr>
            <a:xfrm>
              <a:off x="6621590" y="1301456"/>
              <a:ext cx="101826" cy="250566"/>
            </a:xfrm>
            <a:custGeom>
              <a:rect b="b" l="l" r="r" t="t"/>
              <a:pathLst>
                <a:path extrusionOk="0" h="1848" w="751">
                  <a:moveTo>
                    <a:pt x="1" y="0"/>
                  </a:moveTo>
                  <a:cubicBezTo>
                    <a:pt x="95" y="141"/>
                    <a:pt x="184" y="284"/>
                    <a:pt x="268" y="431"/>
                  </a:cubicBezTo>
                  <a:cubicBezTo>
                    <a:pt x="345" y="578"/>
                    <a:pt x="417" y="730"/>
                    <a:pt x="477" y="885"/>
                  </a:cubicBezTo>
                  <a:cubicBezTo>
                    <a:pt x="541" y="1037"/>
                    <a:pt x="592" y="1198"/>
                    <a:pt x="641" y="1359"/>
                  </a:cubicBezTo>
                  <a:cubicBezTo>
                    <a:pt x="684" y="1517"/>
                    <a:pt x="722" y="1681"/>
                    <a:pt x="750" y="1848"/>
                  </a:cubicBezTo>
                  <a:cubicBezTo>
                    <a:pt x="736" y="1681"/>
                    <a:pt x="704" y="1511"/>
                    <a:pt x="664" y="1350"/>
                  </a:cubicBezTo>
                  <a:cubicBezTo>
                    <a:pt x="621" y="1187"/>
                    <a:pt x="567" y="1029"/>
                    <a:pt x="506" y="871"/>
                  </a:cubicBezTo>
                  <a:cubicBezTo>
                    <a:pt x="443" y="715"/>
                    <a:pt x="368" y="563"/>
                    <a:pt x="285" y="417"/>
                  </a:cubicBezTo>
                  <a:cubicBezTo>
                    <a:pt x="199" y="273"/>
                    <a:pt x="104" y="13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7"/>
            <p:cNvSpPr/>
            <p:nvPr/>
          </p:nvSpPr>
          <p:spPr>
            <a:xfrm>
              <a:off x="6848696" y="1253052"/>
              <a:ext cx="173552" cy="130300"/>
            </a:xfrm>
            <a:custGeom>
              <a:rect b="b" l="l" r="r" t="t"/>
              <a:pathLst>
                <a:path extrusionOk="0" h="961" w="1280">
                  <a:moveTo>
                    <a:pt x="522" y="1"/>
                  </a:moveTo>
                  <a:cubicBezTo>
                    <a:pt x="265" y="1"/>
                    <a:pt x="1" y="127"/>
                    <a:pt x="1" y="127"/>
                  </a:cubicBezTo>
                  <a:cubicBezTo>
                    <a:pt x="18" y="127"/>
                    <a:pt x="34" y="126"/>
                    <a:pt x="51" y="126"/>
                  </a:cubicBezTo>
                  <a:cubicBezTo>
                    <a:pt x="1043" y="126"/>
                    <a:pt x="1279" y="960"/>
                    <a:pt x="1279" y="960"/>
                  </a:cubicBezTo>
                  <a:cubicBezTo>
                    <a:pt x="1279" y="960"/>
                    <a:pt x="1141" y="412"/>
                    <a:pt x="868" y="127"/>
                  </a:cubicBezTo>
                  <a:cubicBezTo>
                    <a:pt x="777" y="32"/>
                    <a:pt x="65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7"/>
            <p:cNvSpPr/>
            <p:nvPr/>
          </p:nvSpPr>
          <p:spPr>
            <a:xfrm>
              <a:off x="7114851" y="1270407"/>
              <a:ext cx="121622" cy="118368"/>
            </a:xfrm>
            <a:custGeom>
              <a:rect b="b" l="l" r="r" t="t"/>
              <a:pathLst>
                <a:path extrusionOk="0" h="873" w="897">
                  <a:moveTo>
                    <a:pt x="565" y="0"/>
                  </a:moveTo>
                  <a:cubicBezTo>
                    <a:pt x="502" y="0"/>
                    <a:pt x="438" y="25"/>
                    <a:pt x="382" y="94"/>
                  </a:cubicBezTo>
                  <a:cubicBezTo>
                    <a:pt x="172" y="344"/>
                    <a:pt x="0" y="873"/>
                    <a:pt x="0" y="873"/>
                  </a:cubicBezTo>
                  <a:cubicBezTo>
                    <a:pt x="0" y="873"/>
                    <a:pt x="244" y="166"/>
                    <a:pt x="766" y="166"/>
                  </a:cubicBezTo>
                  <a:cubicBezTo>
                    <a:pt x="808" y="166"/>
                    <a:pt x="851" y="170"/>
                    <a:pt x="897" y="180"/>
                  </a:cubicBezTo>
                  <a:cubicBezTo>
                    <a:pt x="897" y="180"/>
                    <a:pt x="733"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7"/>
            <p:cNvSpPr/>
            <p:nvPr/>
          </p:nvSpPr>
          <p:spPr>
            <a:xfrm>
              <a:off x="6969909" y="1609101"/>
              <a:ext cx="24270" cy="52337"/>
            </a:xfrm>
            <a:custGeom>
              <a:rect b="b" l="l" r="r" t="t"/>
              <a:pathLst>
                <a:path extrusionOk="0" h="386" w="179">
                  <a:moveTo>
                    <a:pt x="32" y="1"/>
                  </a:moveTo>
                  <a:cubicBezTo>
                    <a:pt x="12" y="127"/>
                    <a:pt x="0" y="257"/>
                    <a:pt x="0" y="386"/>
                  </a:cubicBezTo>
                  <a:cubicBezTo>
                    <a:pt x="63" y="314"/>
                    <a:pt x="121" y="239"/>
                    <a:pt x="178" y="159"/>
                  </a:cubicBezTo>
                  <a:cubicBezTo>
                    <a:pt x="130" y="110"/>
                    <a:pt x="78" y="55"/>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7"/>
            <p:cNvSpPr/>
            <p:nvPr/>
          </p:nvSpPr>
          <p:spPr>
            <a:xfrm>
              <a:off x="7037702" y="1653980"/>
              <a:ext cx="30507" cy="41761"/>
            </a:xfrm>
            <a:custGeom>
              <a:rect b="b" l="l" r="r" t="t"/>
              <a:pathLst>
                <a:path extrusionOk="0" h="308" w="225">
                  <a:moveTo>
                    <a:pt x="224" y="0"/>
                  </a:moveTo>
                  <a:lnTo>
                    <a:pt x="224" y="0"/>
                  </a:lnTo>
                  <a:cubicBezTo>
                    <a:pt x="178" y="24"/>
                    <a:pt x="124" y="36"/>
                    <a:pt x="71" y="36"/>
                  </a:cubicBezTo>
                  <a:cubicBezTo>
                    <a:pt x="47" y="36"/>
                    <a:pt x="23" y="33"/>
                    <a:pt x="0" y="29"/>
                  </a:cubicBezTo>
                  <a:lnTo>
                    <a:pt x="0" y="29"/>
                  </a:lnTo>
                  <a:cubicBezTo>
                    <a:pt x="15" y="121"/>
                    <a:pt x="29" y="213"/>
                    <a:pt x="38" y="308"/>
                  </a:cubicBezTo>
                  <a:cubicBezTo>
                    <a:pt x="109" y="210"/>
                    <a:pt x="173" y="11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7"/>
            <p:cNvSpPr/>
            <p:nvPr/>
          </p:nvSpPr>
          <p:spPr>
            <a:xfrm>
              <a:off x="6966791" y="1599068"/>
              <a:ext cx="114300" cy="61421"/>
            </a:xfrm>
            <a:custGeom>
              <a:rect b="b" l="l" r="r" t="t"/>
              <a:pathLst>
                <a:path extrusionOk="0" h="453" w="843">
                  <a:moveTo>
                    <a:pt x="0" y="0"/>
                  </a:moveTo>
                  <a:lnTo>
                    <a:pt x="0" y="0"/>
                  </a:lnTo>
                  <a:cubicBezTo>
                    <a:pt x="49" y="75"/>
                    <a:pt x="101" y="144"/>
                    <a:pt x="158" y="201"/>
                  </a:cubicBezTo>
                  <a:cubicBezTo>
                    <a:pt x="221" y="265"/>
                    <a:pt x="285" y="328"/>
                    <a:pt x="359" y="377"/>
                  </a:cubicBezTo>
                  <a:cubicBezTo>
                    <a:pt x="428" y="423"/>
                    <a:pt x="507" y="453"/>
                    <a:pt x="586" y="453"/>
                  </a:cubicBezTo>
                  <a:cubicBezTo>
                    <a:pt x="595" y="453"/>
                    <a:pt x="605" y="452"/>
                    <a:pt x="615" y="451"/>
                  </a:cubicBezTo>
                  <a:cubicBezTo>
                    <a:pt x="658" y="448"/>
                    <a:pt x="704" y="437"/>
                    <a:pt x="744" y="417"/>
                  </a:cubicBezTo>
                  <a:cubicBezTo>
                    <a:pt x="785" y="394"/>
                    <a:pt x="819" y="365"/>
                    <a:pt x="842" y="328"/>
                  </a:cubicBezTo>
                  <a:lnTo>
                    <a:pt x="842" y="328"/>
                  </a:lnTo>
                  <a:cubicBezTo>
                    <a:pt x="828" y="345"/>
                    <a:pt x="813" y="359"/>
                    <a:pt x="796" y="374"/>
                  </a:cubicBezTo>
                  <a:cubicBezTo>
                    <a:pt x="776" y="388"/>
                    <a:pt x="756" y="400"/>
                    <a:pt x="739" y="405"/>
                  </a:cubicBezTo>
                  <a:cubicBezTo>
                    <a:pt x="701" y="423"/>
                    <a:pt x="658" y="431"/>
                    <a:pt x="615" y="431"/>
                  </a:cubicBezTo>
                  <a:cubicBezTo>
                    <a:pt x="612" y="431"/>
                    <a:pt x="608" y="431"/>
                    <a:pt x="605" y="431"/>
                  </a:cubicBezTo>
                  <a:cubicBezTo>
                    <a:pt x="525" y="431"/>
                    <a:pt x="448" y="401"/>
                    <a:pt x="379" y="356"/>
                  </a:cubicBezTo>
                  <a:cubicBezTo>
                    <a:pt x="308" y="308"/>
                    <a:pt x="244" y="250"/>
                    <a:pt x="181" y="190"/>
                  </a:cubicBezTo>
                  <a:cubicBezTo>
                    <a:pt x="121" y="129"/>
                    <a:pt x="58"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7"/>
            <p:cNvSpPr/>
            <p:nvPr/>
          </p:nvSpPr>
          <p:spPr>
            <a:xfrm>
              <a:off x="6946860" y="3013231"/>
              <a:ext cx="124469" cy="221414"/>
            </a:xfrm>
            <a:custGeom>
              <a:rect b="b" l="l" r="r" t="t"/>
              <a:pathLst>
                <a:path extrusionOk="0" h="1633" w="918">
                  <a:moveTo>
                    <a:pt x="912" y="0"/>
                  </a:moveTo>
                  <a:cubicBezTo>
                    <a:pt x="912" y="0"/>
                    <a:pt x="909" y="7"/>
                    <a:pt x="906" y="11"/>
                  </a:cubicBezTo>
                  <a:lnTo>
                    <a:pt x="906" y="11"/>
                  </a:lnTo>
                  <a:cubicBezTo>
                    <a:pt x="907" y="10"/>
                    <a:pt x="908" y="10"/>
                    <a:pt x="909" y="9"/>
                  </a:cubicBezTo>
                  <a:cubicBezTo>
                    <a:pt x="912" y="3"/>
                    <a:pt x="917" y="0"/>
                    <a:pt x="912" y="0"/>
                  </a:cubicBezTo>
                  <a:close/>
                  <a:moveTo>
                    <a:pt x="906" y="11"/>
                  </a:moveTo>
                  <a:lnTo>
                    <a:pt x="906" y="11"/>
                  </a:lnTo>
                  <a:cubicBezTo>
                    <a:pt x="901" y="15"/>
                    <a:pt x="897" y="18"/>
                    <a:pt x="894" y="26"/>
                  </a:cubicBezTo>
                  <a:cubicBezTo>
                    <a:pt x="889" y="32"/>
                    <a:pt x="880" y="43"/>
                    <a:pt x="874" y="55"/>
                  </a:cubicBezTo>
                  <a:cubicBezTo>
                    <a:pt x="825" y="124"/>
                    <a:pt x="774" y="190"/>
                    <a:pt x="725" y="262"/>
                  </a:cubicBezTo>
                  <a:cubicBezTo>
                    <a:pt x="664" y="356"/>
                    <a:pt x="610" y="448"/>
                    <a:pt x="558" y="546"/>
                  </a:cubicBezTo>
                  <a:cubicBezTo>
                    <a:pt x="524" y="606"/>
                    <a:pt x="498" y="670"/>
                    <a:pt x="463" y="730"/>
                  </a:cubicBezTo>
                  <a:cubicBezTo>
                    <a:pt x="414" y="819"/>
                    <a:pt x="368" y="908"/>
                    <a:pt x="317" y="1000"/>
                  </a:cubicBezTo>
                  <a:cubicBezTo>
                    <a:pt x="288" y="1052"/>
                    <a:pt x="254" y="1104"/>
                    <a:pt x="225" y="1158"/>
                  </a:cubicBezTo>
                  <a:cubicBezTo>
                    <a:pt x="167" y="1267"/>
                    <a:pt x="113" y="1379"/>
                    <a:pt x="67" y="1494"/>
                  </a:cubicBezTo>
                  <a:cubicBezTo>
                    <a:pt x="55" y="1520"/>
                    <a:pt x="41" y="1549"/>
                    <a:pt x="27" y="1575"/>
                  </a:cubicBezTo>
                  <a:cubicBezTo>
                    <a:pt x="23" y="1580"/>
                    <a:pt x="20" y="1586"/>
                    <a:pt x="18" y="1592"/>
                  </a:cubicBezTo>
                  <a:lnTo>
                    <a:pt x="18" y="1592"/>
                  </a:lnTo>
                  <a:cubicBezTo>
                    <a:pt x="25" y="1580"/>
                    <a:pt x="34" y="1568"/>
                    <a:pt x="41" y="1555"/>
                  </a:cubicBezTo>
                  <a:lnTo>
                    <a:pt x="104" y="1437"/>
                  </a:lnTo>
                  <a:cubicBezTo>
                    <a:pt x="118" y="1408"/>
                    <a:pt x="130" y="1382"/>
                    <a:pt x="144" y="1353"/>
                  </a:cubicBezTo>
                  <a:cubicBezTo>
                    <a:pt x="173" y="1299"/>
                    <a:pt x="205" y="1241"/>
                    <a:pt x="236" y="1190"/>
                  </a:cubicBezTo>
                  <a:lnTo>
                    <a:pt x="343" y="1009"/>
                  </a:lnTo>
                  <a:cubicBezTo>
                    <a:pt x="374" y="951"/>
                    <a:pt x="412" y="894"/>
                    <a:pt x="443" y="836"/>
                  </a:cubicBezTo>
                  <a:cubicBezTo>
                    <a:pt x="478" y="764"/>
                    <a:pt x="515" y="690"/>
                    <a:pt x="549" y="618"/>
                  </a:cubicBezTo>
                  <a:cubicBezTo>
                    <a:pt x="558" y="606"/>
                    <a:pt x="564" y="601"/>
                    <a:pt x="572" y="589"/>
                  </a:cubicBezTo>
                  <a:cubicBezTo>
                    <a:pt x="601" y="532"/>
                    <a:pt x="630" y="474"/>
                    <a:pt x="659" y="420"/>
                  </a:cubicBezTo>
                  <a:lnTo>
                    <a:pt x="702" y="356"/>
                  </a:lnTo>
                  <a:cubicBezTo>
                    <a:pt x="725" y="313"/>
                    <a:pt x="748" y="267"/>
                    <a:pt x="776" y="221"/>
                  </a:cubicBezTo>
                  <a:cubicBezTo>
                    <a:pt x="817" y="158"/>
                    <a:pt x="860" y="89"/>
                    <a:pt x="897" y="23"/>
                  </a:cubicBezTo>
                  <a:cubicBezTo>
                    <a:pt x="903" y="17"/>
                    <a:pt x="903" y="15"/>
                    <a:pt x="906" y="12"/>
                  </a:cubicBezTo>
                  <a:cubicBezTo>
                    <a:pt x="906" y="11"/>
                    <a:pt x="906" y="11"/>
                    <a:pt x="906" y="11"/>
                  </a:cubicBezTo>
                  <a:close/>
                  <a:moveTo>
                    <a:pt x="18" y="1592"/>
                  </a:moveTo>
                  <a:cubicBezTo>
                    <a:pt x="16" y="1595"/>
                    <a:pt x="14" y="1598"/>
                    <a:pt x="12" y="1601"/>
                  </a:cubicBezTo>
                  <a:cubicBezTo>
                    <a:pt x="13" y="1602"/>
                    <a:pt x="13" y="1603"/>
                    <a:pt x="13" y="1604"/>
                  </a:cubicBezTo>
                  <a:lnTo>
                    <a:pt x="13" y="1604"/>
                  </a:lnTo>
                  <a:cubicBezTo>
                    <a:pt x="14" y="1600"/>
                    <a:pt x="16" y="1596"/>
                    <a:pt x="18" y="1592"/>
                  </a:cubicBezTo>
                  <a:close/>
                  <a:moveTo>
                    <a:pt x="13" y="1604"/>
                  </a:moveTo>
                  <a:cubicBezTo>
                    <a:pt x="9" y="1614"/>
                    <a:pt x="6" y="1623"/>
                    <a:pt x="1" y="1632"/>
                  </a:cubicBezTo>
                  <a:cubicBezTo>
                    <a:pt x="8" y="1622"/>
                    <a:pt x="14" y="1614"/>
                    <a:pt x="13" y="160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7"/>
            <p:cNvSpPr/>
            <p:nvPr/>
          </p:nvSpPr>
          <p:spPr>
            <a:xfrm>
              <a:off x="6847882" y="2283371"/>
              <a:ext cx="233482" cy="93420"/>
            </a:xfrm>
            <a:custGeom>
              <a:rect b="b" l="l" r="r" t="t"/>
              <a:pathLst>
                <a:path extrusionOk="0" h="689" w="1722">
                  <a:moveTo>
                    <a:pt x="1721" y="0"/>
                  </a:moveTo>
                  <a:cubicBezTo>
                    <a:pt x="1720" y="0"/>
                    <a:pt x="1718" y="3"/>
                    <a:pt x="1716" y="7"/>
                  </a:cubicBezTo>
                  <a:cubicBezTo>
                    <a:pt x="1708" y="10"/>
                    <a:pt x="1705" y="19"/>
                    <a:pt x="1696" y="22"/>
                  </a:cubicBezTo>
                  <a:cubicBezTo>
                    <a:pt x="1687" y="30"/>
                    <a:pt x="1679" y="39"/>
                    <a:pt x="1667" y="48"/>
                  </a:cubicBezTo>
                  <a:cubicBezTo>
                    <a:pt x="1604" y="99"/>
                    <a:pt x="1529" y="145"/>
                    <a:pt x="1458" y="194"/>
                  </a:cubicBezTo>
                  <a:cubicBezTo>
                    <a:pt x="1363" y="254"/>
                    <a:pt x="1274" y="315"/>
                    <a:pt x="1176" y="369"/>
                  </a:cubicBezTo>
                  <a:cubicBezTo>
                    <a:pt x="1162" y="378"/>
                    <a:pt x="1147" y="384"/>
                    <a:pt x="1133" y="395"/>
                  </a:cubicBezTo>
                  <a:lnTo>
                    <a:pt x="1090" y="421"/>
                  </a:lnTo>
                  <a:cubicBezTo>
                    <a:pt x="1061" y="438"/>
                    <a:pt x="1032" y="456"/>
                    <a:pt x="1001" y="470"/>
                  </a:cubicBezTo>
                  <a:cubicBezTo>
                    <a:pt x="906" y="516"/>
                    <a:pt x="811" y="550"/>
                    <a:pt x="711" y="579"/>
                  </a:cubicBezTo>
                  <a:cubicBezTo>
                    <a:pt x="647" y="593"/>
                    <a:pt x="587" y="599"/>
                    <a:pt x="527" y="611"/>
                  </a:cubicBezTo>
                  <a:cubicBezTo>
                    <a:pt x="403" y="631"/>
                    <a:pt x="282" y="657"/>
                    <a:pt x="156" y="671"/>
                  </a:cubicBezTo>
                  <a:cubicBezTo>
                    <a:pt x="142" y="672"/>
                    <a:pt x="127" y="673"/>
                    <a:pt x="111" y="673"/>
                  </a:cubicBezTo>
                  <a:cubicBezTo>
                    <a:pt x="96" y="673"/>
                    <a:pt x="81" y="672"/>
                    <a:pt x="67" y="671"/>
                  </a:cubicBezTo>
                  <a:cubicBezTo>
                    <a:pt x="62" y="670"/>
                    <a:pt x="58" y="670"/>
                    <a:pt x="53" y="670"/>
                  </a:cubicBezTo>
                  <a:cubicBezTo>
                    <a:pt x="35" y="670"/>
                    <a:pt x="17" y="674"/>
                    <a:pt x="1" y="674"/>
                  </a:cubicBezTo>
                  <a:cubicBezTo>
                    <a:pt x="10" y="674"/>
                    <a:pt x="19" y="678"/>
                    <a:pt x="26" y="678"/>
                  </a:cubicBezTo>
                  <a:cubicBezTo>
                    <a:pt x="27" y="678"/>
                    <a:pt x="28" y="677"/>
                    <a:pt x="30" y="677"/>
                  </a:cubicBezTo>
                  <a:cubicBezTo>
                    <a:pt x="53" y="682"/>
                    <a:pt x="70" y="685"/>
                    <a:pt x="87" y="685"/>
                  </a:cubicBezTo>
                  <a:cubicBezTo>
                    <a:pt x="111" y="688"/>
                    <a:pt x="135" y="689"/>
                    <a:pt x="159" y="689"/>
                  </a:cubicBezTo>
                  <a:cubicBezTo>
                    <a:pt x="182" y="689"/>
                    <a:pt x="205" y="688"/>
                    <a:pt x="228" y="688"/>
                  </a:cubicBezTo>
                  <a:cubicBezTo>
                    <a:pt x="259" y="688"/>
                    <a:pt x="288" y="682"/>
                    <a:pt x="323" y="677"/>
                  </a:cubicBezTo>
                  <a:cubicBezTo>
                    <a:pt x="354" y="677"/>
                    <a:pt x="386" y="674"/>
                    <a:pt x="417" y="671"/>
                  </a:cubicBezTo>
                  <a:cubicBezTo>
                    <a:pt x="452" y="668"/>
                    <a:pt x="484" y="668"/>
                    <a:pt x="515" y="660"/>
                  </a:cubicBezTo>
                  <a:cubicBezTo>
                    <a:pt x="584" y="648"/>
                    <a:pt x="656" y="634"/>
                    <a:pt x="725" y="619"/>
                  </a:cubicBezTo>
                  <a:lnTo>
                    <a:pt x="826" y="596"/>
                  </a:lnTo>
                  <a:cubicBezTo>
                    <a:pt x="857" y="588"/>
                    <a:pt x="889" y="576"/>
                    <a:pt x="920" y="562"/>
                  </a:cubicBezTo>
                  <a:cubicBezTo>
                    <a:pt x="998" y="530"/>
                    <a:pt x="1070" y="487"/>
                    <a:pt x="1142" y="444"/>
                  </a:cubicBezTo>
                  <a:cubicBezTo>
                    <a:pt x="1150" y="441"/>
                    <a:pt x="1165" y="441"/>
                    <a:pt x="1176" y="433"/>
                  </a:cubicBezTo>
                  <a:lnTo>
                    <a:pt x="1256" y="381"/>
                  </a:lnTo>
                  <a:cubicBezTo>
                    <a:pt x="1279" y="358"/>
                    <a:pt x="1308" y="341"/>
                    <a:pt x="1334" y="323"/>
                  </a:cubicBezTo>
                  <a:cubicBezTo>
                    <a:pt x="1357" y="309"/>
                    <a:pt x="1380" y="297"/>
                    <a:pt x="1403" y="283"/>
                  </a:cubicBezTo>
                  <a:cubicBezTo>
                    <a:pt x="1446" y="254"/>
                    <a:pt x="1481" y="217"/>
                    <a:pt x="1524" y="185"/>
                  </a:cubicBezTo>
                  <a:cubicBezTo>
                    <a:pt x="1590" y="137"/>
                    <a:pt x="1650" y="85"/>
                    <a:pt x="1705" y="25"/>
                  </a:cubicBezTo>
                  <a:lnTo>
                    <a:pt x="1716" y="13"/>
                  </a:lnTo>
                  <a:cubicBezTo>
                    <a:pt x="1719" y="10"/>
                    <a:pt x="1722" y="2"/>
                    <a:pt x="1722" y="2"/>
                  </a:cubicBezTo>
                  <a:cubicBezTo>
                    <a:pt x="1722" y="1"/>
                    <a:pt x="1722" y="0"/>
                    <a:pt x="1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7"/>
            <p:cNvSpPr/>
            <p:nvPr/>
          </p:nvSpPr>
          <p:spPr>
            <a:xfrm>
              <a:off x="7057905" y="2303709"/>
              <a:ext cx="57760" cy="46913"/>
            </a:xfrm>
            <a:custGeom>
              <a:rect b="b" l="l" r="r" t="t"/>
              <a:pathLst>
                <a:path extrusionOk="0" h="346" w="426">
                  <a:moveTo>
                    <a:pt x="420" y="1"/>
                  </a:moveTo>
                  <a:cubicBezTo>
                    <a:pt x="417" y="4"/>
                    <a:pt x="417" y="4"/>
                    <a:pt x="414" y="4"/>
                  </a:cubicBezTo>
                  <a:cubicBezTo>
                    <a:pt x="411" y="4"/>
                    <a:pt x="406" y="7"/>
                    <a:pt x="403" y="7"/>
                  </a:cubicBezTo>
                  <a:cubicBezTo>
                    <a:pt x="383" y="18"/>
                    <a:pt x="354" y="27"/>
                    <a:pt x="331" y="35"/>
                  </a:cubicBezTo>
                  <a:cubicBezTo>
                    <a:pt x="302" y="50"/>
                    <a:pt x="276" y="73"/>
                    <a:pt x="256" y="93"/>
                  </a:cubicBezTo>
                  <a:cubicBezTo>
                    <a:pt x="245" y="107"/>
                    <a:pt x="233" y="124"/>
                    <a:pt x="219" y="139"/>
                  </a:cubicBezTo>
                  <a:cubicBezTo>
                    <a:pt x="199" y="162"/>
                    <a:pt x="176" y="179"/>
                    <a:pt x="153" y="196"/>
                  </a:cubicBezTo>
                  <a:cubicBezTo>
                    <a:pt x="138" y="208"/>
                    <a:pt x="118" y="211"/>
                    <a:pt x="104" y="222"/>
                  </a:cubicBezTo>
                  <a:cubicBezTo>
                    <a:pt x="75" y="245"/>
                    <a:pt x="55" y="274"/>
                    <a:pt x="32" y="306"/>
                  </a:cubicBezTo>
                  <a:cubicBezTo>
                    <a:pt x="26" y="311"/>
                    <a:pt x="18" y="317"/>
                    <a:pt x="12" y="320"/>
                  </a:cubicBezTo>
                  <a:cubicBezTo>
                    <a:pt x="6" y="320"/>
                    <a:pt x="3" y="331"/>
                    <a:pt x="1" y="334"/>
                  </a:cubicBezTo>
                  <a:cubicBezTo>
                    <a:pt x="1" y="333"/>
                    <a:pt x="3" y="333"/>
                    <a:pt x="4" y="333"/>
                  </a:cubicBezTo>
                  <a:cubicBezTo>
                    <a:pt x="6" y="333"/>
                    <a:pt x="7" y="336"/>
                    <a:pt x="3" y="346"/>
                  </a:cubicBezTo>
                  <a:cubicBezTo>
                    <a:pt x="12" y="343"/>
                    <a:pt x="18" y="343"/>
                    <a:pt x="24" y="337"/>
                  </a:cubicBezTo>
                  <a:cubicBezTo>
                    <a:pt x="38" y="334"/>
                    <a:pt x="47" y="328"/>
                    <a:pt x="58" y="320"/>
                  </a:cubicBezTo>
                  <a:cubicBezTo>
                    <a:pt x="64" y="317"/>
                    <a:pt x="70" y="306"/>
                    <a:pt x="75" y="303"/>
                  </a:cubicBezTo>
                  <a:cubicBezTo>
                    <a:pt x="95" y="291"/>
                    <a:pt x="110" y="285"/>
                    <a:pt x="127" y="274"/>
                  </a:cubicBezTo>
                  <a:lnTo>
                    <a:pt x="182" y="242"/>
                  </a:lnTo>
                  <a:cubicBezTo>
                    <a:pt x="199" y="231"/>
                    <a:pt x="216" y="222"/>
                    <a:pt x="230" y="208"/>
                  </a:cubicBezTo>
                  <a:cubicBezTo>
                    <a:pt x="248" y="191"/>
                    <a:pt x="259" y="165"/>
                    <a:pt x="274" y="147"/>
                  </a:cubicBezTo>
                  <a:cubicBezTo>
                    <a:pt x="274" y="146"/>
                    <a:pt x="276" y="146"/>
                    <a:pt x="278" y="146"/>
                  </a:cubicBezTo>
                  <a:cubicBezTo>
                    <a:pt x="281" y="146"/>
                    <a:pt x="284" y="146"/>
                    <a:pt x="285" y="145"/>
                  </a:cubicBezTo>
                  <a:cubicBezTo>
                    <a:pt x="297" y="130"/>
                    <a:pt x="305" y="113"/>
                    <a:pt x="317" y="99"/>
                  </a:cubicBezTo>
                  <a:cubicBezTo>
                    <a:pt x="320" y="93"/>
                    <a:pt x="331" y="93"/>
                    <a:pt x="334" y="87"/>
                  </a:cubicBezTo>
                  <a:cubicBezTo>
                    <a:pt x="345" y="76"/>
                    <a:pt x="357" y="61"/>
                    <a:pt x="368" y="56"/>
                  </a:cubicBezTo>
                  <a:cubicBezTo>
                    <a:pt x="386" y="41"/>
                    <a:pt x="403" y="27"/>
                    <a:pt x="417" y="7"/>
                  </a:cubicBezTo>
                  <a:cubicBezTo>
                    <a:pt x="420" y="7"/>
                    <a:pt x="420" y="4"/>
                    <a:pt x="420" y="4"/>
                  </a:cubicBezTo>
                  <a:lnTo>
                    <a:pt x="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ooky Dracula Day! by Slidesgo">
  <a:themeElements>
    <a:clrScheme name="Simple Light">
      <a:dk1>
        <a:srgbClr val="110C27"/>
      </a:dk1>
      <a:lt1>
        <a:srgbClr val="FFFDC7"/>
      </a:lt1>
      <a:dk2>
        <a:srgbClr val="84373A"/>
      </a:dk2>
      <a:lt2>
        <a:srgbClr val="A53545"/>
      </a:lt2>
      <a:accent1>
        <a:srgbClr val="1E133C"/>
      </a:accent1>
      <a:accent2>
        <a:srgbClr val="FFD9AE"/>
      </a:accent2>
      <a:accent3>
        <a:srgbClr val="E9E1EC"/>
      </a:accent3>
      <a:accent4>
        <a:srgbClr val="373246"/>
      </a:accent4>
      <a:accent5>
        <a:srgbClr val="FFFFFF"/>
      </a:accent5>
      <a:accent6>
        <a:srgbClr val="FFFDC7"/>
      </a:accent6>
      <a:hlink>
        <a:srgbClr val="FFFDC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