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Alfa Slab One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AlfaSlabOne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8c6ecc9e7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8c6ecc9e7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c6ecc9e7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c6ecc9e7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CYC9njywIc1xSAAlPdYOZxAAqBOfnkjXSoe1k9SpeM4/ed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6- Practice Rounds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Columbia Youth for Debate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cases are not ready…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 time to work one-on-one with students, give case feedback, develop blocks if necessary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Also take time to review any of the concepts from past sessions if students need the </a:t>
            </a:r>
            <a:r>
              <a:rPr lang="en"/>
              <a:t>extra support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cases are ready…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rounds!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Debaters should pair up into teams. ½ of the teams will go pro, and ½ of the teams will go con. Next week, sides will switch!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https://docs.google.com/document/d/1CYC9njywIc1xSAAlPdYOZxAAqBOfnkjXSoe1k9SpeM4/edit</a:t>
            </a:r>
            <a:r>
              <a:rPr lang="en"/>
              <a:t> Look back at this document from Session 1 for the YFD debate format and general tips on argumentation!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