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NixieOn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bout.fb.com/news/2018/01/effect-social-media-democracy/" TargetMode="External"/><Relationship Id="rId3" Type="http://schemas.openxmlformats.org/officeDocument/2006/relationships/hyperlink" Target="https://about.fb.com/news/2022/04/what-the-research-on-social-medias-impact-on-democracy-and-daily-life-says-and-doesnt-say/" TargetMode="External"/><Relationship Id="rId4" Type="http://schemas.openxmlformats.org/officeDocument/2006/relationships/hyperlink" Target="https://carleton.ca/align/2018/millennials-voices-social-media-and-the-democratization-of-authority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thanzuckerman.com/2018/05/30/six-or-seven-things-social-media-can-do-for-democracy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.ssrn.com/sol3/papers.cfm?abstract_id=2795110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decisionlab.com/biases/negativity-bias" TargetMode="External"/><Relationship Id="rId3" Type="http://schemas.openxmlformats.org/officeDocument/2006/relationships/hyperlink" Target="https://www.bbc.com/future/article/20140728-why-is-all-the-news-bad" TargetMode="External"/><Relationship Id="rId4" Type="http://schemas.openxmlformats.org/officeDocument/2006/relationships/hyperlink" Target="https://www.theatlantic.com/magazine/archive/2019/12/social-media-democracy/600763/" TargetMode="External"/><Relationship Id="rId5" Type="http://schemas.openxmlformats.org/officeDocument/2006/relationships/hyperlink" Target="https://www.pnas.org/doi/10.1073/pnas.1618923114" TargetMode="External"/><Relationship Id="rId6" Type="http://schemas.openxmlformats.org/officeDocument/2006/relationships/hyperlink" Target="https://www.pewresearch.org/politics/2017/02/23/partisan-conflict-and-congressional-outreach/pdl-02-23-17_antipathy-new-00-02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atlantic.com/magazine/archive/2019/12/social-media-democracy/600763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ashingtonpost.com/technology/2022/01/04/facebook-election-misinformation-capitol-riot/" TargetMode="External"/><Relationship Id="rId3" Type="http://schemas.openxmlformats.org/officeDocument/2006/relationships/hyperlink" Target="https://www.theguardian.com/technology/2021/dec/06/rohingya-sue-facebook-myanmar-genocide-us-uk-legal-action-social-media-violence" TargetMode="External"/><Relationship Id="rId4" Type="http://schemas.openxmlformats.org/officeDocument/2006/relationships/hyperlink" Target="https://www.theguardian.com/technology/2022/feb/20/facebook-lets-vigilantes-in-ethiopia-incite-ethnic-kill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3a8f7364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3a8f736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https://www.intelligencesquaredus.org/debate/social-media-good-democracy/#/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3a8f73644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3a8f7364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https://about.fb.com/news/2018/01/effect-social-media-democracy/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https://about.fb.com/news/2022/04/what-the-research-on-social-medias-impact-on-democracy-and-daily-life-says-and-doesnt-say/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https://carleton.ca/align/2018/millennials-voices-social-media-and-the-democratization-of-authority/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3a8f73644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3a8f736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https://ethanzuckerman.com/2018/05/30/six-or-seven-things-social-media-can-do-for-democracy/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3a8f73644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3a8f736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3a8f73644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3a8f736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lso assuming civic engagement is important to democracy lol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https://papers.ssrn.com/sol3/papers.cfm?abstract_id=2795110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3a8f73644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3a8f736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https://thedecisionlab.com/biases/negativity-bias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https://www.bbc.com/future/article/20140728-why-is-all-the-news-bad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https://www.theatlantic.com/magazine/archive/2019/12/social-media-democracy/600763/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https://www.pnas.org/doi/10.1073/pnas.1618923114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https://www.pewresearch.org/politics/2017/02/23/partisan-conflict-and-congressional-outreach/pdl-02-23-17_antipathy-new-00-02/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3a8f73644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3a8f736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https://www.theatlantic.com/magazine/archive/2019/12/social-media-democracy/600763/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a8f736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3a8f73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3a8f7364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3a8f736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a8f7364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a8f736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https://www.merriam-webster.com/dictionary/democracy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3a8f736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3a8f736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https://www.washingtonpost.com/technology/2022/01/04/facebook-election-misinformation-capitol-riot/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https://www.theguardian.com/technology/2021/dec/06/rohingya-sue-facebook-myanmar-genocide-us-uk-legal-action-social-media-violence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https://www.theguardian.com/technology/2022/feb/20/facebook-lets-vigilantes-in-ethiopia-incite-ethnic-killing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3a8f7364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3a8f736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3a8f73644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3a8f736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3a8f73644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3a8f736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2022-23 YFD Topic Briefing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2935875" y="15257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Social media gives a </a:t>
            </a:r>
            <a:r>
              <a:rPr lang="en" sz="1800"/>
              <a:t>platform</a:t>
            </a:r>
            <a:r>
              <a:rPr lang="en" sz="1800"/>
              <a:t> to all and can elevate the voices of the marginalized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Anyone can create a </a:t>
            </a:r>
            <a:r>
              <a:rPr lang="en" sz="1800"/>
              <a:t>social media account, decreases issues of elitism in traditional town halls/democratic methods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Conducive to productive political organizing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Impacts: equality (racial, socioeconomic)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>
                <a:solidFill>
                  <a:schemeClr val="dk2"/>
                </a:solidFill>
              </a:rPr>
              <a:t>Ex: </a:t>
            </a:r>
            <a:r>
              <a:rPr lang="en" sz="1800">
                <a:solidFill>
                  <a:schemeClr val="dk2"/>
                </a:solidFill>
              </a:rPr>
              <a:t>Arab Spring, Black Lives Matter were organized on social media  </a:t>
            </a:r>
            <a:endParaRPr sz="1800"/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Equality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Information in a Democracy </a:t>
            </a:r>
            <a:endParaRPr sz="2400"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2935875" y="15257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⅔ of US adults consume at least some of their news on </a:t>
            </a:r>
            <a:r>
              <a:rPr lang="en" sz="1800"/>
              <a:t>social media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studies suggest people who use social media for news are more likely to be exposed to sources they otherwise would not consider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Good a2 to con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Social media promotes democratization of news, allows for coverage of issues mainstream media might not cover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Impacts: more educated populus= better democracy, amplify marginalized voices, less polarization </a:t>
            </a:r>
            <a:endParaRPr sz="1800"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as a tool for deliberation and debate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Elon Musk said Twitter is the new “town square”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Social media enables individuals to debate and deliberate with individuals around the world, not just within our own physical space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Impacts: better educated citizens = better democracy, overall better policies </a:t>
            </a:r>
            <a:endParaRPr sz="1800"/>
          </a:p>
        </p:txBody>
      </p: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 Arguments 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Civic Engagement and Diversity of Thought</a:t>
            </a:r>
            <a:endParaRPr sz="2400"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Assumption:</a:t>
            </a:r>
            <a:r>
              <a:rPr lang="en" sz="1800"/>
              <a:t> Good civic engagement involves respectful dialogue/debate between diverse opinions.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Social media encourages </a:t>
            </a:r>
            <a:r>
              <a:rPr lang="en" sz="1800"/>
              <a:t>echo-chambers</a:t>
            </a:r>
            <a:r>
              <a:rPr lang="en" sz="1800"/>
              <a:t> of thought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algorithm connects people w/ content they already engage with and people who interact with similar content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Confirmation bias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Impact: polarization, lack of debate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Civic Engagement and Diversity of Thought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2. Social media </a:t>
            </a:r>
            <a:r>
              <a:rPr lang="en" sz="1800"/>
              <a:t>propagates</a:t>
            </a:r>
            <a:r>
              <a:rPr lang="en" sz="1800"/>
              <a:t> content that is divisive, emotional, and extreme.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Psychological basis: negativity bias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Seen in news b4 social media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human interaction encourages less moderated and controlled dialogue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Content with more emotional and extreme language receives more interaction which boosts this content in the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Impact: polarization, lack of interrogation of one’s own beliefs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Political Engagement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2935875" y="1425833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</a:t>
            </a:r>
            <a:r>
              <a:rPr lang="en" sz="1800"/>
              <a:t>: Functioning democracies require some general consensus about what truth is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Social media is more conducive to the spread of misinformation than mainstream media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built-in content regulation like a newspaper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Section 230, social media </a:t>
            </a:r>
            <a:r>
              <a:rPr lang="en" sz="1800"/>
              <a:t>companies not liable for content on their platform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engagement= more profit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Impacts: democracy cannot exist, polarization, bad movements are created</a:t>
            </a:r>
            <a:endParaRPr sz="1800"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06" name="Google Shape;306;p29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balance, the benefits of </a:t>
            </a:r>
            <a:r>
              <a:rPr lang="en"/>
              <a:t>social media to democracy outweigh the harms. 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2935875" y="1525750"/>
            <a:ext cx="5797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On balance, the benefits of social media to democracy outweigh the harms.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On balance; outweigh</a:t>
            </a:r>
            <a:r>
              <a:rPr lang="en" sz="1800"/>
              <a:t>= cost/benefit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Benefits/harms</a:t>
            </a:r>
            <a:r>
              <a:rPr lang="en" sz="1800"/>
              <a:t>= non-specific, allows greater flexibility in choosing impacts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Social media</a:t>
            </a:r>
            <a:r>
              <a:rPr lang="en" sz="1800"/>
              <a:t>= Facebook, Twitter, TikTok, Snapchat, Reddit,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obscure social media sites like 4chan, parler, and truth social are relevant b/c they are often where extremist threats to democracy organize</a:t>
            </a:r>
            <a:endParaRPr sz="1800"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Definitions and Breakdown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2935875" y="8341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Definitions and Breakdown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2935875" y="13972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balance, the benefits of social media to democracy outweigh the harms.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Democracy= the crux of the debate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“government by the people especially : rule of the majority”- Merriam-Webster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Democracy can be organized around diff values, debaters encouraged to dive into phil literature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Life, liberty, equality, justice, pursuit of happiness, freedom of speech, property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Not necessarily American democracy but can use that framework if desired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2543375" y="4851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History and Context</a:t>
            </a:r>
            <a:endParaRPr sz="2400"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2543375" y="1277650"/>
            <a:ext cx="29529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American Context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2020 election lie perpetuated on Facebook + other social media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Jan 6 literally organized on FB</a:t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idx="2" type="body"/>
          </p:nvPr>
        </p:nvSpPr>
        <p:spPr>
          <a:xfrm>
            <a:off x="5496274" y="12776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Non-American Context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Rohingya genocide carried out over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Ethiopia ethnic violence also on FB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2935875" y="11361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context for </a:t>
            </a:r>
            <a:r>
              <a:rPr lang="en" sz="2400"/>
              <a:t>social media and democracy</a:t>
            </a:r>
            <a:endParaRPr sz="2400"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2935875" y="185880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Social media ↑ communication and gives everyone a platform, good and bad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Democratic backsliding around the world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Social media is not going away …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Debaters might also consider learning basic details about the algorithms of social media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ideas for pro arguments</a:t>
            </a:r>
            <a:endParaRPr sz="2400"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Exposing</a:t>
            </a:r>
            <a:r>
              <a:rPr lang="en" sz="1300"/>
              <a:t> injustices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Police brutality/BLM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Increases global awareness on issues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Shows ppl in non-dem spaces what democracy can be like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Great for organizing and holding gov accountable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Platform for voter registration/democratic info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Voters more informed, make better decisions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Social media is accessible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Everyone can contribute their opinion, town forum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More free speech rights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Voters more informed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Community building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Fostering acceptance of diversity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Social media as a mechanism to direct </a:t>
            </a:r>
            <a:r>
              <a:rPr lang="en" sz="1300"/>
              <a:t>democracy</a:t>
            </a:r>
            <a:r>
              <a:rPr lang="en" sz="1300"/>
              <a:t> </a:t>
            </a:r>
            <a:endParaRPr sz="1300"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ideas for con arguments </a:t>
            </a:r>
            <a:endParaRPr sz="2400"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Examples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Cambridge analytica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Voter education/knowledge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Misinformation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machines/bots dilute real information on the platform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Algorithm recommends “preferences”/same info, not diversity of info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Often along party lines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Echochambers of thought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dialogue/free speech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Algorithm’s opaque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Rewards being reactionary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</a:t>
            </a:r>
            <a:r>
              <a:rPr lang="en" sz="1000"/>
              <a:t>hadowbanning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Exposing injustices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Encourages sloth activism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Not that accessible, ppl need internet/phone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Owners of the algorithm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 means of accountability, no way to make them change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Privacy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Right to privacy as a democratic </a:t>
            </a:r>
            <a:r>
              <a:rPr lang="en" sz="1100"/>
              <a:t>principle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Government taking this info and utilizing it to crack down on dissent– Egypt ex.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Social media censors based on what is “correct”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Arguments 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