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79B9-04FD-E6CD-11D7-FA1E62C52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D0B97F-72C0-B209-E85D-71DFCEE7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0F0CC-4281-0B58-0B87-6EBF32A0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5C0F-26B9-16C9-1BA8-CAC911C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B5F79-8C73-741E-7412-3E05A23C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4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4D38-FDD9-AC73-DB49-B3A7558B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A9808-B794-F2FC-0CA3-C6D8052B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F963-9BDE-7BBB-66D3-BF5C0FD5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70300-46C1-8E3B-8DB3-CD88F56E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7936E-4A9A-1897-8240-2953CA05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1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778201-440F-C2EB-1B07-D06D76E6D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EF28D-4EC1-0B75-3687-282091C3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5D420-45A8-E440-38C3-2DC6A369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DBFB9-8BC9-5741-7501-A83A011C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E9CE7-E7E5-157C-4FA8-BE4AA8981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82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D2B8-1136-E3F0-6FEA-E0F4161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F37B-6C4E-103B-B58A-616802EA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DCD2-7F07-DF08-CEA6-F9B3C6D82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171F-042F-05DE-3A19-5E38EACA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71BFC-25B2-5BD5-36A6-1D2B936B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77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2B1F-C263-FFB5-7B1A-1247C746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294BD-E4F7-A876-3CD5-5A8329F3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BB8B6-1D4B-9473-2E0A-CD95B62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718EA-B76C-366C-0D71-DE5D069A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7153-F856-E624-FB93-EE151B837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77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0238-B1D1-4185-4349-4427543D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A566-BE3F-E440-4223-9BADAF271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45967-398D-45A5-7197-D05B0370A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8175C-FFD8-F097-E8C6-72F598943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FEC44-6E18-20E8-4734-C9261579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515AD-BF33-CBBA-9A8C-EA03298C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9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40CA-BBDD-8499-1CA1-65880B8B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24E51-9C52-5823-8030-EC92AB224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B3AA2-7B93-684A-2350-F34733F09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F78C7-8B1B-425A-52A2-3323177EB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9E42F-6923-19BF-224E-818C8700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00835-2EA7-3719-85FF-2FD65DEC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4A8A2-8B7D-ABCA-A915-C63FEE66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3EA28-F0C0-056A-25E4-6F84BD45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12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02BC-E644-A856-2D97-D8DE1F33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2A358-8982-D449-7D26-6CC4EF71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B47A3-A42D-A7EC-6C07-B7F202A9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CE24B-DDA0-B96E-7B19-133F181A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3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18370-4D03-6638-AC3F-FF99DF78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2B626-C077-536D-EA5A-468FF566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F942-207D-C0C2-47E8-CC724069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6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76AFD-8367-47E0-E8A9-E7C374315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7C16-8300-6A83-644C-AF96A9BA7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7E61E-0624-ABFA-15E4-46BE88850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8D15-A261-0132-AF43-71144465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D55AF-8AEB-305E-ABD5-9424BE31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4EE34-B36E-8323-6BD6-F9CC5F32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44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5BD4-842B-24A7-4A28-4E605FBD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A51ED-44F3-5453-7AA9-842DA268C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94760-CD92-C06C-5ABC-62E6D1C2B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2E746-3E66-95B7-1067-0006FE2C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1F6EB-6A64-C1E9-C23D-DC4E80A3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C4845-3AEF-5010-1263-036B5720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74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079E12-FB80-064A-9DA5-4335B1FC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C1C99-FFC8-4F8A-6F89-142BF7612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50FF5-3D59-50F3-68EF-575F0E6D5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DCFED0-D31D-498D-8D21-3DD0FC4F3D69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0BD06-CA37-E5E6-8AAA-DE327EFC0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A9D8-8F72-2ADF-C74A-B3C10F9D2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7BF33-DD1A-456E-B501-4191F25483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88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AACF-27BF-6190-70DB-90257FBFCE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720B0-6310-741F-D767-2479773A6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63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E57CAA5-7AA2-646A-87A4-96BFAEA692BF}"/>
              </a:ext>
            </a:extLst>
          </p:cNvPr>
          <p:cNvSpPr txBox="1"/>
          <p:nvPr/>
        </p:nvSpPr>
        <p:spPr>
          <a:xfrm>
            <a:off x="249390" y="0"/>
            <a:ext cx="70383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latin typeface="Verdana" panose="020B0604030504040204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Visualising Speaker Count with Spectrograms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B01EB-F8BE-A7C2-1920-D9D085D4A7AE}"/>
                  </a:ext>
                </a:extLst>
              </p:cNvPr>
              <p:cNvSpPr txBox="1"/>
              <p:nvPr/>
            </p:nvSpPr>
            <p:spPr>
              <a:xfrm>
                <a:off x="249390" y="2019032"/>
                <a:ext cx="795528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A spectrogram is a visual representation of audio. </a:t>
                </a:r>
              </a:p>
              <a:p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Let’s look at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F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requenc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Time</m:t>
                    </m:r>
                  </m:oMath>
                </a14:m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 spectrograms for various numbers of speakers: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B01EB-F8BE-A7C2-1920-D9D085D4A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" y="2019032"/>
                <a:ext cx="7955280" cy="1015663"/>
              </a:xfrm>
              <a:prstGeom prst="rect">
                <a:avLst/>
              </a:prstGeom>
              <a:blipFill>
                <a:blip r:embed="rId2"/>
                <a:stretch>
                  <a:fillRect l="-843" t="-2994" b="-9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71986B9-9EBA-C089-588F-24136E408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70" y="0"/>
            <a:ext cx="3829380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4CB90A-CDE9-992C-500C-320686695D75}"/>
                  </a:ext>
                </a:extLst>
              </p:cNvPr>
              <p:cNvSpPr txBox="1"/>
              <p:nvPr/>
            </p:nvSpPr>
            <p:spPr>
              <a:xfrm>
                <a:off x="249390" y="3469363"/>
                <a:ext cx="79552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Hypothesis: A spectrogram of higher speaker audio will generally have more activity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  <a:ea typeface="Verdana" panose="020B0604030504040204" pitchFamily="34" charset="0"/>
                      </a:rPr>
                      <m:t>Amplitude</m:t>
                    </m:r>
                  </m:oMath>
                </a14:m>
                <a:r>
                  <a:rPr lang="en-GB" sz="2000" dirty="0">
                    <a:latin typeface="Verdana" panose="020B0604030504040204" pitchFamily="34" charset="0"/>
                    <a:ea typeface="Verdana" panose="020B060403050404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4CB90A-CDE9-992C-500C-32068669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0" y="3469363"/>
                <a:ext cx="7955280" cy="707886"/>
              </a:xfrm>
              <a:prstGeom prst="rect">
                <a:avLst/>
              </a:prstGeom>
              <a:blipFill>
                <a:blip r:embed="rId4"/>
                <a:stretch>
                  <a:fillRect l="-843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615416A-5B3A-C748-F2E3-99AEB12DD1C9}"/>
              </a:ext>
            </a:extLst>
          </p:cNvPr>
          <p:cNvSpPr txBox="1"/>
          <p:nvPr/>
        </p:nvSpPr>
        <p:spPr>
          <a:xfrm>
            <a:off x="249390" y="4828032"/>
            <a:ext cx="7793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erdana" panose="020B0604030504040204" pitchFamily="34" charset="0"/>
                <a:ea typeface="Verdana" panose="020B0604030504040204" pitchFamily="34" charset="0"/>
              </a:rPr>
              <a:t>If the hypothesis is true, a Convolutional Neural Network would be able to learn the differences between these spectrograms  </a:t>
            </a:r>
          </a:p>
        </p:txBody>
      </p:sp>
    </p:spTree>
    <p:extLst>
      <p:ext uri="{BB962C8B-B14F-4D97-AF65-F5344CB8AC3E}">
        <p14:creationId xmlns:p14="http://schemas.microsoft.com/office/powerpoint/2010/main" val="142262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049C7-9843-1D01-FE43-824CD2A6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0B4F2-5707-BBD6-50C4-6EF0C8614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Why speech processing is unsolved</a:t>
            </a:r>
          </a:p>
          <a:p>
            <a:pPr marL="0" indent="0">
              <a:buNone/>
            </a:pPr>
            <a:r>
              <a:rPr lang="en-GB" dirty="0"/>
              <a:t>Current landscape (current models / application/ potential)</a:t>
            </a:r>
          </a:p>
          <a:p>
            <a:pPr marL="0" indent="0">
              <a:buNone/>
            </a:pPr>
            <a:r>
              <a:rPr lang="en-GB" dirty="0"/>
              <a:t>Limitations </a:t>
            </a:r>
            <a:r>
              <a:rPr lang="en-GB" dirty="0">
                <a:sym typeface="Wingdings" panose="05000000000000000000" pitchFamily="2" charset="2"/>
              </a:rPr>
              <a:t> initially wanted to build a pipeline that took real time audio and identified individual speakers and transcribed…(insert initial graph)  limited by no reliable model that ….  currently are models for the other steps…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New hypothesis was to build this missing model  </a:t>
            </a:r>
          </a:p>
          <a:p>
            <a:pPr marL="0" indent="0">
              <a:buNone/>
            </a:pPr>
            <a:r>
              <a:rPr lang="en-GB" dirty="0"/>
              <a:t>Limitations </a:t>
            </a:r>
          </a:p>
          <a:p>
            <a:pPr marL="0" indent="0">
              <a:buNone/>
            </a:pPr>
            <a:r>
              <a:rPr lang="en-GB" dirty="0"/>
              <a:t>Reasoning for why this model wasn’t there in the first place kind of thing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Single-channel</a:t>
            </a:r>
          </a:p>
        </p:txBody>
      </p:sp>
    </p:spTree>
    <p:extLst>
      <p:ext uri="{BB962C8B-B14F-4D97-AF65-F5344CB8AC3E}">
        <p14:creationId xmlns:p14="http://schemas.microsoft.com/office/powerpoint/2010/main" val="4072235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146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Lyon</dc:creator>
  <cp:lastModifiedBy>Connor Lyon</cp:lastModifiedBy>
  <cp:revision>3</cp:revision>
  <dcterms:created xsi:type="dcterms:W3CDTF">2025-08-11T11:03:10Z</dcterms:created>
  <dcterms:modified xsi:type="dcterms:W3CDTF">2025-08-12T20:15:29Z</dcterms:modified>
</cp:coreProperties>
</file>