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1"/>
  </p:notesMasterIdLst>
  <p:handoutMasterIdLst>
    <p:handoutMasterId r:id="rId22"/>
  </p:handoutMasterIdLst>
  <p:sldIdLst>
    <p:sldId id="2147469051" r:id="rId2"/>
    <p:sldId id="2147469080" r:id="rId3"/>
    <p:sldId id="7927" r:id="rId4"/>
    <p:sldId id="2147469097" r:id="rId5"/>
    <p:sldId id="2147469091" r:id="rId6"/>
    <p:sldId id="2147469089" r:id="rId7"/>
    <p:sldId id="2147469093" r:id="rId8"/>
    <p:sldId id="2147469100" r:id="rId9"/>
    <p:sldId id="2147469103" r:id="rId10"/>
    <p:sldId id="2147469094" r:id="rId11"/>
    <p:sldId id="2147469104" r:id="rId12"/>
    <p:sldId id="2147469101" r:id="rId13"/>
    <p:sldId id="2147469098" r:id="rId14"/>
    <p:sldId id="2147469099" r:id="rId15"/>
    <p:sldId id="2147469095" r:id="rId16"/>
    <p:sldId id="2147469096" r:id="rId17"/>
    <p:sldId id="2147469106" r:id="rId18"/>
    <p:sldId id="2147469105" r:id="rId19"/>
    <p:sldId id="2147469102" r:id="rId20"/>
  </p:sldIdLst>
  <p:sldSz cx="16257588"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2EF"/>
    <a:srgbClr val="D5000D"/>
    <a:srgbClr val="F26B42"/>
    <a:srgbClr val="626464"/>
    <a:srgbClr val="151C2D"/>
    <a:srgbClr val="103488"/>
    <a:srgbClr val="F6D683"/>
    <a:srgbClr val="F8EDD3"/>
    <a:srgbClr val="FFD6B9"/>
    <a:srgbClr val="161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D957C8-2CC3-CE25-4561-8305545B64DE}" v="1628" dt="2024-06-21T18:30:03.555"/>
  </p1510:revLst>
</p1510:revInfo>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311BA4-41B2-F24B-A0B5-8790C94F02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0AC391-CC86-6D44-9D79-71FD2E4239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D4780B-D0E6-8C4C-925D-C53A9E09666C}" type="datetimeFigureOut">
              <a:rPr lang="en-US" smtClean="0"/>
              <a:t>6/25/2024</a:t>
            </a:fld>
            <a:endParaRPr lang="en-US"/>
          </a:p>
        </p:txBody>
      </p:sp>
      <p:sp>
        <p:nvSpPr>
          <p:cNvPr id="4" name="Footer Placeholder 3">
            <a:extLst>
              <a:ext uri="{FF2B5EF4-FFF2-40B4-BE49-F238E27FC236}">
                <a16:creationId xmlns:a16="http://schemas.microsoft.com/office/drawing/2014/main" id="{A6F1B357-B28B-434B-92E8-28AB3587A7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3D448C1-A82C-DE45-9D32-71C20F1D19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39BB8F-9737-5F44-8F83-E66AC47C0FA8}" type="slidenum">
              <a:rPr lang="en-US" smtClean="0"/>
              <a:t>‹#›</a:t>
            </a:fld>
            <a:endParaRPr lang="en-US"/>
          </a:p>
        </p:txBody>
      </p:sp>
    </p:spTree>
    <p:extLst>
      <p:ext uri="{BB962C8B-B14F-4D97-AF65-F5344CB8AC3E}">
        <p14:creationId xmlns:p14="http://schemas.microsoft.com/office/powerpoint/2010/main" val="269409545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A9663-9BDB-F840-83C7-9D16A7CE1C0C}"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27F45-24D3-8746-A311-773B31D83A11}" type="slidenum">
              <a:rPr lang="en-US" smtClean="0"/>
              <a:t>‹#›</a:t>
            </a:fld>
            <a:endParaRPr lang="en-US"/>
          </a:p>
        </p:txBody>
      </p:sp>
    </p:spTree>
    <p:extLst>
      <p:ext uri="{BB962C8B-B14F-4D97-AF65-F5344CB8AC3E}">
        <p14:creationId xmlns:p14="http://schemas.microsoft.com/office/powerpoint/2010/main" val="336723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21A5DD-54D0-D047-8774-35151A804962}" type="slidenum">
              <a:rPr lang="en-US" smtClean="0"/>
              <a:pPr/>
              <a:t>2</a:t>
            </a:fld>
            <a:endParaRPr lang="en-US"/>
          </a:p>
        </p:txBody>
      </p:sp>
    </p:spTree>
    <p:extLst>
      <p:ext uri="{BB962C8B-B14F-4D97-AF65-F5344CB8AC3E}">
        <p14:creationId xmlns:p14="http://schemas.microsoft.com/office/powerpoint/2010/main" val="3659306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127F45-24D3-8746-A311-773B31D83A11}" type="slidenum">
              <a:rPr lang="en-US" smtClean="0"/>
              <a:t>3</a:t>
            </a:fld>
            <a:endParaRPr lang="en-US"/>
          </a:p>
        </p:txBody>
      </p:sp>
    </p:spTree>
    <p:extLst>
      <p:ext uri="{BB962C8B-B14F-4D97-AF65-F5344CB8AC3E}">
        <p14:creationId xmlns:p14="http://schemas.microsoft.com/office/powerpoint/2010/main" val="15806594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151C2D"/>
        </a:solidFill>
        <a:effectLst/>
      </p:bgPr>
    </p:bg>
    <p:spTree>
      <p:nvGrpSpPr>
        <p:cNvPr id="1" name=""/>
        <p:cNvGrpSpPr/>
        <p:nvPr/>
      </p:nvGrpSpPr>
      <p:grpSpPr>
        <a:xfrm>
          <a:off x="0" y="0"/>
          <a:ext cx="0" cy="0"/>
          <a:chOff x="0" y="0"/>
          <a:chExt cx="0" cy="0"/>
        </a:xfrm>
      </p:grpSpPr>
      <p:pic>
        <p:nvPicPr>
          <p:cNvPr id="5" name="linePattern">
            <a:extLst>
              <a:ext uri="{FF2B5EF4-FFF2-40B4-BE49-F238E27FC236}">
                <a16:creationId xmlns:a16="http://schemas.microsoft.com/office/drawing/2014/main" id="{96021A66-A39D-D44A-A543-24E3066C3857}"/>
              </a:ext>
            </a:extLst>
          </p:cNvPr>
          <p:cNvPicPr>
            <a:picLocks noChangeAspect="1"/>
          </p:cNvPicPr>
          <p:nvPr userDrawn="1"/>
        </p:nvPicPr>
        <p:blipFill rotWithShape="1">
          <a:blip r:embed="rId2">
            <a:alphaModFix amt="10000"/>
            <a:extLst>
              <a:ext uri="{BEBA8EAE-BF5A-486C-A8C5-ECC9F3942E4B}">
                <a14:imgProps xmlns:a14="http://schemas.microsoft.com/office/drawing/2010/main">
                  <a14:imgLayer r:embed="rId3">
                    <a14:imgEffect>
                      <a14:brightnessContrast bright="100000"/>
                    </a14:imgEffect>
                  </a14:imgLayer>
                </a14:imgProps>
              </a:ext>
            </a:extLst>
          </a:blip>
          <a:srcRect t="18412" b="21275"/>
          <a:stretch/>
        </p:blipFill>
        <p:spPr>
          <a:xfrm>
            <a:off x="1270794" y="0"/>
            <a:ext cx="13716000" cy="9144000"/>
          </a:xfrm>
          <a:prstGeom prst="rect">
            <a:avLst/>
          </a:prstGeom>
        </p:spPr>
      </p:pic>
      <p:sp>
        <p:nvSpPr>
          <p:cNvPr id="2" name="Slide Title"/>
          <p:cNvSpPr>
            <a:spLocks noGrp="1"/>
          </p:cNvSpPr>
          <p:nvPr>
            <p:ph type="ctrTitle" hasCustomPrompt="1"/>
          </p:nvPr>
        </p:nvSpPr>
        <p:spPr>
          <a:xfrm>
            <a:off x="1810512" y="675839"/>
            <a:ext cx="8529242" cy="3183467"/>
          </a:xfrm>
        </p:spPr>
        <p:txBody>
          <a:bodyPr anchor="b">
            <a:noAutofit/>
          </a:bodyPr>
          <a:lstStyle>
            <a:lvl1pPr marL="0" algn="l" defTabSz="1219170" rtl="0" eaLnBrk="1" latinLnBrk="0" hangingPunct="1">
              <a:lnSpc>
                <a:spcPct val="90000"/>
              </a:lnSpc>
              <a:spcBef>
                <a:spcPct val="0"/>
              </a:spcBef>
              <a:buNone/>
              <a:defRPr lang="en-US" sz="4800" b="1" i="0" kern="1200" spc="-200" baseline="0" dirty="0">
                <a:solidFill>
                  <a:schemeClr val="bg1"/>
                </a:solidFill>
                <a:latin typeface="Arial" panose="020B0604020202020204" pitchFamily="34" charset="0"/>
                <a:ea typeface="+mj-ea"/>
                <a:cs typeface="Arial" panose="020B0604020202020204" pitchFamily="34" charset="0"/>
              </a:defRPr>
            </a:lvl1pPr>
          </a:lstStyle>
          <a:p>
            <a:r>
              <a:rPr lang="en-US"/>
              <a:t>Presentation cover title</a:t>
            </a:r>
          </a:p>
        </p:txBody>
      </p:sp>
      <p:pic>
        <p:nvPicPr>
          <p:cNvPr id="15" name="Infor">
            <a:extLst>
              <a:ext uri="{FF2B5EF4-FFF2-40B4-BE49-F238E27FC236}">
                <a16:creationId xmlns:a16="http://schemas.microsoft.com/office/drawing/2014/main" id="{F6AC133D-281E-BDE9-1D51-337EB06625A3}"/>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10863072" y="6608766"/>
            <a:ext cx="798004" cy="727778"/>
          </a:xfrm>
          <a:prstGeom prst="rect">
            <a:avLst/>
          </a:prstGeom>
        </p:spPr>
      </p:pic>
      <p:sp>
        <p:nvSpPr>
          <p:cNvPr id="6" name="Text Placeholder 12">
            <a:extLst>
              <a:ext uri="{FF2B5EF4-FFF2-40B4-BE49-F238E27FC236}">
                <a16:creationId xmlns:a16="http://schemas.microsoft.com/office/drawing/2014/main" id="{6CA55AAD-D70A-948D-1161-C4B9FF2DBBBB}"/>
              </a:ext>
            </a:extLst>
          </p:cNvPr>
          <p:cNvSpPr>
            <a:spLocks noGrp="1"/>
          </p:cNvSpPr>
          <p:nvPr>
            <p:ph type="body" sz="quarter" idx="16" hasCustomPrompt="1"/>
          </p:nvPr>
        </p:nvSpPr>
        <p:spPr>
          <a:xfrm>
            <a:off x="1843169" y="4004255"/>
            <a:ext cx="8496585" cy="276999"/>
          </a:xfrm>
        </p:spPr>
        <p:txBody>
          <a:bodyPr vert="horz" wrap="square" lIns="0" tIns="0" rIns="0" bIns="0" rtlCol="0">
            <a:spAutoFit/>
          </a:bodyPr>
          <a:lstStyle>
            <a:lvl1pPr>
              <a:defRPr lang="en-GB" sz="1800" spc="-20" smtClean="0">
                <a:solidFill>
                  <a:schemeClr val="bg1"/>
                </a:solidFill>
              </a:defRPr>
            </a:lvl1pPr>
            <a:lvl2pPr>
              <a:defRPr lang="en-GB" sz="2667" smtClean="0"/>
            </a:lvl2pPr>
            <a:lvl3pPr>
              <a:defRPr lang="en-GB" sz="2400" smtClean="0"/>
            </a:lvl3pPr>
            <a:lvl4pPr>
              <a:defRPr lang="en-GB" sz="2133" smtClean="0"/>
            </a:lvl4pPr>
            <a:lvl5pPr>
              <a:defRPr lang="en-US" sz="2133"/>
            </a:lvl5pPr>
          </a:lstStyle>
          <a:p>
            <a:pPr lvl="0">
              <a:lnSpc>
                <a:spcPct val="100000"/>
              </a:lnSpc>
              <a:spcBef>
                <a:spcPts val="0"/>
              </a:spcBef>
            </a:pPr>
            <a:r>
              <a:rPr lang="en-GB"/>
              <a:t>Insert sub-title (moustache </a:t>
            </a:r>
            <a:r>
              <a:rPr lang="en-GB" err="1"/>
              <a:t>copyline</a:t>
            </a:r>
            <a:r>
              <a:rPr lang="en-GB"/>
              <a:t>)</a:t>
            </a:r>
            <a:endParaRPr lang="en-US"/>
          </a:p>
        </p:txBody>
      </p:sp>
      <p:sp>
        <p:nvSpPr>
          <p:cNvPr id="4" name="TextBox 3">
            <a:extLst>
              <a:ext uri="{FF2B5EF4-FFF2-40B4-BE49-F238E27FC236}">
                <a16:creationId xmlns:a16="http://schemas.microsoft.com/office/drawing/2014/main" id="{F9654137-D16F-3B4F-00BF-253BC860AD23}"/>
              </a:ext>
            </a:extLst>
          </p:cNvPr>
          <p:cNvSpPr txBox="1"/>
          <p:nvPr userDrawn="1"/>
        </p:nvSpPr>
        <p:spPr>
          <a:xfrm>
            <a:off x="10863072" y="7927848"/>
            <a:ext cx="2810065" cy="135293"/>
          </a:xfrm>
          <a:prstGeom prst="rect">
            <a:avLst/>
          </a:prstGeom>
        </p:spPr>
        <p:txBody>
          <a:bodyPr vert="horz" wrap="none" lIns="0" tIns="0" rIns="0" bIns="0" rtlCol="0">
            <a:spAutoFit/>
          </a:bodyPr>
          <a:lstStyle>
            <a:lvl1pPr indent="0" defTabSz="1219170">
              <a:lnSpc>
                <a:spcPct val="105000"/>
              </a:lnSpc>
              <a:spcBef>
                <a:spcPts val="2800"/>
              </a:spcBef>
              <a:buFont typeface="Arial" panose="020B0604020202020204" pitchFamily="34" charset="0"/>
              <a:buNone/>
              <a:defRPr sz="900" b="0" i="0" spc="0" baseline="0">
                <a:solidFill>
                  <a:schemeClr val="bg1">
                    <a:lumMod val="65000"/>
                  </a:schemeClr>
                </a:solidFill>
                <a:effectLst/>
                <a:latin typeface="Arial" panose="020B0604020202020204" pitchFamily="34" charset="0"/>
                <a:cs typeface="Arial" panose="020B0604020202020204" pitchFamily="34" charset="0"/>
              </a:defRPr>
            </a:lvl1pPr>
            <a:lvl2pPr marL="0" indent="0" defTabSz="1219170">
              <a:lnSpc>
                <a:spcPct val="105000"/>
              </a:lnSpc>
              <a:spcBef>
                <a:spcPts val="1200"/>
              </a:spcBef>
              <a:buClrTx/>
              <a:buSzPct val="100000"/>
              <a:buFont typeface="Arial" panose="020B0604020202020204" pitchFamily="34" charset="0"/>
              <a:buNone/>
              <a:tabLst/>
              <a:defRPr sz="2000" b="0" i="0" spc="0" baseline="0">
                <a:solidFill>
                  <a:schemeClr val="tx2"/>
                </a:solidFill>
                <a:latin typeface="Arial" panose="020B0604020202020204" pitchFamily="34" charset="0"/>
                <a:cs typeface="Arial" panose="020B0604020202020204" pitchFamily="34" charset="0"/>
              </a:defRPr>
            </a:lvl2pPr>
            <a:lvl3pPr marL="619125" indent="-301625" defTabSz="1219170">
              <a:lnSpc>
                <a:spcPct val="105000"/>
              </a:lnSpc>
              <a:spcBef>
                <a:spcPts val="1200"/>
              </a:spcBef>
              <a:buFont typeface="System Font Regular"/>
              <a:buChar char="–"/>
              <a:tabLst/>
              <a:defRPr b="0" i="0" spc="0" baseline="0">
                <a:solidFill>
                  <a:schemeClr val="tx2"/>
                </a:solidFill>
                <a:latin typeface="Arial" panose="020B0604020202020204" pitchFamily="34" charset="0"/>
                <a:cs typeface="Arial" panose="020B0604020202020204" pitchFamily="34" charset="0"/>
              </a:defRPr>
            </a:lvl3pPr>
            <a:lvl4pPr marL="803275" indent="-184150" defTabSz="1219170">
              <a:lnSpc>
                <a:spcPct val="105000"/>
              </a:lnSpc>
              <a:spcBef>
                <a:spcPts val="1200"/>
              </a:spcBef>
              <a:buFont typeface="Arial" panose="020B0604020202020204" pitchFamily="34" charset="0"/>
              <a:buChar char="•"/>
              <a:tabLst/>
              <a:defRPr sz="1600" b="0" i="0" spc="20" baseline="0">
                <a:solidFill>
                  <a:schemeClr val="tx2"/>
                </a:solidFill>
                <a:latin typeface="Arial" panose="020B0604020202020204" pitchFamily="34" charset="0"/>
                <a:cs typeface="Arial" panose="020B0604020202020204" pitchFamily="34" charset="0"/>
              </a:defRPr>
            </a:lvl4pPr>
            <a:lvl5pPr marL="1009650" indent="-187325" defTabSz="1219170">
              <a:lnSpc>
                <a:spcPct val="105000"/>
              </a:lnSpc>
              <a:spcBef>
                <a:spcPts val="1200"/>
              </a:spcBef>
              <a:buFont typeface="System Font Regular"/>
              <a:buChar char="-"/>
              <a:tabLst/>
              <a:defRPr sz="1600" b="0" i="0" spc="20" baseline="0">
                <a:solidFill>
                  <a:schemeClr val="tx2"/>
                </a:solidFill>
                <a:latin typeface="Arial" panose="020B0604020202020204" pitchFamily="34" charset="0"/>
                <a:cs typeface="Arial" panose="020B0604020202020204" pitchFamily="34" charset="0"/>
              </a:defRPr>
            </a:lvl5pPr>
            <a:lvl6pPr marL="3352716" indent="-304792" defTabSz="1219170">
              <a:lnSpc>
                <a:spcPct val="90000"/>
              </a:lnSpc>
              <a:spcBef>
                <a:spcPts val="667"/>
              </a:spcBef>
              <a:buFont typeface="Arial" panose="020B0604020202020204" pitchFamily="34" charset="0"/>
              <a:buChar char="•"/>
              <a:defRPr sz="2400"/>
            </a:lvl6pPr>
            <a:lvl7pPr marL="3962301" indent="-304792" defTabSz="1219170">
              <a:lnSpc>
                <a:spcPct val="90000"/>
              </a:lnSpc>
              <a:spcBef>
                <a:spcPts val="667"/>
              </a:spcBef>
              <a:buFont typeface="Arial" panose="020B0604020202020204" pitchFamily="34" charset="0"/>
              <a:buChar char="•"/>
              <a:defRPr sz="2400"/>
            </a:lvl7pPr>
            <a:lvl8pPr marL="4571886" indent="-304792" defTabSz="1219170">
              <a:lnSpc>
                <a:spcPct val="90000"/>
              </a:lnSpc>
              <a:spcBef>
                <a:spcPts val="667"/>
              </a:spcBef>
              <a:buFont typeface="Arial" panose="020B0604020202020204" pitchFamily="34" charset="0"/>
              <a:buChar char="•"/>
              <a:defRPr sz="2400"/>
            </a:lvl8pPr>
            <a:lvl9pPr marL="5181470" indent="-304792" defTabSz="1219170">
              <a:lnSpc>
                <a:spcPct val="90000"/>
              </a:lnSpc>
              <a:spcBef>
                <a:spcPts val="667"/>
              </a:spcBef>
              <a:buFont typeface="Arial" panose="020B0604020202020204" pitchFamily="34" charset="0"/>
              <a:buChar char="•"/>
              <a:defRPr sz="2400"/>
            </a:lvl9pPr>
          </a:lstStyle>
          <a:p>
            <a:r>
              <a:rPr lang="en-US"/>
              <a:t>Copyright © 2023. Infor. All Rights Reserved. </a:t>
            </a:r>
            <a:r>
              <a:rPr lang="en-US" err="1"/>
              <a:t>infor.com</a:t>
            </a:r>
            <a:endParaRPr lang="en-US"/>
          </a:p>
        </p:txBody>
      </p:sp>
      <p:sp>
        <p:nvSpPr>
          <p:cNvPr id="8" name="Text Placeholder 7">
            <a:extLst>
              <a:ext uri="{FF2B5EF4-FFF2-40B4-BE49-F238E27FC236}">
                <a16:creationId xmlns:a16="http://schemas.microsoft.com/office/drawing/2014/main" id="{57687192-3106-A83B-4EE9-8114553C1BA8}"/>
              </a:ext>
            </a:extLst>
          </p:cNvPr>
          <p:cNvSpPr>
            <a:spLocks noGrp="1"/>
          </p:cNvSpPr>
          <p:nvPr>
            <p:ph type="body" sz="quarter" idx="17" hasCustomPrompt="1"/>
          </p:nvPr>
        </p:nvSpPr>
        <p:spPr>
          <a:xfrm>
            <a:off x="10863072" y="3280829"/>
            <a:ext cx="2910840" cy="578477"/>
          </a:xfrm>
        </p:spPr>
        <p:txBody>
          <a:bodyPr anchor="b">
            <a:noAutofit/>
          </a:bodyPr>
          <a:lstStyle>
            <a:lvl1pPr>
              <a:lnSpc>
                <a:spcPct val="100000"/>
              </a:lnSpc>
              <a:spcBef>
                <a:spcPts val="600"/>
              </a:spcBef>
              <a:defRPr sz="1600" b="1">
                <a:solidFill>
                  <a:schemeClr val="bg1"/>
                </a:solidFill>
              </a:defRPr>
            </a:lvl1pPr>
            <a:lvl2pPr marL="0" indent="0">
              <a:lnSpc>
                <a:spcPct val="100000"/>
              </a:lnSpc>
              <a:spcBef>
                <a:spcPts val="600"/>
              </a:spcBef>
              <a:buNone/>
              <a:defRPr sz="1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presenter information </a:t>
            </a:r>
          </a:p>
        </p:txBody>
      </p:sp>
      <p:sp>
        <p:nvSpPr>
          <p:cNvPr id="9" name="Text Placeholder 7">
            <a:extLst>
              <a:ext uri="{FF2B5EF4-FFF2-40B4-BE49-F238E27FC236}">
                <a16:creationId xmlns:a16="http://schemas.microsoft.com/office/drawing/2014/main" id="{A48DEA1F-17D6-CB11-9A19-816B1AA6A2AA}"/>
              </a:ext>
            </a:extLst>
          </p:cNvPr>
          <p:cNvSpPr>
            <a:spLocks noGrp="1"/>
          </p:cNvSpPr>
          <p:nvPr>
            <p:ph type="body" sz="quarter" idx="18" hasCustomPrompt="1"/>
          </p:nvPr>
        </p:nvSpPr>
        <p:spPr>
          <a:xfrm>
            <a:off x="10863072" y="4050505"/>
            <a:ext cx="2910840" cy="1402356"/>
          </a:xfrm>
        </p:spPr>
        <p:txBody>
          <a:bodyPr>
            <a:noAutofit/>
          </a:bodyPr>
          <a:lstStyle>
            <a:lvl1pPr>
              <a:lnSpc>
                <a:spcPct val="100000"/>
              </a:lnSpc>
              <a:spcBef>
                <a:spcPts val="600"/>
              </a:spcBef>
              <a:defRPr sz="1200">
                <a:solidFill>
                  <a:schemeClr val="bg1"/>
                </a:solidFill>
              </a:defRPr>
            </a:lvl1pPr>
            <a:lvl2pPr marL="0" indent="0">
              <a:lnSpc>
                <a:spcPct val="100000"/>
              </a:lnSpc>
              <a:spcBef>
                <a:spcPts val="600"/>
              </a:spcBef>
              <a:buNone/>
              <a:defRPr sz="1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(YYYY-MM-DD)</a:t>
            </a:r>
          </a:p>
        </p:txBody>
      </p:sp>
    </p:spTree>
    <p:extLst>
      <p:ext uri="{BB962C8B-B14F-4D97-AF65-F5344CB8AC3E}">
        <p14:creationId xmlns:p14="http://schemas.microsoft.com/office/powerpoint/2010/main" val="11723398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content">
    <p:spTree>
      <p:nvGrpSpPr>
        <p:cNvPr id="1" name=""/>
        <p:cNvGrpSpPr/>
        <p:nvPr/>
      </p:nvGrpSpPr>
      <p:grpSpPr>
        <a:xfrm>
          <a:off x="0" y="0"/>
          <a:ext cx="0" cy="0"/>
          <a:chOff x="0" y="0"/>
          <a:chExt cx="0" cy="0"/>
        </a:xfrm>
      </p:grpSpPr>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p>
            <a:r>
              <a:rPr lang="en-US"/>
              <a:t>3 column content</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7" name="Text Placeholder 10">
            <a:extLst>
              <a:ext uri="{FF2B5EF4-FFF2-40B4-BE49-F238E27FC236}">
                <a16:creationId xmlns:a16="http://schemas.microsoft.com/office/drawing/2014/main" id="{43CCC107-3C1A-7FB5-88E7-211ED343FADE}"/>
              </a:ext>
            </a:extLst>
          </p:cNvPr>
          <p:cNvSpPr>
            <a:spLocks noGrp="1"/>
          </p:cNvSpPr>
          <p:nvPr>
            <p:ph type="body" sz="quarter" idx="28"/>
          </p:nvPr>
        </p:nvSpPr>
        <p:spPr>
          <a:xfrm>
            <a:off x="905256" y="2831661"/>
            <a:ext cx="4114800"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8" name="Text Placeholder 16">
            <a:extLst>
              <a:ext uri="{FF2B5EF4-FFF2-40B4-BE49-F238E27FC236}">
                <a16:creationId xmlns:a16="http://schemas.microsoft.com/office/drawing/2014/main" id="{952C9C4B-1A99-CF39-01B1-F6F15DF7C343}"/>
              </a:ext>
            </a:extLst>
          </p:cNvPr>
          <p:cNvSpPr>
            <a:spLocks noGrp="1"/>
          </p:cNvSpPr>
          <p:nvPr>
            <p:ph type="body" sz="quarter" idx="29"/>
          </p:nvPr>
        </p:nvSpPr>
        <p:spPr>
          <a:xfrm>
            <a:off x="905256" y="3657600"/>
            <a:ext cx="4114800" cy="3232151"/>
          </a:xfrm>
        </p:spPr>
        <p:txBody>
          <a:bodyPr tIns="0" bIns="0">
            <a:noAutofit/>
          </a:bodyPr>
          <a:lstStyle>
            <a:lvl1pPr>
              <a:spcBef>
                <a:spcPts val="1200"/>
              </a:spcBef>
              <a:spcAft>
                <a:spcPts val="600"/>
              </a:spcAft>
              <a:defRPr sz="1800"/>
            </a:lvl1pPr>
            <a:lvl2pPr>
              <a:spcBef>
                <a:spcPts val="300"/>
              </a:spcBef>
              <a:spcAft>
                <a:spcPts val="300"/>
              </a:spcAft>
              <a:defRPr sz="1600"/>
            </a:lvl2pPr>
            <a:lvl3pPr>
              <a:spcBef>
                <a:spcPts val="300"/>
              </a:spcBef>
              <a:spcAft>
                <a:spcPts val="0"/>
              </a:spcAft>
              <a:defRPr sz="1400"/>
            </a:lvl3pPr>
            <a:lvl4pPr>
              <a:spcBef>
                <a:spcPts val="300"/>
              </a:spcBef>
              <a:spcAft>
                <a:spcPts val="0"/>
              </a:spcAft>
              <a:defRPr sz="1200"/>
            </a:lvl4pPr>
            <a:lvl5pPr>
              <a:spcBef>
                <a:spcPts val="300"/>
              </a:spcBef>
              <a:spcAft>
                <a:spcPts val="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BFF9C57B-BD9E-7C74-85A7-878BA0BCDAC9}"/>
              </a:ext>
            </a:extLst>
          </p:cNvPr>
          <p:cNvSpPr>
            <a:spLocks noGrp="1"/>
          </p:cNvSpPr>
          <p:nvPr>
            <p:ph type="body" sz="quarter" idx="30"/>
          </p:nvPr>
        </p:nvSpPr>
        <p:spPr>
          <a:xfrm>
            <a:off x="5377349" y="2831661"/>
            <a:ext cx="4114800"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15" name="Text Placeholder 16">
            <a:extLst>
              <a:ext uri="{FF2B5EF4-FFF2-40B4-BE49-F238E27FC236}">
                <a16:creationId xmlns:a16="http://schemas.microsoft.com/office/drawing/2014/main" id="{22972239-D1E0-837F-8DB0-A9901084E75F}"/>
              </a:ext>
            </a:extLst>
          </p:cNvPr>
          <p:cNvSpPr>
            <a:spLocks noGrp="1"/>
          </p:cNvSpPr>
          <p:nvPr>
            <p:ph type="body" sz="quarter" idx="31"/>
          </p:nvPr>
        </p:nvSpPr>
        <p:spPr>
          <a:xfrm>
            <a:off x="5377349" y="3657600"/>
            <a:ext cx="4114800" cy="3232151"/>
          </a:xfrm>
        </p:spPr>
        <p:txBody>
          <a:bodyPr tIns="0" bIns="0">
            <a:noAutofit/>
          </a:bodyPr>
          <a:lstStyle>
            <a:lvl1pPr>
              <a:spcBef>
                <a:spcPts val="1200"/>
              </a:spcBef>
              <a:spcAft>
                <a:spcPts val="600"/>
              </a:spcAft>
              <a:defRPr sz="1800"/>
            </a:lvl1pPr>
            <a:lvl2pPr>
              <a:spcBef>
                <a:spcPts val="300"/>
              </a:spcBef>
              <a:spcAft>
                <a:spcPts val="300"/>
              </a:spcAft>
              <a:defRPr sz="1600"/>
            </a:lvl2pPr>
            <a:lvl3pPr>
              <a:spcBef>
                <a:spcPts val="300"/>
              </a:spcBef>
              <a:spcAft>
                <a:spcPts val="0"/>
              </a:spcAft>
              <a:defRPr sz="1400"/>
            </a:lvl3pPr>
            <a:lvl4pPr>
              <a:spcBef>
                <a:spcPts val="300"/>
              </a:spcBef>
              <a:spcAft>
                <a:spcPts val="0"/>
              </a:spcAft>
              <a:defRPr sz="1200"/>
            </a:lvl4pPr>
            <a:lvl5pPr>
              <a:spcBef>
                <a:spcPts val="300"/>
              </a:spcBef>
              <a:spcAft>
                <a:spcPts val="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a:extLst>
              <a:ext uri="{FF2B5EF4-FFF2-40B4-BE49-F238E27FC236}">
                <a16:creationId xmlns:a16="http://schemas.microsoft.com/office/drawing/2014/main" id="{78D677CE-85B5-0B69-14EF-CBDA96754D3D}"/>
              </a:ext>
            </a:extLst>
          </p:cNvPr>
          <p:cNvSpPr>
            <a:spLocks noGrp="1"/>
          </p:cNvSpPr>
          <p:nvPr>
            <p:ph type="body" sz="quarter" idx="32"/>
          </p:nvPr>
        </p:nvSpPr>
        <p:spPr>
          <a:xfrm>
            <a:off x="9849442" y="2831661"/>
            <a:ext cx="4114800"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17" name="Text Placeholder 16">
            <a:extLst>
              <a:ext uri="{FF2B5EF4-FFF2-40B4-BE49-F238E27FC236}">
                <a16:creationId xmlns:a16="http://schemas.microsoft.com/office/drawing/2014/main" id="{DAD1C0AC-52C0-8661-E3D1-1A1C4B71642D}"/>
              </a:ext>
            </a:extLst>
          </p:cNvPr>
          <p:cNvSpPr>
            <a:spLocks noGrp="1"/>
          </p:cNvSpPr>
          <p:nvPr>
            <p:ph type="body" sz="quarter" idx="33"/>
          </p:nvPr>
        </p:nvSpPr>
        <p:spPr>
          <a:xfrm>
            <a:off x="9849442" y="3657600"/>
            <a:ext cx="4114800" cy="3232151"/>
          </a:xfrm>
        </p:spPr>
        <p:txBody>
          <a:bodyPr tIns="0" bIns="0">
            <a:noAutofit/>
          </a:bodyPr>
          <a:lstStyle>
            <a:lvl1pPr>
              <a:spcBef>
                <a:spcPts val="1200"/>
              </a:spcBef>
              <a:spcAft>
                <a:spcPts val="600"/>
              </a:spcAft>
              <a:defRPr sz="1800"/>
            </a:lvl1pPr>
            <a:lvl2pPr>
              <a:spcBef>
                <a:spcPts val="300"/>
              </a:spcBef>
              <a:spcAft>
                <a:spcPts val="300"/>
              </a:spcAft>
              <a:defRPr sz="1600"/>
            </a:lvl2pPr>
            <a:lvl3pPr>
              <a:spcBef>
                <a:spcPts val="300"/>
              </a:spcBef>
              <a:spcAft>
                <a:spcPts val="0"/>
              </a:spcAft>
              <a:defRPr sz="1400"/>
            </a:lvl3pPr>
            <a:lvl4pPr>
              <a:spcBef>
                <a:spcPts val="300"/>
              </a:spcBef>
              <a:spcAft>
                <a:spcPts val="0"/>
              </a:spcAft>
              <a:defRPr sz="1200"/>
            </a:lvl4pPr>
            <a:lvl5pPr>
              <a:spcBef>
                <a:spcPts val="300"/>
              </a:spcBef>
              <a:spcAft>
                <a:spcPts val="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77265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 content">
    <p:spTree>
      <p:nvGrpSpPr>
        <p:cNvPr id="1" name=""/>
        <p:cNvGrpSpPr/>
        <p:nvPr/>
      </p:nvGrpSpPr>
      <p:grpSpPr>
        <a:xfrm>
          <a:off x="0" y="0"/>
          <a:ext cx="0" cy="0"/>
          <a:chOff x="0" y="0"/>
          <a:chExt cx="0" cy="0"/>
        </a:xfrm>
      </p:grpSpPr>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p>
            <a:r>
              <a:rPr lang="en-US"/>
              <a:t>4 column content</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11" name="Text Placeholder 10">
            <a:extLst>
              <a:ext uri="{FF2B5EF4-FFF2-40B4-BE49-F238E27FC236}">
                <a16:creationId xmlns:a16="http://schemas.microsoft.com/office/drawing/2014/main" id="{E58973B8-2FF2-06D0-7D21-6C669940EF6C}"/>
              </a:ext>
            </a:extLst>
          </p:cNvPr>
          <p:cNvSpPr>
            <a:spLocks noGrp="1"/>
          </p:cNvSpPr>
          <p:nvPr>
            <p:ph type="body" sz="quarter" idx="28"/>
          </p:nvPr>
        </p:nvSpPr>
        <p:spPr>
          <a:xfrm>
            <a:off x="905256" y="2831661"/>
            <a:ext cx="3419856" cy="704088"/>
          </a:xfrm>
        </p:spPr>
        <p:txBody>
          <a:bodyPr anchor="t">
            <a:noAutofit/>
          </a:bodyPr>
          <a:lstStyle>
            <a:lvl1pPr>
              <a:lnSpc>
                <a:spcPct val="100000"/>
              </a:lnSpc>
              <a:spcBef>
                <a:spcPts val="0"/>
              </a:spcBef>
              <a:defRPr sz="22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17" name="Text Placeholder 16">
            <a:extLst>
              <a:ext uri="{FF2B5EF4-FFF2-40B4-BE49-F238E27FC236}">
                <a16:creationId xmlns:a16="http://schemas.microsoft.com/office/drawing/2014/main" id="{5D87D945-2A1A-818F-D6B2-F367278FEE48}"/>
              </a:ext>
            </a:extLst>
          </p:cNvPr>
          <p:cNvSpPr>
            <a:spLocks noGrp="1"/>
          </p:cNvSpPr>
          <p:nvPr>
            <p:ph type="body" sz="quarter" idx="29"/>
          </p:nvPr>
        </p:nvSpPr>
        <p:spPr>
          <a:xfrm>
            <a:off x="905256" y="3657600"/>
            <a:ext cx="3419856" cy="3232151"/>
          </a:xfrm>
        </p:spPr>
        <p:txBody>
          <a:bodyPr tIns="0" bIns="0">
            <a:noAutofit/>
          </a:bodyPr>
          <a:lstStyle>
            <a:lvl1pPr>
              <a:spcBef>
                <a:spcPts val="1200"/>
              </a:spcBef>
              <a:spcAft>
                <a:spcPts val="600"/>
              </a:spcAft>
              <a:defRPr sz="1800"/>
            </a:lvl1pPr>
            <a:lvl2pPr>
              <a:spcBef>
                <a:spcPts val="300"/>
              </a:spcBef>
              <a:spcAft>
                <a:spcPts val="300"/>
              </a:spcAft>
              <a:defRPr sz="1600"/>
            </a:lvl2pPr>
            <a:lvl3pPr>
              <a:spcBef>
                <a:spcPts val="300"/>
              </a:spcBef>
              <a:defRPr sz="14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0">
            <a:extLst>
              <a:ext uri="{FF2B5EF4-FFF2-40B4-BE49-F238E27FC236}">
                <a16:creationId xmlns:a16="http://schemas.microsoft.com/office/drawing/2014/main" id="{4377C9C8-F2B0-8F57-3B3A-B8F1832588DA}"/>
              </a:ext>
            </a:extLst>
          </p:cNvPr>
          <p:cNvSpPr>
            <a:spLocks noGrp="1"/>
          </p:cNvSpPr>
          <p:nvPr>
            <p:ph type="body" sz="quarter" idx="30"/>
          </p:nvPr>
        </p:nvSpPr>
        <p:spPr>
          <a:xfrm>
            <a:off x="4578096" y="2831661"/>
            <a:ext cx="3419856" cy="704088"/>
          </a:xfrm>
        </p:spPr>
        <p:txBody>
          <a:bodyPr anchor="t">
            <a:noAutofit/>
          </a:bodyPr>
          <a:lstStyle>
            <a:lvl1pPr>
              <a:lnSpc>
                <a:spcPct val="100000"/>
              </a:lnSpc>
              <a:spcBef>
                <a:spcPts val="0"/>
              </a:spcBef>
              <a:defRPr sz="22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0" name="Text Placeholder 16">
            <a:extLst>
              <a:ext uri="{FF2B5EF4-FFF2-40B4-BE49-F238E27FC236}">
                <a16:creationId xmlns:a16="http://schemas.microsoft.com/office/drawing/2014/main" id="{4ED3BEB4-F52A-7B68-70EE-0BE726385875}"/>
              </a:ext>
            </a:extLst>
          </p:cNvPr>
          <p:cNvSpPr>
            <a:spLocks noGrp="1"/>
          </p:cNvSpPr>
          <p:nvPr>
            <p:ph type="body" sz="quarter" idx="31"/>
          </p:nvPr>
        </p:nvSpPr>
        <p:spPr>
          <a:xfrm>
            <a:off x="4578096" y="3657600"/>
            <a:ext cx="3419856" cy="3232151"/>
          </a:xfrm>
        </p:spPr>
        <p:txBody>
          <a:bodyPr tIns="0" bIns="0">
            <a:noAutofit/>
          </a:bodyPr>
          <a:lstStyle>
            <a:lvl1pPr>
              <a:spcBef>
                <a:spcPts val="1200"/>
              </a:spcBef>
              <a:spcAft>
                <a:spcPts val="600"/>
              </a:spcAft>
              <a:defRPr sz="1800"/>
            </a:lvl1pPr>
            <a:lvl2pPr>
              <a:spcBef>
                <a:spcPts val="300"/>
              </a:spcBef>
              <a:spcAft>
                <a:spcPts val="300"/>
              </a:spcAft>
              <a:defRPr sz="1600"/>
            </a:lvl2pPr>
            <a:lvl3pPr>
              <a:spcBef>
                <a:spcPts val="300"/>
              </a:spcBef>
              <a:defRPr sz="14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3378F4EF-8005-71E1-7A59-EC31FD810C64}"/>
              </a:ext>
            </a:extLst>
          </p:cNvPr>
          <p:cNvSpPr>
            <a:spLocks noGrp="1"/>
          </p:cNvSpPr>
          <p:nvPr>
            <p:ph type="body" sz="quarter" idx="32"/>
          </p:nvPr>
        </p:nvSpPr>
        <p:spPr>
          <a:xfrm>
            <a:off x="8250936" y="2831661"/>
            <a:ext cx="3419856" cy="704088"/>
          </a:xfrm>
        </p:spPr>
        <p:txBody>
          <a:bodyPr anchor="t">
            <a:noAutofit/>
          </a:bodyPr>
          <a:lstStyle>
            <a:lvl1pPr>
              <a:lnSpc>
                <a:spcPct val="100000"/>
              </a:lnSpc>
              <a:spcBef>
                <a:spcPts val="0"/>
              </a:spcBef>
              <a:defRPr sz="22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2" name="Text Placeholder 16">
            <a:extLst>
              <a:ext uri="{FF2B5EF4-FFF2-40B4-BE49-F238E27FC236}">
                <a16:creationId xmlns:a16="http://schemas.microsoft.com/office/drawing/2014/main" id="{CE24EA05-3701-77AA-1A7F-EB7F3216759F}"/>
              </a:ext>
            </a:extLst>
          </p:cNvPr>
          <p:cNvSpPr>
            <a:spLocks noGrp="1"/>
          </p:cNvSpPr>
          <p:nvPr>
            <p:ph type="body" sz="quarter" idx="33"/>
          </p:nvPr>
        </p:nvSpPr>
        <p:spPr>
          <a:xfrm>
            <a:off x="8250936" y="3657600"/>
            <a:ext cx="3419856" cy="3232151"/>
          </a:xfrm>
        </p:spPr>
        <p:txBody>
          <a:bodyPr tIns="0" bIns="0">
            <a:noAutofit/>
          </a:bodyPr>
          <a:lstStyle>
            <a:lvl1pPr>
              <a:spcBef>
                <a:spcPts val="1200"/>
              </a:spcBef>
              <a:spcAft>
                <a:spcPts val="600"/>
              </a:spcAft>
              <a:defRPr sz="1800"/>
            </a:lvl1pPr>
            <a:lvl2pPr>
              <a:spcBef>
                <a:spcPts val="300"/>
              </a:spcBef>
              <a:spcAft>
                <a:spcPts val="300"/>
              </a:spcAft>
              <a:defRPr sz="1600"/>
            </a:lvl2pPr>
            <a:lvl3pPr>
              <a:spcBef>
                <a:spcPts val="300"/>
              </a:spcBef>
              <a:defRPr sz="14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0">
            <a:extLst>
              <a:ext uri="{FF2B5EF4-FFF2-40B4-BE49-F238E27FC236}">
                <a16:creationId xmlns:a16="http://schemas.microsoft.com/office/drawing/2014/main" id="{2149B73E-D62D-CE8F-6BDB-A375F706E1B9}"/>
              </a:ext>
            </a:extLst>
          </p:cNvPr>
          <p:cNvSpPr>
            <a:spLocks noGrp="1"/>
          </p:cNvSpPr>
          <p:nvPr>
            <p:ph type="body" sz="quarter" idx="34"/>
          </p:nvPr>
        </p:nvSpPr>
        <p:spPr>
          <a:xfrm>
            <a:off x="11923776" y="2831661"/>
            <a:ext cx="3419856" cy="704088"/>
          </a:xfrm>
        </p:spPr>
        <p:txBody>
          <a:bodyPr anchor="t">
            <a:noAutofit/>
          </a:bodyPr>
          <a:lstStyle>
            <a:lvl1pPr>
              <a:lnSpc>
                <a:spcPct val="100000"/>
              </a:lnSpc>
              <a:spcBef>
                <a:spcPts val="0"/>
              </a:spcBef>
              <a:defRPr sz="22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9DA909A-52A1-32F5-38AC-15E78C1499E8}"/>
              </a:ext>
            </a:extLst>
          </p:cNvPr>
          <p:cNvSpPr>
            <a:spLocks noGrp="1"/>
          </p:cNvSpPr>
          <p:nvPr>
            <p:ph type="body" sz="quarter" idx="35"/>
          </p:nvPr>
        </p:nvSpPr>
        <p:spPr>
          <a:xfrm>
            <a:off x="11923776" y="3657600"/>
            <a:ext cx="3419856" cy="3232151"/>
          </a:xfrm>
        </p:spPr>
        <p:txBody>
          <a:bodyPr tIns="0" bIns="0">
            <a:noAutofit/>
          </a:bodyPr>
          <a:lstStyle>
            <a:lvl1pPr>
              <a:spcBef>
                <a:spcPts val="1200"/>
              </a:spcBef>
              <a:spcAft>
                <a:spcPts val="600"/>
              </a:spcAft>
              <a:defRPr sz="1800"/>
            </a:lvl1pPr>
            <a:lvl2pPr>
              <a:spcBef>
                <a:spcPts val="300"/>
              </a:spcBef>
              <a:spcAft>
                <a:spcPts val="300"/>
              </a:spcAft>
              <a:defRPr sz="1600"/>
            </a:lvl2pPr>
            <a:lvl3pPr>
              <a:spcBef>
                <a:spcPts val="300"/>
              </a:spcBef>
              <a:defRPr sz="14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2457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backgroun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348DBC-A7B9-1068-E18F-15B5DEBB07E3}"/>
              </a:ext>
            </a:extLst>
          </p:cNvPr>
          <p:cNvSpPr>
            <a:spLocks noGrp="1"/>
          </p:cNvSpPr>
          <p:nvPr>
            <p:ph type="pic" sz="quarter" idx="13" hasCustomPrompt="1"/>
          </p:nvPr>
        </p:nvSpPr>
        <p:spPr>
          <a:xfrm>
            <a:off x="0" y="0"/>
            <a:ext cx="16257588" cy="9144000"/>
          </a:xfrm>
          <a:pattFill prst="dkUpDiag">
            <a:fgClr>
              <a:schemeClr val="bg1">
                <a:lumMod val="75000"/>
              </a:schemeClr>
            </a:fgClr>
            <a:bgClr>
              <a:schemeClr val="bg1"/>
            </a:bgClr>
          </a:pattFill>
        </p:spPr>
        <p:txBody>
          <a:bodyPr bIns="2651760" anchor="ctr" anchorCtr="0">
            <a:normAutofit/>
          </a:bodyPr>
          <a:lstStyle>
            <a:lvl1pPr algn="ctr">
              <a:defRPr sz="1800" spc="-20" baseline="0"/>
            </a:lvl1pPr>
          </a:lstStyle>
          <a:p>
            <a:r>
              <a:rPr lang="en-US"/>
              <a:t>Insert Infor licensed image here</a:t>
            </a:r>
          </a:p>
        </p:txBody>
      </p:sp>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bg1"/>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bg1"/>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lvl1pPr>
              <a:defRPr>
                <a:solidFill>
                  <a:schemeClr val="tx1"/>
                </a:solidFill>
              </a:defRPr>
            </a:lvl1pPr>
          </a:lstStyle>
          <a:p>
            <a:r>
              <a:rPr lang="en-US"/>
              <a:t>4 column (background image)</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1"/>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7" name="Text Placeholder 10">
            <a:extLst>
              <a:ext uri="{FF2B5EF4-FFF2-40B4-BE49-F238E27FC236}">
                <a16:creationId xmlns:a16="http://schemas.microsoft.com/office/drawing/2014/main" id="{600AE2A3-B63A-99EF-BFDF-EE983CBE7E92}"/>
              </a:ext>
            </a:extLst>
          </p:cNvPr>
          <p:cNvSpPr>
            <a:spLocks noGrp="1"/>
          </p:cNvSpPr>
          <p:nvPr>
            <p:ph type="body" sz="quarter" idx="28"/>
          </p:nvPr>
        </p:nvSpPr>
        <p:spPr>
          <a:xfrm>
            <a:off x="905256" y="4150772"/>
            <a:ext cx="3419856" cy="704088"/>
          </a:xfrm>
        </p:spPr>
        <p:txBody>
          <a:bodyPr anchor="t">
            <a:noAutofit/>
          </a:bodyPr>
          <a:lstStyle>
            <a:lvl1pPr>
              <a:lnSpc>
                <a:spcPct val="100000"/>
              </a:lnSpc>
              <a:spcBef>
                <a:spcPts val="0"/>
              </a:spcBef>
              <a:defRPr sz="22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11" name="Text Placeholder 16">
            <a:extLst>
              <a:ext uri="{FF2B5EF4-FFF2-40B4-BE49-F238E27FC236}">
                <a16:creationId xmlns:a16="http://schemas.microsoft.com/office/drawing/2014/main" id="{F5F38977-B2AD-1D7F-6767-428918DAE8F7}"/>
              </a:ext>
            </a:extLst>
          </p:cNvPr>
          <p:cNvSpPr>
            <a:spLocks noGrp="1"/>
          </p:cNvSpPr>
          <p:nvPr>
            <p:ph type="body" sz="quarter" idx="29"/>
          </p:nvPr>
        </p:nvSpPr>
        <p:spPr>
          <a:xfrm>
            <a:off x="905256" y="4997449"/>
            <a:ext cx="3419856" cy="3232151"/>
          </a:xfrm>
        </p:spPr>
        <p:txBody>
          <a:bodyPr tIns="0" bIns="0">
            <a:noAutofit/>
          </a:bodyPr>
          <a:lstStyle>
            <a:lvl1pPr>
              <a:spcBef>
                <a:spcPts val="1200"/>
              </a:spcBef>
              <a:spcAft>
                <a:spcPts val="300"/>
              </a:spcAft>
              <a:defRPr sz="1800"/>
            </a:lvl1pPr>
            <a:lvl2pPr>
              <a:spcBef>
                <a:spcPts val="300"/>
              </a:spcBef>
              <a:spcAft>
                <a:spcPts val="300"/>
              </a:spcAft>
              <a:defRPr sz="1600"/>
            </a:lvl2pPr>
            <a:lvl3pPr>
              <a:spcBef>
                <a:spcPts val="300"/>
              </a:spcBef>
              <a:defRPr sz="14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a:extLst>
              <a:ext uri="{FF2B5EF4-FFF2-40B4-BE49-F238E27FC236}">
                <a16:creationId xmlns:a16="http://schemas.microsoft.com/office/drawing/2014/main" id="{00A62F0C-A4A5-933A-F9FE-21357EC98FBE}"/>
              </a:ext>
            </a:extLst>
          </p:cNvPr>
          <p:cNvSpPr>
            <a:spLocks noGrp="1"/>
          </p:cNvSpPr>
          <p:nvPr>
            <p:ph type="body" sz="quarter" idx="30"/>
          </p:nvPr>
        </p:nvSpPr>
        <p:spPr>
          <a:xfrm>
            <a:off x="4578096" y="4150772"/>
            <a:ext cx="3419856" cy="704088"/>
          </a:xfrm>
        </p:spPr>
        <p:txBody>
          <a:bodyPr anchor="t">
            <a:noAutofit/>
          </a:bodyPr>
          <a:lstStyle>
            <a:lvl1pPr>
              <a:lnSpc>
                <a:spcPct val="100000"/>
              </a:lnSpc>
              <a:spcBef>
                <a:spcPts val="0"/>
              </a:spcBef>
              <a:defRPr sz="22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17" name="Text Placeholder 10">
            <a:extLst>
              <a:ext uri="{FF2B5EF4-FFF2-40B4-BE49-F238E27FC236}">
                <a16:creationId xmlns:a16="http://schemas.microsoft.com/office/drawing/2014/main" id="{0B55F832-A436-9357-DB8A-380C15A557FB}"/>
              </a:ext>
            </a:extLst>
          </p:cNvPr>
          <p:cNvSpPr>
            <a:spLocks noGrp="1"/>
          </p:cNvSpPr>
          <p:nvPr>
            <p:ph type="body" sz="quarter" idx="32"/>
          </p:nvPr>
        </p:nvSpPr>
        <p:spPr>
          <a:xfrm>
            <a:off x="8250936" y="4150772"/>
            <a:ext cx="3419856" cy="704088"/>
          </a:xfrm>
        </p:spPr>
        <p:txBody>
          <a:bodyPr anchor="t">
            <a:noAutofit/>
          </a:bodyPr>
          <a:lstStyle>
            <a:lvl1pPr>
              <a:lnSpc>
                <a:spcPct val="100000"/>
              </a:lnSpc>
              <a:spcBef>
                <a:spcPts val="0"/>
              </a:spcBef>
              <a:defRPr sz="22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19" name="Text Placeholder 10">
            <a:extLst>
              <a:ext uri="{FF2B5EF4-FFF2-40B4-BE49-F238E27FC236}">
                <a16:creationId xmlns:a16="http://schemas.microsoft.com/office/drawing/2014/main" id="{AE304E1F-A966-34BB-A9B5-32C7DA2FC8BC}"/>
              </a:ext>
            </a:extLst>
          </p:cNvPr>
          <p:cNvSpPr>
            <a:spLocks noGrp="1"/>
          </p:cNvSpPr>
          <p:nvPr>
            <p:ph type="body" sz="quarter" idx="34"/>
          </p:nvPr>
        </p:nvSpPr>
        <p:spPr>
          <a:xfrm>
            <a:off x="11923776" y="4150772"/>
            <a:ext cx="3419856" cy="704088"/>
          </a:xfrm>
        </p:spPr>
        <p:txBody>
          <a:bodyPr anchor="t">
            <a:noAutofit/>
          </a:bodyPr>
          <a:lstStyle>
            <a:lvl1pPr>
              <a:lnSpc>
                <a:spcPct val="100000"/>
              </a:lnSpc>
              <a:spcBef>
                <a:spcPts val="0"/>
              </a:spcBef>
              <a:defRPr sz="22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6" name="Picture Placeholder 5">
            <a:extLst>
              <a:ext uri="{FF2B5EF4-FFF2-40B4-BE49-F238E27FC236}">
                <a16:creationId xmlns:a16="http://schemas.microsoft.com/office/drawing/2014/main" id="{588E99C2-765B-A53F-0BFD-11010F808DA0}"/>
              </a:ext>
            </a:extLst>
          </p:cNvPr>
          <p:cNvSpPr>
            <a:spLocks noGrp="1" noChangeAspect="1"/>
          </p:cNvSpPr>
          <p:nvPr>
            <p:ph type="pic" sz="quarter" idx="15"/>
          </p:nvPr>
        </p:nvSpPr>
        <p:spPr>
          <a:xfrm>
            <a:off x="905256" y="8476488"/>
            <a:ext cx="388839" cy="155448"/>
          </a:xfrm>
          <a:custGeom>
            <a:avLst/>
            <a:gdLst>
              <a:gd name="connsiteX0" fmla="*/ 3028104 w 4558110"/>
              <a:gd name="connsiteY0" fmla="*/ 938968 h 1822217"/>
              <a:gd name="connsiteX1" fmla="*/ 2754761 w 4558110"/>
              <a:gd name="connsiteY1" fmla="*/ 1225788 h 1822217"/>
              <a:gd name="connsiteX2" fmla="*/ 3028104 w 4558110"/>
              <a:gd name="connsiteY2" fmla="*/ 1512608 h 1822217"/>
              <a:gd name="connsiteX3" fmla="*/ 3301284 w 4558110"/>
              <a:gd name="connsiteY3" fmla="*/ 1225788 h 1822217"/>
              <a:gd name="connsiteX4" fmla="*/ 3028104 w 4558110"/>
              <a:gd name="connsiteY4" fmla="*/ 938968 h 1822217"/>
              <a:gd name="connsiteX5" fmla="*/ 0 w 4558110"/>
              <a:gd name="connsiteY5" fmla="*/ 656868 h 1822217"/>
              <a:gd name="connsiteX6" fmla="*/ 341557 w 4558110"/>
              <a:gd name="connsiteY6" fmla="*/ 656868 h 1822217"/>
              <a:gd name="connsiteX7" fmla="*/ 341557 w 4558110"/>
              <a:gd name="connsiteY7" fmla="*/ 1795033 h 1822217"/>
              <a:gd name="connsiteX8" fmla="*/ 0 w 4558110"/>
              <a:gd name="connsiteY8" fmla="*/ 1795033 h 1822217"/>
              <a:gd name="connsiteX9" fmla="*/ 4558110 w 4558110"/>
              <a:gd name="connsiteY9" fmla="*/ 629521 h 1822217"/>
              <a:gd name="connsiteX10" fmla="*/ 4558110 w 4558110"/>
              <a:gd name="connsiteY10" fmla="*/ 934410 h 1822217"/>
              <a:gd name="connsiteX11" fmla="*/ 4412403 w 4558110"/>
              <a:gd name="connsiteY11" fmla="*/ 911783 h 1822217"/>
              <a:gd name="connsiteX12" fmla="*/ 4120989 w 4558110"/>
              <a:gd name="connsiteY12" fmla="*/ 1330456 h 1822217"/>
              <a:gd name="connsiteX13" fmla="*/ 4120989 w 4558110"/>
              <a:gd name="connsiteY13" fmla="*/ 1795033 h 1822217"/>
              <a:gd name="connsiteX14" fmla="*/ 3779595 w 4558110"/>
              <a:gd name="connsiteY14" fmla="*/ 1795033 h 1822217"/>
              <a:gd name="connsiteX15" fmla="*/ 3779595 w 4558110"/>
              <a:gd name="connsiteY15" fmla="*/ 656868 h 1822217"/>
              <a:gd name="connsiteX16" fmla="*/ 4120989 w 4558110"/>
              <a:gd name="connsiteY16" fmla="*/ 656868 h 1822217"/>
              <a:gd name="connsiteX17" fmla="*/ 4120989 w 4558110"/>
              <a:gd name="connsiteY17" fmla="*/ 757141 h 1822217"/>
              <a:gd name="connsiteX18" fmla="*/ 4558110 w 4558110"/>
              <a:gd name="connsiteY18" fmla="*/ 629521 h 1822217"/>
              <a:gd name="connsiteX19" fmla="*/ 3028104 w 4558110"/>
              <a:gd name="connsiteY19" fmla="*/ 629521 h 1822217"/>
              <a:gd name="connsiteX20" fmla="*/ 3647400 w 4558110"/>
              <a:gd name="connsiteY20" fmla="*/ 1225788 h 1822217"/>
              <a:gd name="connsiteX21" fmla="*/ 3028104 w 4558110"/>
              <a:gd name="connsiteY21" fmla="*/ 1822217 h 1822217"/>
              <a:gd name="connsiteX22" fmla="*/ 2413366 w 4558110"/>
              <a:gd name="connsiteY22" fmla="*/ 1225788 h 1822217"/>
              <a:gd name="connsiteX23" fmla="*/ 3028104 w 4558110"/>
              <a:gd name="connsiteY23" fmla="*/ 629521 h 1822217"/>
              <a:gd name="connsiteX24" fmla="*/ 1179495 w 4558110"/>
              <a:gd name="connsiteY24" fmla="*/ 629521 h 1822217"/>
              <a:gd name="connsiteX25" fmla="*/ 1593825 w 4558110"/>
              <a:gd name="connsiteY25" fmla="*/ 1166535 h 1822217"/>
              <a:gd name="connsiteX26" fmla="*/ 1593825 w 4558110"/>
              <a:gd name="connsiteY26" fmla="*/ 1795033 h 1822217"/>
              <a:gd name="connsiteX27" fmla="*/ 1247872 w 4558110"/>
              <a:gd name="connsiteY27" fmla="*/ 1795033 h 1822217"/>
              <a:gd name="connsiteX28" fmla="*/ 1247872 w 4558110"/>
              <a:gd name="connsiteY28" fmla="*/ 1234903 h 1822217"/>
              <a:gd name="connsiteX29" fmla="*/ 1070093 w 4558110"/>
              <a:gd name="connsiteY29" fmla="*/ 938968 h 1822217"/>
              <a:gd name="connsiteX30" fmla="*/ 865289 w 4558110"/>
              <a:gd name="connsiteY30" fmla="*/ 1225788 h 1822217"/>
              <a:gd name="connsiteX31" fmla="*/ 865289 w 4558110"/>
              <a:gd name="connsiteY31" fmla="*/ 1795033 h 1822217"/>
              <a:gd name="connsiteX32" fmla="*/ 523732 w 4558110"/>
              <a:gd name="connsiteY32" fmla="*/ 1795033 h 1822217"/>
              <a:gd name="connsiteX33" fmla="*/ 523732 w 4558110"/>
              <a:gd name="connsiteY33" fmla="*/ 656868 h 1822217"/>
              <a:gd name="connsiteX34" fmla="*/ 851614 w 4558110"/>
              <a:gd name="connsiteY34" fmla="*/ 656868 h 1822217"/>
              <a:gd name="connsiteX35" fmla="*/ 851614 w 4558110"/>
              <a:gd name="connsiteY35" fmla="*/ 761536 h 1822217"/>
              <a:gd name="connsiteX36" fmla="*/ 1179495 w 4558110"/>
              <a:gd name="connsiteY36" fmla="*/ 629521 h 1822217"/>
              <a:gd name="connsiteX37" fmla="*/ 341557 w 4558110"/>
              <a:gd name="connsiteY37" fmla="*/ 46765 h 1822217"/>
              <a:gd name="connsiteX38" fmla="*/ 341557 w 4558110"/>
              <a:gd name="connsiteY38" fmla="*/ 470158 h 1822217"/>
              <a:gd name="connsiteX39" fmla="*/ 0 w 4558110"/>
              <a:gd name="connsiteY39" fmla="*/ 470158 h 1822217"/>
              <a:gd name="connsiteX40" fmla="*/ 0 w 4558110"/>
              <a:gd name="connsiteY40" fmla="*/ 283611 h 1822217"/>
              <a:gd name="connsiteX41" fmla="*/ 341557 w 4558110"/>
              <a:gd name="connsiteY41" fmla="*/ 46765 h 1822217"/>
              <a:gd name="connsiteX42" fmla="*/ 2208562 w 4558110"/>
              <a:gd name="connsiteY42" fmla="*/ 1186 h 1822217"/>
              <a:gd name="connsiteX43" fmla="*/ 2408808 w 4558110"/>
              <a:gd name="connsiteY43" fmla="*/ 19418 h 1822217"/>
              <a:gd name="connsiteX44" fmla="*/ 2390574 w 4558110"/>
              <a:gd name="connsiteY44" fmla="*/ 315353 h 1822217"/>
              <a:gd name="connsiteX45" fmla="*/ 2281172 w 4558110"/>
              <a:gd name="connsiteY45" fmla="*/ 292564 h 1822217"/>
              <a:gd name="connsiteX46" fmla="*/ 2117394 w 4558110"/>
              <a:gd name="connsiteY46" fmla="*/ 479274 h 1822217"/>
              <a:gd name="connsiteX47" fmla="*/ 2117394 w 4558110"/>
              <a:gd name="connsiteY47" fmla="*/ 656868 h 1822217"/>
              <a:gd name="connsiteX48" fmla="*/ 2367782 w 4558110"/>
              <a:gd name="connsiteY48" fmla="*/ 656868 h 1822217"/>
              <a:gd name="connsiteX49" fmla="*/ 2367782 w 4558110"/>
              <a:gd name="connsiteY49" fmla="*/ 938968 h 1822217"/>
              <a:gd name="connsiteX50" fmla="*/ 2117394 w 4558110"/>
              <a:gd name="connsiteY50" fmla="*/ 938968 h 1822217"/>
              <a:gd name="connsiteX51" fmla="*/ 2117394 w 4558110"/>
              <a:gd name="connsiteY51" fmla="*/ 1795033 h 1822217"/>
              <a:gd name="connsiteX52" fmla="*/ 1775999 w 4558110"/>
              <a:gd name="connsiteY52" fmla="*/ 1795033 h 1822217"/>
              <a:gd name="connsiteX53" fmla="*/ 1775999 w 4558110"/>
              <a:gd name="connsiteY53" fmla="*/ 456485 h 1822217"/>
              <a:gd name="connsiteX54" fmla="*/ 2208562 w 4558110"/>
              <a:gd name="connsiteY54" fmla="*/ 1186 h 182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58110" h="1822217">
                <a:moveTo>
                  <a:pt x="3028104" y="938968"/>
                </a:moveTo>
                <a:cubicBezTo>
                  <a:pt x="2859605" y="938968"/>
                  <a:pt x="2754761" y="1057309"/>
                  <a:pt x="2754761" y="1225788"/>
                </a:cubicBezTo>
                <a:cubicBezTo>
                  <a:pt x="2754761" y="1398824"/>
                  <a:pt x="2859605" y="1512608"/>
                  <a:pt x="3028104" y="1512608"/>
                </a:cubicBezTo>
                <a:cubicBezTo>
                  <a:pt x="3201162" y="1512608"/>
                  <a:pt x="3301284" y="1394266"/>
                  <a:pt x="3301284" y="1225788"/>
                </a:cubicBezTo>
                <a:cubicBezTo>
                  <a:pt x="3301284" y="1057309"/>
                  <a:pt x="3201162" y="938968"/>
                  <a:pt x="3028104" y="938968"/>
                </a:cubicBezTo>
                <a:close/>
                <a:moveTo>
                  <a:pt x="0" y="656868"/>
                </a:moveTo>
                <a:cubicBezTo>
                  <a:pt x="0" y="656868"/>
                  <a:pt x="0" y="656868"/>
                  <a:pt x="341557" y="656868"/>
                </a:cubicBezTo>
                <a:cubicBezTo>
                  <a:pt x="341557" y="656868"/>
                  <a:pt x="341557" y="656868"/>
                  <a:pt x="341557" y="1795033"/>
                </a:cubicBezTo>
                <a:cubicBezTo>
                  <a:pt x="341557" y="1795033"/>
                  <a:pt x="341557" y="1795033"/>
                  <a:pt x="0" y="1795033"/>
                </a:cubicBezTo>
                <a:close/>
                <a:moveTo>
                  <a:pt x="4558110" y="629521"/>
                </a:moveTo>
                <a:cubicBezTo>
                  <a:pt x="4558110" y="629521"/>
                  <a:pt x="4558110" y="629521"/>
                  <a:pt x="4558110" y="934410"/>
                </a:cubicBezTo>
                <a:cubicBezTo>
                  <a:pt x="4512689" y="920736"/>
                  <a:pt x="4462546" y="911783"/>
                  <a:pt x="4412403" y="911783"/>
                </a:cubicBezTo>
                <a:cubicBezTo>
                  <a:pt x="4152898" y="911783"/>
                  <a:pt x="4120989" y="1102888"/>
                  <a:pt x="4120989" y="1330456"/>
                </a:cubicBezTo>
                <a:cubicBezTo>
                  <a:pt x="4120989" y="1330456"/>
                  <a:pt x="4120989" y="1330456"/>
                  <a:pt x="4120989" y="1795033"/>
                </a:cubicBezTo>
                <a:cubicBezTo>
                  <a:pt x="4120989" y="1795033"/>
                  <a:pt x="4120989" y="1795033"/>
                  <a:pt x="3779595" y="1795033"/>
                </a:cubicBezTo>
                <a:lnTo>
                  <a:pt x="3779595" y="656868"/>
                </a:lnTo>
                <a:cubicBezTo>
                  <a:pt x="3779595" y="656868"/>
                  <a:pt x="3779595" y="656868"/>
                  <a:pt x="4120989" y="656868"/>
                </a:cubicBezTo>
                <a:cubicBezTo>
                  <a:pt x="4120989" y="656868"/>
                  <a:pt x="4120989" y="656868"/>
                  <a:pt x="4120989" y="757141"/>
                </a:cubicBezTo>
                <a:cubicBezTo>
                  <a:pt x="4120989" y="757141"/>
                  <a:pt x="4211995" y="611289"/>
                  <a:pt x="4558110" y="629521"/>
                </a:cubicBezTo>
                <a:close/>
                <a:moveTo>
                  <a:pt x="3028104" y="629521"/>
                </a:moveTo>
                <a:cubicBezTo>
                  <a:pt x="3369661" y="629521"/>
                  <a:pt x="3647400" y="866367"/>
                  <a:pt x="3647400" y="1225788"/>
                </a:cubicBezTo>
                <a:cubicBezTo>
                  <a:pt x="3647400" y="1589929"/>
                  <a:pt x="3369661" y="1822217"/>
                  <a:pt x="3028104" y="1822217"/>
                </a:cubicBezTo>
                <a:cubicBezTo>
                  <a:pt x="2686710" y="1822217"/>
                  <a:pt x="2413366" y="1589929"/>
                  <a:pt x="2413366" y="1225788"/>
                </a:cubicBezTo>
                <a:cubicBezTo>
                  <a:pt x="2413366" y="866367"/>
                  <a:pt x="2686710" y="629521"/>
                  <a:pt x="3028104" y="629521"/>
                </a:cubicBezTo>
                <a:close/>
                <a:moveTo>
                  <a:pt x="1179495" y="629521"/>
                </a:moveTo>
                <a:cubicBezTo>
                  <a:pt x="1530007" y="629521"/>
                  <a:pt x="1593825" y="861647"/>
                  <a:pt x="1593825" y="1166535"/>
                </a:cubicBezTo>
                <a:cubicBezTo>
                  <a:pt x="1593825" y="1166535"/>
                  <a:pt x="1593825" y="1166535"/>
                  <a:pt x="1593825" y="1795033"/>
                </a:cubicBezTo>
                <a:cubicBezTo>
                  <a:pt x="1593825" y="1795033"/>
                  <a:pt x="1593825" y="1795033"/>
                  <a:pt x="1247872" y="1795033"/>
                </a:cubicBezTo>
                <a:cubicBezTo>
                  <a:pt x="1247872" y="1795033"/>
                  <a:pt x="1247872" y="1795033"/>
                  <a:pt x="1247872" y="1234903"/>
                </a:cubicBezTo>
                <a:cubicBezTo>
                  <a:pt x="1247872" y="1107446"/>
                  <a:pt x="1247872" y="938968"/>
                  <a:pt x="1070093" y="938968"/>
                </a:cubicBezTo>
                <a:cubicBezTo>
                  <a:pt x="892477" y="938968"/>
                  <a:pt x="865289" y="1080099"/>
                  <a:pt x="865289" y="1225788"/>
                </a:cubicBezTo>
                <a:cubicBezTo>
                  <a:pt x="865289" y="1225788"/>
                  <a:pt x="865289" y="1225788"/>
                  <a:pt x="865289" y="1795033"/>
                </a:cubicBezTo>
                <a:cubicBezTo>
                  <a:pt x="865289" y="1795033"/>
                  <a:pt x="865289" y="1795033"/>
                  <a:pt x="523732" y="1795033"/>
                </a:cubicBezTo>
                <a:lnTo>
                  <a:pt x="523732" y="656868"/>
                </a:lnTo>
                <a:cubicBezTo>
                  <a:pt x="523732" y="656868"/>
                  <a:pt x="523732" y="656868"/>
                  <a:pt x="851614" y="656868"/>
                </a:cubicBezTo>
                <a:cubicBezTo>
                  <a:pt x="851614" y="656868"/>
                  <a:pt x="851614" y="656868"/>
                  <a:pt x="851614" y="761536"/>
                </a:cubicBezTo>
                <a:cubicBezTo>
                  <a:pt x="851614" y="761536"/>
                  <a:pt x="910711" y="629521"/>
                  <a:pt x="1179495" y="629521"/>
                </a:cubicBezTo>
                <a:close/>
                <a:moveTo>
                  <a:pt x="341557" y="46765"/>
                </a:moveTo>
                <a:cubicBezTo>
                  <a:pt x="341557" y="46765"/>
                  <a:pt x="341557" y="46765"/>
                  <a:pt x="341557" y="470158"/>
                </a:cubicBezTo>
                <a:cubicBezTo>
                  <a:pt x="341557" y="470158"/>
                  <a:pt x="341557" y="470158"/>
                  <a:pt x="0" y="470158"/>
                </a:cubicBezTo>
                <a:lnTo>
                  <a:pt x="0" y="283611"/>
                </a:lnTo>
                <a:cubicBezTo>
                  <a:pt x="0" y="283611"/>
                  <a:pt x="0" y="283611"/>
                  <a:pt x="341557" y="46765"/>
                </a:cubicBezTo>
                <a:close/>
                <a:moveTo>
                  <a:pt x="2208562" y="1186"/>
                </a:moveTo>
                <a:cubicBezTo>
                  <a:pt x="2276939" y="-3372"/>
                  <a:pt x="2340594" y="5744"/>
                  <a:pt x="2408808" y="19418"/>
                </a:cubicBezTo>
                <a:cubicBezTo>
                  <a:pt x="2408808" y="19418"/>
                  <a:pt x="2408808" y="19418"/>
                  <a:pt x="2390574" y="315353"/>
                </a:cubicBezTo>
                <a:cubicBezTo>
                  <a:pt x="2358828" y="301680"/>
                  <a:pt x="2317639" y="292564"/>
                  <a:pt x="2281172" y="292564"/>
                </a:cubicBezTo>
                <a:cubicBezTo>
                  <a:pt x="2172095" y="292564"/>
                  <a:pt x="2117394" y="329027"/>
                  <a:pt x="2117394" y="479274"/>
                </a:cubicBezTo>
                <a:cubicBezTo>
                  <a:pt x="2117394" y="479274"/>
                  <a:pt x="2117394" y="479274"/>
                  <a:pt x="2117394" y="656868"/>
                </a:cubicBezTo>
                <a:cubicBezTo>
                  <a:pt x="2117394" y="656868"/>
                  <a:pt x="2117394" y="656868"/>
                  <a:pt x="2367782" y="656868"/>
                </a:cubicBezTo>
                <a:cubicBezTo>
                  <a:pt x="2367782" y="656868"/>
                  <a:pt x="2367782" y="656868"/>
                  <a:pt x="2367782" y="938968"/>
                </a:cubicBezTo>
                <a:cubicBezTo>
                  <a:pt x="2367782" y="938968"/>
                  <a:pt x="2367782" y="938968"/>
                  <a:pt x="2117394" y="938968"/>
                </a:cubicBezTo>
                <a:cubicBezTo>
                  <a:pt x="2117394" y="938968"/>
                  <a:pt x="2117394" y="938968"/>
                  <a:pt x="2117394" y="1795033"/>
                </a:cubicBezTo>
                <a:cubicBezTo>
                  <a:pt x="2117394" y="1795033"/>
                  <a:pt x="2117394" y="1795033"/>
                  <a:pt x="1775999" y="1795033"/>
                </a:cubicBezTo>
                <a:lnTo>
                  <a:pt x="1775999" y="456485"/>
                </a:lnTo>
                <a:cubicBezTo>
                  <a:pt x="1775999" y="210685"/>
                  <a:pt x="1835259" y="1186"/>
                  <a:pt x="2208562" y="1186"/>
                </a:cubicBezTo>
                <a:close/>
              </a:path>
            </a:pathLst>
          </a:custGeom>
          <a:solidFill>
            <a:schemeClr val="bg1"/>
          </a:solidFill>
        </p:spPr>
        <p:txBody>
          <a:bodyPr wrap="square" anchor="ctr">
            <a:noAutofit/>
          </a:bodyPr>
          <a:lstStyle>
            <a:lvl1pPr algn="ctr">
              <a:defRPr sz="100"/>
            </a:lvl1pPr>
          </a:lstStyle>
          <a:p>
            <a:r>
              <a:rPr lang="en-US"/>
              <a:t>Click icon to add picture</a:t>
            </a:r>
          </a:p>
        </p:txBody>
      </p:sp>
      <p:sp>
        <p:nvSpPr>
          <p:cNvPr id="8" name="Picture Placeholder 7">
            <a:extLst>
              <a:ext uri="{FF2B5EF4-FFF2-40B4-BE49-F238E27FC236}">
                <a16:creationId xmlns:a16="http://schemas.microsoft.com/office/drawing/2014/main" id="{19FB0DAE-73D3-1C5E-24E7-430D5F344627}"/>
              </a:ext>
            </a:extLst>
          </p:cNvPr>
          <p:cNvSpPr>
            <a:spLocks noGrp="1"/>
          </p:cNvSpPr>
          <p:nvPr>
            <p:ph type="pic" sz="quarter" idx="14"/>
          </p:nvPr>
        </p:nvSpPr>
        <p:spPr>
          <a:xfrm>
            <a:off x="12549094" y="8558784"/>
            <a:ext cx="2769169" cy="106524"/>
          </a:xfrm>
          <a:custGeom>
            <a:avLst/>
            <a:gdLst/>
            <a:ahLst/>
            <a:cxnLst/>
            <a:rect l="l" t="t" r="r" b="b"/>
            <a:pathLst>
              <a:path w="2777728" h="107268">
                <a:moveTo>
                  <a:pt x="2547863" y="71773"/>
                </a:moveTo>
                <a:lnTo>
                  <a:pt x="2559304" y="71773"/>
                </a:lnTo>
                <a:lnTo>
                  <a:pt x="2559304" y="83214"/>
                </a:lnTo>
                <a:lnTo>
                  <a:pt x="2547863" y="83214"/>
                </a:lnTo>
                <a:close/>
                <a:moveTo>
                  <a:pt x="2271638" y="71773"/>
                </a:moveTo>
                <a:lnTo>
                  <a:pt x="2283079" y="71773"/>
                </a:lnTo>
                <a:lnTo>
                  <a:pt x="2283079" y="83214"/>
                </a:lnTo>
                <a:lnTo>
                  <a:pt x="2271638" y="83214"/>
                </a:lnTo>
                <a:close/>
                <a:moveTo>
                  <a:pt x="1185788" y="71773"/>
                </a:moveTo>
                <a:lnTo>
                  <a:pt x="1197229" y="71773"/>
                </a:lnTo>
                <a:lnTo>
                  <a:pt x="1197229" y="83214"/>
                </a:lnTo>
                <a:lnTo>
                  <a:pt x="1185788" y="83214"/>
                </a:lnTo>
                <a:close/>
                <a:moveTo>
                  <a:pt x="909563" y="71773"/>
                </a:moveTo>
                <a:lnTo>
                  <a:pt x="921004" y="71773"/>
                </a:lnTo>
                <a:lnTo>
                  <a:pt x="921004" y="83214"/>
                </a:lnTo>
                <a:lnTo>
                  <a:pt x="909563" y="83214"/>
                </a:lnTo>
                <a:close/>
                <a:moveTo>
                  <a:pt x="2654796" y="30919"/>
                </a:moveTo>
                <a:cubicBezTo>
                  <a:pt x="2649773" y="30919"/>
                  <a:pt x="2645606" y="32798"/>
                  <a:pt x="2642294" y="36556"/>
                </a:cubicBezTo>
                <a:cubicBezTo>
                  <a:pt x="2638983" y="40314"/>
                  <a:pt x="2637327" y="45988"/>
                  <a:pt x="2637327" y="53578"/>
                </a:cubicBezTo>
                <a:cubicBezTo>
                  <a:pt x="2637327" y="61169"/>
                  <a:pt x="2638983" y="66852"/>
                  <a:pt x="2642294" y="70628"/>
                </a:cubicBezTo>
                <a:cubicBezTo>
                  <a:pt x="2645606" y="74405"/>
                  <a:pt x="2649773" y="76293"/>
                  <a:pt x="2654796" y="76293"/>
                </a:cubicBezTo>
                <a:cubicBezTo>
                  <a:pt x="2659781" y="76293"/>
                  <a:pt x="2663930" y="74396"/>
                  <a:pt x="2667241" y="70601"/>
                </a:cubicBezTo>
                <a:cubicBezTo>
                  <a:pt x="2670553" y="66805"/>
                  <a:pt x="2672209" y="61020"/>
                  <a:pt x="2672209" y="53243"/>
                </a:cubicBezTo>
                <a:cubicBezTo>
                  <a:pt x="2672209" y="45914"/>
                  <a:pt x="2670544" y="40361"/>
                  <a:pt x="2667213" y="36584"/>
                </a:cubicBezTo>
                <a:cubicBezTo>
                  <a:pt x="2663883" y="32808"/>
                  <a:pt x="2659744" y="30919"/>
                  <a:pt x="2654796" y="30919"/>
                </a:cubicBezTo>
                <a:close/>
                <a:moveTo>
                  <a:pt x="2464296" y="30919"/>
                </a:moveTo>
                <a:cubicBezTo>
                  <a:pt x="2459273" y="30919"/>
                  <a:pt x="2455106" y="32798"/>
                  <a:pt x="2451794" y="36556"/>
                </a:cubicBezTo>
                <a:cubicBezTo>
                  <a:pt x="2448483" y="40314"/>
                  <a:pt x="2446827" y="45988"/>
                  <a:pt x="2446827" y="53578"/>
                </a:cubicBezTo>
                <a:cubicBezTo>
                  <a:pt x="2446827" y="61169"/>
                  <a:pt x="2448483" y="66852"/>
                  <a:pt x="2451794" y="70628"/>
                </a:cubicBezTo>
                <a:cubicBezTo>
                  <a:pt x="2455106" y="74405"/>
                  <a:pt x="2459273" y="76293"/>
                  <a:pt x="2464296" y="76293"/>
                </a:cubicBezTo>
                <a:cubicBezTo>
                  <a:pt x="2469281" y="76293"/>
                  <a:pt x="2473430" y="74396"/>
                  <a:pt x="2476741" y="70601"/>
                </a:cubicBezTo>
                <a:cubicBezTo>
                  <a:pt x="2480053" y="66805"/>
                  <a:pt x="2481709" y="61020"/>
                  <a:pt x="2481709" y="53243"/>
                </a:cubicBezTo>
                <a:cubicBezTo>
                  <a:pt x="2481709" y="45914"/>
                  <a:pt x="2480044" y="40361"/>
                  <a:pt x="2476713" y="36584"/>
                </a:cubicBezTo>
                <a:cubicBezTo>
                  <a:pt x="2473383" y="32808"/>
                  <a:pt x="2469244" y="30919"/>
                  <a:pt x="2464296" y="30919"/>
                </a:cubicBezTo>
                <a:close/>
                <a:moveTo>
                  <a:pt x="2224497" y="30919"/>
                </a:moveTo>
                <a:cubicBezTo>
                  <a:pt x="2220032" y="30919"/>
                  <a:pt x="2216302" y="32742"/>
                  <a:pt x="2213307" y="36389"/>
                </a:cubicBezTo>
                <a:cubicBezTo>
                  <a:pt x="2210311" y="40035"/>
                  <a:pt x="2208814" y="45783"/>
                  <a:pt x="2208814" y="53634"/>
                </a:cubicBezTo>
                <a:cubicBezTo>
                  <a:pt x="2208814" y="61224"/>
                  <a:pt x="2210414" y="66898"/>
                  <a:pt x="2213614" y="70656"/>
                </a:cubicBezTo>
                <a:cubicBezTo>
                  <a:pt x="2216813" y="74414"/>
                  <a:pt x="2220590" y="76293"/>
                  <a:pt x="2224943" y="76293"/>
                </a:cubicBezTo>
                <a:cubicBezTo>
                  <a:pt x="2229334" y="76293"/>
                  <a:pt x="2233064" y="74498"/>
                  <a:pt x="2236133" y="70908"/>
                </a:cubicBezTo>
                <a:cubicBezTo>
                  <a:pt x="2239203" y="67317"/>
                  <a:pt x="2240738" y="61838"/>
                  <a:pt x="2240738" y="54471"/>
                </a:cubicBezTo>
                <a:cubicBezTo>
                  <a:pt x="2240738" y="46360"/>
                  <a:pt x="2239175" y="40407"/>
                  <a:pt x="2236050" y="36612"/>
                </a:cubicBezTo>
                <a:cubicBezTo>
                  <a:pt x="2232924" y="32817"/>
                  <a:pt x="2229073" y="30919"/>
                  <a:pt x="2224497" y="30919"/>
                </a:cubicBezTo>
                <a:close/>
                <a:moveTo>
                  <a:pt x="1538864" y="30919"/>
                </a:moveTo>
                <a:cubicBezTo>
                  <a:pt x="1534399" y="30919"/>
                  <a:pt x="1530604" y="32733"/>
                  <a:pt x="1527479" y="36361"/>
                </a:cubicBezTo>
                <a:cubicBezTo>
                  <a:pt x="1524353" y="39988"/>
                  <a:pt x="1522791" y="45374"/>
                  <a:pt x="1522791" y="52518"/>
                </a:cubicBezTo>
                <a:cubicBezTo>
                  <a:pt x="1522791" y="60294"/>
                  <a:pt x="1524335" y="65968"/>
                  <a:pt x="1527423" y="69540"/>
                </a:cubicBezTo>
                <a:cubicBezTo>
                  <a:pt x="1530511" y="73112"/>
                  <a:pt x="1534381" y="74898"/>
                  <a:pt x="1539031" y="74898"/>
                </a:cubicBezTo>
                <a:cubicBezTo>
                  <a:pt x="1543645" y="74898"/>
                  <a:pt x="1547515" y="73121"/>
                  <a:pt x="1550640" y="69568"/>
                </a:cubicBezTo>
                <a:cubicBezTo>
                  <a:pt x="1553765" y="66015"/>
                  <a:pt x="1555328" y="60443"/>
                  <a:pt x="1555328" y="52853"/>
                </a:cubicBezTo>
                <a:cubicBezTo>
                  <a:pt x="1555328" y="45597"/>
                  <a:pt x="1553719" y="40128"/>
                  <a:pt x="1550501" y="36445"/>
                </a:cubicBezTo>
                <a:cubicBezTo>
                  <a:pt x="1547282" y="32761"/>
                  <a:pt x="1543403" y="30919"/>
                  <a:pt x="1538864" y="30919"/>
                </a:cubicBezTo>
                <a:close/>
                <a:moveTo>
                  <a:pt x="1102221" y="30919"/>
                </a:moveTo>
                <a:cubicBezTo>
                  <a:pt x="1097198" y="30919"/>
                  <a:pt x="1093031" y="32798"/>
                  <a:pt x="1089720" y="36556"/>
                </a:cubicBezTo>
                <a:cubicBezTo>
                  <a:pt x="1086408" y="40314"/>
                  <a:pt x="1084752" y="45988"/>
                  <a:pt x="1084752" y="53578"/>
                </a:cubicBezTo>
                <a:cubicBezTo>
                  <a:pt x="1084752" y="61169"/>
                  <a:pt x="1086408" y="66852"/>
                  <a:pt x="1089720" y="70628"/>
                </a:cubicBezTo>
                <a:cubicBezTo>
                  <a:pt x="1093031" y="74405"/>
                  <a:pt x="1097198" y="76293"/>
                  <a:pt x="1102221" y="76293"/>
                </a:cubicBezTo>
                <a:cubicBezTo>
                  <a:pt x="1107207" y="76293"/>
                  <a:pt x="1111356" y="74396"/>
                  <a:pt x="1114667" y="70601"/>
                </a:cubicBezTo>
                <a:cubicBezTo>
                  <a:pt x="1117978" y="66805"/>
                  <a:pt x="1119634" y="61020"/>
                  <a:pt x="1119634" y="53243"/>
                </a:cubicBezTo>
                <a:cubicBezTo>
                  <a:pt x="1119634" y="45914"/>
                  <a:pt x="1117969" y="40361"/>
                  <a:pt x="1114639" y="36584"/>
                </a:cubicBezTo>
                <a:cubicBezTo>
                  <a:pt x="1111309" y="32808"/>
                  <a:pt x="1107170" y="30919"/>
                  <a:pt x="1102221" y="30919"/>
                </a:cubicBezTo>
                <a:close/>
                <a:moveTo>
                  <a:pt x="367289" y="30919"/>
                </a:moveTo>
                <a:cubicBezTo>
                  <a:pt x="362824" y="30919"/>
                  <a:pt x="359029" y="32733"/>
                  <a:pt x="355904" y="36361"/>
                </a:cubicBezTo>
                <a:cubicBezTo>
                  <a:pt x="352778" y="39988"/>
                  <a:pt x="351216" y="45374"/>
                  <a:pt x="351216" y="52518"/>
                </a:cubicBezTo>
                <a:cubicBezTo>
                  <a:pt x="351216" y="60294"/>
                  <a:pt x="352760" y="65968"/>
                  <a:pt x="355848" y="69540"/>
                </a:cubicBezTo>
                <a:cubicBezTo>
                  <a:pt x="358936" y="73112"/>
                  <a:pt x="362806" y="74898"/>
                  <a:pt x="367457" y="74898"/>
                </a:cubicBezTo>
                <a:cubicBezTo>
                  <a:pt x="372070" y="74898"/>
                  <a:pt x="375940" y="73121"/>
                  <a:pt x="379065" y="69568"/>
                </a:cubicBezTo>
                <a:cubicBezTo>
                  <a:pt x="382191" y="66015"/>
                  <a:pt x="383753" y="60443"/>
                  <a:pt x="383753" y="52853"/>
                </a:cubicBezTo>
                <a:cubicBezTo>
                  <a:pt x="383753" y="45597"/>
                  <a:pt x="382144" y="40128"/>
                  <a:pt x="378926" y="36445"/>
                </a:cubicBezTo>
                <a:cubicBezTo>
                  <a:pt x="375707" y="32761"/>
                  <a:pt x="371828" y="30919"/>
                  <a:pt x="367289" y="30919"/>
                </a:cubicBezTo>
                <a:close/>
                <a:moveTo>
                  <a:pt x="111621" y="30919"/>
                </a:moveTo>
                <a:cubicBezTo>
                  <a:pt x="106598" y="30919"/>
                  <a:pt x="102431" y="32798"/>
                  <a:pt x="99119" y="36556"/>
                </a:cubicBezTo>
                <a:cubicBezTo>
                  <a:pt x="95808" y="40314"/>
                  <a:pt x="94152" y="45988"/>
                  <a:pt x="94152" y="53578"/>
                </a:cubicBezTo>
                <a:cubicBezTo>
                  <a:pt x="94152" y="61169"/>
                  <a:pt x="95808" y="66852"/>
                  <a:pt x="99119" y="70628"/>
                </a:cubicBezTo>
                <a:cubicBezTo>
                  <a:pt x="102431" y="74405"/>
                  <a:pt x="106598" y="76293"/>
                  <a:pt x="111621" y="76293"/>
                </a:cubicBezTo>
                <a:cubicBezTo>
                  <a:pt x="116607" y="76293"/>
                  <a:pt x="120755" y="74396"/>
                  <a:pt x="124067" y="70601"/>
                </a:cubicBezTo>
                <a:cubicBezTo>
                  <a:pt x="127378" y="66805"/>
                  <a:pt x="129034" y="61020"/>
                  <a:pt x="129034" y="53243"/>
                </a:cubicBezTo>
                <a:cubicBezTo>
                  <a:pt x="129034" y="45914"/>
                  <a:pt x="127369" y="40361"/>
                  <a:pt x="124039" y="36584"/>
                </a:cubicBezTo>
                <a:cubicBezTo>
                  <a:pt x="120709" y="32808"/>
                  <a:pt x="116570" y="30919"/>
                  <a:pt x="111621" y="30919"/>
                </a:cubicBezTo>
                <a:close/>
                <a:moveTo>
                  <a:pt x="2159887" y="30863"/>
                </a:moveTo>
                <a:cubicBezTo>
                  <a:pt x="2155273" y="30863"/>
                  <a:pt x="2151394" y="32408"/>
                  <a:pt x="2148250" y="35496"/>
                </a:cubicBezTo>
                <a:cubicBezTo>
                  <a:pt x="2145107" y="38584"/>
                  <a:pt x="2143367" y="42714"/>
                  <a:pt x="2143032" y="47886"/>
                </a:cubicBezTo>
                <a:lnTo>
                  <a:pt x="2176127" y="47886"/>
                </a:lnTo>
                <a:cubicBezTo>
                  <a:pt x="2175681" y="42900"/>
                  <a:pt x="2174416" y="39161"/>
                  <a:pt x="2172333" y="36668"/>
                </a:cubicBezTo>
                <a:cubicBezTo>
                  <a:pt x="2169133" y="32798"/>
                  <a:pt x="2164984" y="30863"/>
                  <a:pt x="2159887" y="30863"/>
                </a:cubicBezTo>
                <a:close/>
                <a:moveTo>
                  <a:pt x="1997962" y="30863"/>
                </a:moveTo>
                <a:cubicBezTo>
                  <a:pt x="1993348" y="30863"/>
                  <a:pt x="1989469" y="32408"/>
                  <a:pt x="1986325" y="35496"/>
                </a:cubicBezTo>
                <a:cubicBezTo>
                  <a:pt x="1983181" y="38584"/>
                  <a:pt x="1981442" y="42714"/>
                  <a:pt x="1981107" y="47886"/>
                </a:cubicBezTo>
                <a:lnTo>
                  <a:pt x="2014203" y="47886"/>
                </a:lnTo>
                <a:cubicBezTo>
                  <a:pt x="2013756" y="42900"/>
                  <a:pt x="2012491" y="39161"/>
                  <a:pt x="2010407" y="36668"/>
                </a:cubicBezTo>
                <a:cubicBezTo>
                  <a:pt x="2007207" y="32798"/>
                  <a:pt x="2003059" y="30863"/>
                  <a:pt x="1997962" y="30863"/>
                </a:cubicBezTo>
                <a:close/>
                <a:moveTo>
                  <a:pt x="1874137" y="30863"/>
                </a:moveTo>
                <a:cubicBezTo>
                  <a:pt x="1869523" y="30863"/>
                  <a:pt x="1865644" y="32408"/>
                  <a:pt x="1862500" y="35496"/>
                </a:cubicBezTo>
                <a:cubicBezTo>
                  <a:pt x="1859356" y="38584"/>
                  <a:pt x="1857617" y="42714"/>
                  <a:pt x="1857282" y="47886"/>
                </a:cubicBezTo>
                <a:lnTo>
                  <a:pt x="1890377" y="47886"/>
                </a:lnTo>
                <a:cubicBezTo>
                  <a:pt x="1889931" y="42900"/>
                  <a:pt x="1888666" y="39161"/>
                  <a:pt x="1886582" y="36668"/>
                </a:cubicBezTo>
                <a:cubicBezTo>
                  <a:pt x="1883382" y="32798"/>
                  <a:pt x="1879234" y="30863"/>
                  <a:pt x="1874137" y="30863"/>
                </a:cubicBezTo>
                <a:close/>
                <a:moveTo>
                  <a:pt x="179636" y="30473"/>
                </a:moveTo>
                <a:cubicBezTo>
                  <a:pt x="175357" y="30473"/>
                  <a:pt x="171571" y="32473"/>
                  <a:pt x="168278" y="36472"/>
                </a:cubicBezTo>
                <a:cubicBezTo>
                  <a:pt x="164985" y="40472"/>
                  <a:pt x="163339" y="46286"/>
                  <a:pt x="163339" y="53913"/>
                </a:cubicBezTo>
                <a:cubicBezTo>
                  <a:pt x="163339" y="61541"/>
                  <a:pt x="164883" y="67178"/>
                  <a:pt x="167971" y="70824"/>
                </a:cubicBezTo>
                <a:cubicBezTo>
                  <a:pt x="171059" y="74470"/>
                  <a:pt x="174799" y="76293"/>
                  <a:pt x="179189" y="76293"/>
                </a:cubicBezTo>
                <a:cubicBezTo>
                  <a:pt x="183654" y="76293"/>
                  <a:pt x="187477" y="74405"/>
                  <a:pt x="190658" y="70628"/>
                </a:cubicBezTo>
                <a:cubicBezTo>
                  <a:pt x="193839" y="66852"/>
                  <a:pt x="195430" y="61001"/>
                  <a:pt x="195430" y="53076"/>
                </a:cubicBezTo>
                <a:cubicBezTo>
                  <a:pt x="195430" y="45523"/>
                  <a:pt x="193876" y="39868"/>
                  <a:pt x="190770" y="36110"/>
                </a:cubicBezTo>
                <a:cubicBezTo>
                  <a:pt x="187663" y="32352"/>
                  <a:pt x="183952" y="30473"/>
                  <a:pt x="179636" y="30473"/>
                </a:cubicBezTo>
                <a:close/>
                <a:moveTo>
                  <a:pt x="2316472" y="23943"/>
                </a:moveTo>
                <a:lnTo>
                  <a:pt x="2326518" y="23943"/>
                </a:lnTo>
                <a:lnTo>
                  <a:pt x="2326518" y="83214"/>
                </a:lnTo>
                <a:lnTo>
                  <a:pt x="2316472" y="83214"/>
                </a:lnTo>
                <a:close/>
                <a:moveTo>
                  <a:pt x="2072208" y="23943"/>
                </a:moveTo>
                <a:lnTo>
                  <a:pt x="2082812" y="23943"/>
                </a:lnTo>
                <a:lnTo>
                  <a:pt x="2095537" y="59438"/>
                </a:lnTo>
                <a:cubicBezTo>
                  <a:pt x="2096914" y="63271"/>
                  <a:pt x="2098179" y="67252"/>
                  <a:pt x="2099332" y="71382"/>
                </a:cubicBezTo>
                <a:cubicBezTo>
                  <a:pt x="2100225" y="68257"/>
                  <a:pt x="2101472" y="64499"/>
                  <a:pt x="2103071" y="60108"/>
                </a:cubicBezTo>
                <a:lnTo>
                  <a:pt x="2116243" y="23943"/>
                </a:lnTo>
                <a:lnTo>
                  <a:pt x="2126568" y="23943"/>
                </a:lnTo>
                <a:lnTo>
                  <a:pt x="2104132" y="83214"/>
                </a:lnTo>
                <a:lnTo>
                  <a:pt x="2094756" y="83214"/>
                </a:lnTo>
                <a:close/>
                <a:moveTo>
                  <a:pt x="1487797" y="23943"/>
                </a:moveTo>
                <a:lnTo>
                  <a:pt x="1497843" y="23943"/>
                </a:lnTo>
                <a:lnTo>
                  <a:pt x="1497843" y="83214"/>
                </a:lnTo>
                <a:lnTo>
                  <a:pt x="1487797" y="83214"/>
                </a:lnTo>
                <a:close/>
                <a:moveTo>
                  <a:pt x="316223" y="23943"/>
                </a:moveTo>
                <a:lnTo>
                  <a:pt x="326268" y="23943"/>
                </a:lnTo>
                <a:lnTo>
                  <a:pt x="326268" y="83214"/>
                </a:lnTo>
                <a:lnTo>
                  <a:pt x="316223" y="83214"/>
                </a:lnTo>
                <a:close/>
                <a:moveTo>
                  <a:pt x="215224" y="23943"/>
                </a:moveTo>
                <a:lnTo>
                  <a:pt x="226051" y="23943"/>
                </a:lnTo>
                <a:lnTo>
                  <a:pt x="238385" y="58266"/>
                </a:lnTo>
                <a:cubicBezTo>
                  <a:pt x="239985" y="62620"/>
                  <a:pt x="241418" y="67196"/>
                  <a:pt x="242683" y="71996"/>
                </a:cubicBezTo>
                <a:cubicBezTo>
                  <a:pt x="243836" y="67382"/>
                  <a:pt x="245213" y="62880"/>
                  <a:pt x="246813" y="58490"/>
                </a:cubicBezTo>
                <a:lnTo>
                  <a:pt x="259482" y="23943"/>
                </a:lnTo>
                <a:lnTo>
                  <a:pt x="269528" y="23943"/>
                </a:lnTo>
                <a:lnTo>
                  <a:pt x="246980" y="84218"/>
                </a:lnTo>
                <a:cubicBezTo>
                  <a:pt x="244562" y="90730"/>
                  <a:pt x="242683" y="95213"/>
                  <a:pt x="241343" y="97669"/>
                </a:cubicBezTo>
                <a:cubicBezTo>
                  <a:pt x="239557" y="100980"/>
                  <a:pt x="237511" y="103408"/>
                  <a:pt x="235204" y="104952"/>
                </a:cubicBezTo>
                <a:cubicBezTo>
                  <a:pt x="232897" y="106496"/>
                  <a:pt x="230144" y="107268"/>
                  <a:pt x="226944" y="107268"/>
                </a:cubicBezTo>
                <a:cubicBezTo>
                  <a:pt x="225009" y="107268"/>
                  <a:pt x="222851" y="106859"/>
                  <a:pt x="220470" y="106040"/>
                </a:cubicBezTo>
                <a:lnTo>
                  <a:pt x="219354" y="96608"/>
                </a:lnTo>
                <a:cubicBezTo>
                  <a:pt x="221549" y="97204"/>
                  <a:pt x="223465" y="97501"/>
                  <a:pt x="225102" y="97501"/>
                </a:cubicBezTo>
                <a:cubicBezTo>
                  <a:pt x="227335" y="97501"/>
                  <a:pt x="229121" y="97129"/>
                  <a:pt x="230460" y="96385"/>
                </a:cubicBezTo>
                <a:cubicBezTo>
                  <a:pt x="231800" y="95641"/>
                  <a:pt x="232897" y="94599"/>
                  <a:pt x="233753" y="93260"/>
                </a:cubicBezTo>
                <a:cubicBezTo>
                  <a:pt x="234386" y="92255"/>
                  <a:pt x="235409" y="89762"/>
                  <a:pt x="236823" y="85781"/>
                </a:cubicBezTo>
                <a:cubicBezTo>
                  <a:pt x="237009" y="85223"/>
                  <a:pt x="237306" y="84404"/>
                  <a:pt x="237716" y="83325"/>
                </a:cubicBezTo>
                <a:close/>
                <a:moveTo>
                  <a:pt x="2724373" y="22603"/>
                </a:moveTo>
                <a:cubicBezTo>
                  <a:pt x="2728763" y="22603"/>
                  <a:pt x="2732363" y="23515"/>
                  <a:pt x="2735172" y="25338"/>
                </a:cubicBezTo>
                <a:cubicBezTo>
                  <a:pt x="2737981" y="27161"/>
                  <a:pt x="2739963" y="29710"/>
                  <a:pt x="2741116" y="32984"/>
                </a:cubicBezTo>
                <a:cubicBezTo>
                  <a:pt x="2745804" y="26064"/>
                  <a:pt x="2751906" y="22603"/>
                  <a:pt x="2759422" y="22603"/>
                </a:cubicBezTo>
                <a:cubicBezTo>
                  <a:pt x="2765301" y="22603"/>
                  <a:pt x="2769821" y="24231"/>
                  <a:pt x="2772984" y="27487"/>
                </a:cubicBezTo>
                <a:cubicBezTo>
                  <a:pt x="2776147" y="30743"/>
                  <a:pt x="2777728" y="35756"/>
                  <a:pt x="2777728" y="42528"/>
                </a:cubicBezTo>
                <a:lnTo>
                  <a:pt x="2777728" y="83214"/>
                </a:lnTo>
                <a:lnTo>
                  <a:pt x="2767738" y="83214"/>
                </a:lnTo>
                <a:lnTo>
                  <a:pt x="2767738" y="45876"/>
                </a:lnTo>
                <a:cubicBezTo>
                  <a:pt x="2767738" y="41858"/>
                  <a:pt x="2767412" y="38965"/>
                  <a:pt x="2766761" y="37198"/>
                </a:cubicBezTo>
                <a:cubicBezTo>
                  <a:pt x="2766110" y="35431"/>
                  <a:pt x="2764929" y="34007"/>
                  <a:pt x="2763217" y="32928"/>
                </a:cubicBezTo>
                <a:cubicBezTo>
                  <a:pt x="2761505" y="31849"/>
                  <a:pt x="2759496" y="31310"/>
                  <a:pt x="2757189" y="31310"/>
                </a:cubicBezTo>
                <a:cubicBezTo>
                  <a:pt x="2753022" y="31310"/>
                  <a:pt x="2749562" y="32696"/>
                  <a:pt x="2746809" y="35468"/>
                </a:cubicBezTo>
                <a:cubicBezTo>
                  <a:pt x="2744055" y="38240"/>
                  <a:pt x="2742679" y="42677"/>
                  <a:pt x="2742679" y="48779"/>
                </a:cubicBezTo>
                <a:lnTo>
                  <a:pt x="2742679" y="83214"/>
                </a:lnTo>
                <a:lnTo>
                  <a:pt x="2732633" y="83214"/>
                </a:lnTo>
                <a:lnTo>
                  <a:pt x="2732633" y="44704"/>
                </a:lnTo>
                <a:cubicBezTo>
                  <a:pt x="2732633" y="40240"/>
                  <a:pt x="2731814" y="36891"/>
                  <a:pt x="2730177" y="34659"/>
                </a:cubicBezTo>
                <a:cubicBezTo>
                  <a:pt x="2728540" y="32426"/>
                  <a:pt x="2725861" y="31310"/>
                  <a:pt x="2722141" y="31310"/>
                </a:cubicBezTo>
                <a:cubicBezTo>
                  <a:pt x="2719313" y="31310"/>
                  <a:pt x="2716699" y="32054"/>
                  <a:pt x="2714299" y="33542"/>
                </a:cubicBezTo>
                <a:cubicBezTo>
                  <a:pt x="2711899" y="35031"/>
                  <a:pt x="2710160" y="37207"/>
                  <a:pt x="2709081" y="40072"/>
                </a:cubicBezTo>
                <a:cubicBezTo>
                  <a:pt x="2708002" y="42937"/>
                  <a:pt x="2707462" y="47067"/>
                  <a:pt x="2707462" y="52462"/>
                </a:cubicBezTo>
                <a:lnTo>
                  <a:pt x="2707462" y="83214"/>
                </a:lnTo>
                <a:lnTo>
                  <a:pt x="2697417" y="83214"/>
                </a:lnTo>
                <a:lnTo>
                  <a:pt x="2697417" y="23943"/>
                </a:lnTo>
                <a:lnTo>
                  <a:pt x="2706402" y="23943"/>
                </a:lnTo>
                <a:lnTo>
                  <a:pt x="2706402" y="32259"/>
                </a:lnTo>
                <a:cubicBezTo>
                  <a:pt x="2708262" y="29357"/>
                  <a:pt x="2710737" y="27022"/>
                  <a:pt x="2713825" y="25254"/>
                </a:cubicBezTo>
                <a:cubicBezTo>
                  <a:pt x="2716913" y="23487"/>
                  <a:pt x="2720429" y="22603"/>
                  <a:pt x="2724373" y="22603"/>
                </a:cubicBezTo>
                <a:close/>
                <a:moveTo>
                  <a:pt x="2654796" y="22603"/>
                </a:moveTo>
                <a:cubicBezTo>
                  <a:pt x="2662944" y="22603"/>
                  <a:pt x="2669604" y="25273"/>
                  <a:pt x="2674776" y="30612"/>
                </a:cubicBezTo>
                <a:cubicBezTo>
                  <a:pt x="2679948" y="35952"/>
                  <a:pt x="2682533" y="43328"/>
                  <a:pt x="2682533" y="52741"/>
                </a:cubicBezTo>
                <a:cubicBezTo>
                  <a:pt x="2682533" y="60369"/>
                  <a:pt x="2681389" y="66368"/>
                  <a:pt x="2679101" y="70740"/>
                </a:cubicBezTo>
                <a:cubicBezTo>
                  <a:pt x="2676813" y="75112"/>
                  <a:pt x="2673483" y="78507"/>
                  <a:pt x="2669111" y="80926"/>
                </a:cubicBezTo>
                <a:cubicBezTo>
                  <a:pt x="2664739" y="83344"/>
                  <a:pt x="2659967" y="84553"/>
                  <a:pt x="2654796" y="84553"/>
                </a:cubicBezTo>
                <a:cubicBezTo>
                  <a:pt x="2646499" y="84553"/>
                  <a:pt x="2639792" y="81893"/>
                  <a:pt x="2634676" y="76572"/>
                </a:cubicBezTo>
                <a:cubicBezTo>
                  <a:pt x="2629560" y="71252"/>
                  <a:pt x="2627002" y="63587"/>
                  <a:pt x="2627002" y="53578"/>
                </a:cubicBezTo>
                <a:cubicBezTo>
                  <a:pt x="2627002" y="42602"/>
                  <a:pt x="2630053" y="34473"/>
                  <a:pt x="2636155" y="29189"/>
                </a:cubicBezTo>
                <a:cubicBezTo>
                  <a:pt x="2641253" y="24799"/>
                  <a:pt x="2647466" y="22603"/>
                  <a:pt x="2654796" y="22603"/>
                </a:cubicBezTo>
                <a:close/>
                <a:moveTo>
                  <a:pt x="2597534" y="22603"/>
                </a:moveTo>
                <a:cubicBezTo>
                  <a:pt x="2603971" y="22603"/>
                  <a:pt x="2609236" y="24231"/>
                  <a:pt x="2613329" y="27487"/>
                </a:cubicBezTo>
                <a:cubicBezTo>
                  <a:pt x="2617421" y="30743"/>
                  <a:pt x="2620045" y="35366"/>
                  <a:pt x="2621198" y="41356"/>
                </a:cubicBezTo>
                <a:lnTo>
                  <a:pt x="2611431" y="42863"/>
                </a:lnTo>
                <a:cubicBezTo>
                  <a:pt x="2610501" y="38882"/>
                  <a:pt x="2608855" y="35886"/>
                  <a:pt x="2606492" y="33877"/>
                </a:cubicBezTo>
                <a:cubicBezTo>
                  <a:pt x="2604129" y="31868"/>
                  <a:pt x="2601273" y="30863"/>
                  <a:pt x="2597925" y="30863"/>
                </a:cubicBezTo>
                <a:cubicBezTo>
                  <a:pt x="2592865" y="30863"/>
                  <a:pt x="2588753" y="32677"/>
                  <a:pt x="2585591" y="36305"/>
                </a:cubicBezTo>
                <a:cubicBezTo>
                  <a:pt x="2582428" y="39933"/>
                  <a:pt x="2580847" y="45672"/>
                  <a:pt x="2580847" y="53523"/>
                </a:cubicBezTo>
                <a:cubicBezTo>
                  <a:pt x="2580847" y="61485"/>
                  <a:pt x="2582372" y="67271"/>
                  <a:pt x="2585423" y="70880"/>
                </a:cubicBezTo>
                <a:cubicBezTo>
                  <a:pt x="2588474" y="74489"/>
                  <a:pt x="2592455" y="76293"/>
                  <a:pt x="2597367" y="76293"/>
                </a:cubicBezTo>
                <a:cubicBezTo>
                  <a:pt x="2601311" y="76293"/>
                  <a:pt x="2604603" y="75084"/>
                  <a:pt x="2607245" y="72666"/>
                </a:cubicBezTo>
                <a:cubicBezTo>
                  <a:pt x="2609887" y="70247"/>
                  <a:pt x="2611561" y="66526"/>
                  <a:pt x="2612268" y="61503"/>
                </a:cubicBezTo>
                <a:lnTo>
                  <a:pt x="2622147" y="62787"/>
                </a:lnTo>
                <a:cubicBezTo>
                  <a:pt x="2621067" y="69596"/>
                  <a:pt x="2618305" y="74926"/>
                  <a:pt x="2613859" y="78777"/>
                </a:cubicBezTo>
                <a:cubicBezTo>
                  <a:pt x="2609413" y="82628"/>
                  <a:pt x="2603952" y="84553"/>
                  <a:pt x="2597478" y="84553"/>
                </a:cubicBezTo>
                <a:cubicBezTo>
                  <a:pt x="2589367" y="84553"/>
                  <a:pt x="2582847" y="81902"/>
                  <a:pt x="2577917" y="76600"/>
                </a:cubicBezTo>
                <a:cubicBezTo>
                  <a:pt x="2572987" y="71298"/>
                  <a:pt x="2570522" y="63699"/>
                  <a:pt x="2570522" y="53802"/>
                </a:cubicBezTo>
                <a:cubicBezTo>
                  <a:pt x="2570522" y="47402"/>
                  <a:pt x="2571582" y="41802"/>
                  <a:pt x="2573703" y="37003"/>
                </a:cubicBezTo>
                <a:cubicBezTo>
                  <a:pt x="2575824" y="32203"/>
                  <a:pt x="2579051" y="28603"/>
                  <a:pt x="2583386" y="26203"/>
                </a:cubicBezTo>
                <a:cubicBezTo>
                  <a:pt x="2587721" y="23803"/>
                  <a:pt x="2592437" y="22603"/>
                  <a:pt x="2597534" y="22603"/>
                </a:cubicBezTo>
                <a:close/>
                <a:moveTo>
                  <a:pt x="2528683" y="22603"/>
                </a:moveTo>
                <a:cubicBezTo>
                  <a:pt x="2532069" y="22603"/>
                  <a:pt x="2535510" y="23682"/>
                  <a:pt x="2539007" y="25841"/>
                </a:cubicBezTo>
                <a:lnTo>
                  <a:pt x="2535547" y="35161"/>
                </a:lnTo>
                <a:cubicBezTo>
                  <a:pt x="2533091" y="33710"/>
                  <a:pt x="2530636" y="32984"/>
                  <a:pt x="2528180" y="32984"/>
                </a:cubicBezTo>
                <a:cubicBezTo>
                  <a:pt x="2525985" y="32984"/>
                  <a:pt x="2524013" y="33645"/>
                  <a:pt x="2522264" y="34966"/>
                </a:cubicBezTo>
                <a:cubicBezTo>
                  <a:pt x="2520515" y="36286"/>
                  <a:pt x="2519269" y="38119"/>
                  <a:pt x="2518525" y="40463"/>
                </a:cubicBezTo>
                <a:cubicBezTo>
                  <a:pt x="2517409" y="44035"/>
                  <a:pt x="2516851" y="47941"/>
                  <a:pt x="2516851" y="52183"/>
                </a:cubicBezTo>
                <a:lnTo>
                  <a:pt x="2516851" y="83214"/>
                </a:lnTo>
                <a:lnTo>
                  <a:pt x="2506805" y="83214"/>
                </a:lnTo>
                <a:lnTo>
                  <a:pt x="2506805" y="23943"/>
                </a:lnTo>
                <a:lnTo>
                  <a:pt x="2515846" y="23943"/>
                </a:lnTo>
                <a:lnTo>
                  <a:pt x="2515846" y="32928"/>
                </a:lnTo>
                <a:cubicBezTo>
                  <a:pt x="2518153" y="28724"/>
                  <a:pt x="2520283" y="25952"/>
                  <a:pt x="2522237" y="24613"/>
                </a:cubicBezTo>
                <a:cubicBezTo>
                  <a:pt x="2524190" y="23273"/>
                  <a:pt x="2526339" y="22603"/>
                  <a:pt x="2528683" y="22603"/>
                </a:cubicBezTo>
                <a:close/>
                <a:moveTo>
                  <a:pt x="2464296" y="22603"/>
                </a:moveTo>
                <a:cubicBezTo>
                  <a:pt x="2472444" y="22603"/>
                  <a:pt x="2479104" y="25273"/>
                  <a:pt x="2484276" y="30612"/>
                </a:cubicBezTo>
                <a:cubicBezTo>
                  <a:pt x="2489448" y="35952"/>
                  <a:pt x="2492033" y="43328"/>
                  <a:pt x="2492033" y="52741"/>
                </a:cubicBezTo>
                <a:cubicBezTo>
                  <a:pt x="2492033" y="60369"/>
                  <a:pt x="2490889" y="66368"/>
                  <a:pt x="2488601" y="70740"/>
                </a:cubicBezTo>
                <a:cubicBezTo>
                  <a:pt x="2486313" y="75112"/>
                  <a:pt x="2482983" y="78507"/>
                  <a:pt x="2478611" y="80926"/>
                </a:cubicBezTo>
                <a:cubicBezTo>
                  <a:pt x="2474239" y="83344"/>
                  <a:pt x="2469467" y="84553"/>
                  <a:pt x="2464296" y="84553"/>
                </a:cubicBezTo>
                <a:cubicBezTo>
                  <a:pt x="2455999" y="84553"/>
                  <a:pt x="2449292" y="81893"/>
                  <a:pt x="2444176" y="76572"/>
                </a:cubicBezTo>
                <a:cubicBezTo>
                  <a:pt x="2439060" y="71252"/>
                  <a:pt x="2436502" y="63587"/>
                  <a:pt x="2436502" y="53578"/>
                </a:cubicBezTo>
                <a:cubicBezTo>
                  <a:pt x="2436502" y="42602"/>
                  <a:pt x="2439553" y="34473"/>
                  <a:pt x="2445655" y="29189"/>
                </a:cubicBezTo>
                <a:cubicBezTo>
                  <a:pt x="2450753" y="24799"/>
                  <a:pt x="2456966" y="22603"/>
                  <a:pt x="2464296" y="22603"/>
                </a:cubicBezTo>
                <a:close/>
                <a:moveTo>
                  <a:pt x="2372897" y="22603"/>
                </a:moveTo>
                <a:cubicBezTo>
                  <a:pt x="2376469" y="22603"/>
                  <a:pt x="2379752" y="23245"/>
                  <a:pt x="2382747" y="24529"/>
                </a:cubicBezTo>
                <a:cubicBezTo>
                  <a:pt x="2385743" y="25813"/>
                  <a:pt x="2387984" y="27496"/>
                  <a:pt x="2389473" y="29580"/>
                </a:cubicBezTo>
                <a:cubicBezTo>
                  <a:pt x="2390961" y="31663"/>
                  <a:pt x="2392003" y="34138"/>
                  <a:pt x="2392598" y="37003"/>
                </a:cubicBezTo>
                <a:cubicBezTo>
                  <a:pt x="2392970" y="38863"/>
                  <a:pt x="2393156" y="42119"/>
                  <a:pt x="2393156" y="46769"/>
                </a:cubicBezTo>
                <a:lnTo>
                  <a:pt x="2393156" y="83214"/>
                </a:lnTo>
                <a:lnTo>
                  <a:pt x="2383110" y="83214"/>
                </a:lnTo>
                <a:lnTo>
                  <a:pt x="2383110" y="47160"/>
                </a:lnTo>
                <a:cubicBezTo>
                  <a:pt x="2383110" y="43067"/>
                  <a:pt x="2382719" y="40007"/>
                  <a:pt x="2381938" y="37979"/>
                </a:cubicBezTo>
                <a:cubicBezTo>
                  <a:pt x="2381157" y="35952"/>
                  <a:pt x="2379771" y="34333"/>
                  <a:pt x="2377780" y="33124"/>
                </a:cubicBezTo>
                <a:cubicBezTo>
                  <a:pt x="2375789" y="31915"/>
                  <a:pt x="2373455" y="31310"/>
                  <a:pt x="2370776" y="31310"/>
                </a:cubicBezTo>
                <a:cubicBezTo>
                  <a:pt x="2366497" y="31310"/>
                  <a:pt x="2362804" y="32668"/>
                  <a:pt x="2359697" y="35384"/>
                </a:cubicBezTo>
                <a:cubicBezTo>
                  <a:pt x="2356591" y="38100"/>
                  <a:pt x="2355037" y="43253"/>
                  <a:pt x="2355037" y="50844"/>
                </a:cubicBezTo>
                <a:lnTo>
                  <a:pt x="2355037" y="83214"/>
                </a:lnTo>
                <a:lnTo>
                  <a:pt x="2344991" y="83214"/>
                </a:lnTo>
                <a:lnTo>
                  <a:pt x="2344991" y="23943"/>
                </a:lnTo>
                <a:lnTo>
                  <a:pt x="2354033" y="23943"/>
                </a:lnTo>
                <a:lnTo>
                  <a:pt x="2354033" y="32370"/>
                </a:lnTo>
                <a:cubicBezTo>
                  <a:pt x="2358386" y="25859"/>
                  <a:pt x="2364674" y="22603"/>
                  <a:pt x="2372897" y="22603"/>
                </a:cubicBezTo>
                <a:close/>
                <a:moveTo>
                  <a:pt x="2159775" y="22603"/>
                </a:moveTo>
                <a:cubicBezTo>
                  <a:pt x="2167700" y="22603"/>
                  <a:pt x="2174174" y="25301"/>
                  <a:pt x="2179197" y="30696"/>
                </a:cubicBezTo>
                <a:cubicBezTo>
                  <a:pt x="2184220" y="36091"/>
                  <a:pt x="2186731" y="43681"/>
                  <a:pt x="2186731" y="53467"/>
                </a:cubicBezTo>
                <a:cubicBezTo>
                  <a:pt x="2186731" y="54062"/>
                  <a:pt x="2186713" y="54955"/>
                  <a:pt x="2186676" y="56146"/>
                </a:cubicBezTo>
                <a:lnTo>
                  <a:pt x="2142474" y="56146"/>
                </a:lnTo>
                <a:cubicBezTo>
                  <a:pt x="2142846" y="62657"/>
                  <a:pt x="2144688" y="67643"/>
                  <a:pt x="2147999" y="71103"/>
                </a:cubicBezTo>
                <a:cubicBezTo>
                  <a:pt x="2151311" y="74563"/>
                  <a:pt x="2155441" y="76293"/>
                  <a:pt x="2160389" y="76293"/>
                </a:cubicBezTo>
                <a:cubicBezTo>
                  <a:pt x="2164073" y="76293"/>
                  <a:pt x="2167217" y="75326"/>
                  <a:pt x="2169821" y="73391"/>
                </a:cubicBezTo>
                <a:cubicBezTo>
                  <a:pt x="2172426" y="71456"/>
                  <a:pt x="2174491" y="68368"/>
                  <a:pt x="2176016" y="64127"/>
                </a:cubicBezTo>
                <a:lnTo>
                  <a:pt x="2186397" y="65410"/>
                </a:lnTo>
                <a:cubicBezTo>
                  <a:pt x="2184760" y="71475"/>
                  <a:pt x="2181727" y="76182"/>
                  <a:pt x="2177299" y="79530"/>
                </a:cubicBezTo>
                <a:cubicBezTo>
                  <a:pt x="2172872" y="82879"/>
                  <a:pt x="2167217" y="84553"/>
                  <a:pt x="2160333" y="84553"/>
                </a:cubicBezTo>
                <a:cubicBezTo>
                  <a:pt x="2151664" y="84553"/>
                  <a:pt x="2144790" y="81884"/>
                  <a:pt x="2139711" y="76544"/>
                </a:cubicBezTo>
                <a:cubicBezTo>
                  <a:pt x="2134632" y="71205"/>
                  <a:pt x="2132093" y="63717"/>
                  <a:pt x="2132093" y="54081"/>
                </a:cubicBezTo>
                <a:cubicBezTo>
                  <a:pt x="2132093" y="44109"/>
                  <a:pt x="2134660" y="36370"/>
                  <a:pt x="2139795" y="30863"/>
                </a:cubicBezTo>
                <a:cubicBezTo>
                  <a:pt x="2144929" y="25357"/>
                  <a:pt x="2151589" y="22603"/>
                  <a:pt x="2159775" y="22603"/>
                </a:cubicBezTo>
                <a:close/>
                <a:moveTo>
                  <a:pt x="2061958" y="22603"/>
                </a:moveTo>
                <a:cubicBezTo>
                  <a:pt x="2065343" y="22603"/>
                  <a:pt x="2068785" y="23683"/>
                  <a:pt x="2072283" y="25841"/>
                </a:cubicBezTo>
                <a:lnTo>
                  <a:pt x="2068823" y="35161"/>
                </a:lnTo>
                <a:cubicBezTo>
                  <a:pt x="2066367" y="33710"/>
                  <a:pt x="2063911" y="32984"/>
                  <a:pt x="2061455" y="32984"/>
                </a:cubicBezTo>
                <a:cubicBezTo>
                  <a:pt x="2059260" y="32984"/>
                  <a:pt x="2057288" y="33645"/>
                  <a:pt x="2055540" y="34966"/>
                </a:cubicBezTo>
                <a:cubicBezTo>
                  <a:pt x="2053791" y="36286"/>
                  <a:pt x="2052545" y="38119"/>
                  <a:pt x="2051800" y="40463"/>
                </a:cubicBezTo>
                <a:cubicBezTo>
                  <a:pt x="2050684" y="44035"/>
                  <a:pt x="2050126" y="47941"/>
                  <a:pt x="2050126" y="52183"/>
                </a:cubicBezTo>
                <a:lnTo>
                  <a:pt x="2050126" y="83214"/>
                </a:lnTo>
                <a:lnTo>
                  <a:pt x="2040080" y="83214"/>
                </a:lnTo>
                <a:lnTo>
                  <a:pt x="2040080" y="23943"/>
                </a:lnTo>
                <a:lnTo>
                  <a:pt x="2049121" y="23943"/>
                </a:lnTo>
                <a:lnTo>
                  <a:pt x="2049121" y="32928"/>
                </a:lnTo>
                <a:cubicBezTo>
                  <a:pt x="2051428" y="28724"/>
                  <a:pt x="2053558" y="25952"/>
                  <a:pt x="2055512" y="24613"/>
                </a:cubicBezTo>
                <a:cubicBezTo>
                  <a:pt x="2057465" y="23273"/>
                  <a:pt x="2059614" y="22603"/>
                  <a:pt x="2061958" y="22603"/>
                </a:cubicBezTo>
                <a:close/>
                <a:moveTo>
                  <a:pt x="1997850" y="22603"/>
                </a:moveTo>
                <a:cubicBezTo>
                  <a:pt x="2005775" y="22603"/>
                  <a:pt x="2012249" y="25301"/>
                  <a:pt x="2017272" y="30696"/>
                </a:cubicBezTo>
                <a:cubicBezTo>
                  <a:pt x="2022295" y="36091"/>
                  <a:pt x="2024807" y="43681"/>
                  <a:pt x="2024807" y="53467"/>
                </a:cubicBezTo>
                <a:cubicBezTo>
                  <a:pt x="2024807" y="54062"/>
                  <a:pt x="2024788" y="54955"/>
                  <a:pt x="2024751" y="56146"/>
                </a:cubicBezTo>
                <a:lnTo>
                  <a:pt x="1980549" y="56146"/>
                </a:lnTo>
                <a:cubicBezTo>
                  <a:pt x="1980921" y="62657"/>
                  <a:pt x="1982763" y="67643"/>
                  <a:pt x="1986074" y="71103"/>
                </a:cubicBezTo>
                <a:cubicBezTo>
                  <a:pt x="1989385" y="74563"/>
                  <a:pt x="1993515" y="76293"/>
                  <a:pt x="1998464" y="76293"/>
                </a:cubicBezTo>
                <a:cubicBezTo>
                  <a:pt x="2002147" y="76293"/>
                  <a:pt x="2005291" y="75326"/>
                  <a:pt x="2007896" y="73391"/>
                </a:cubicBezTo>
                <a:cubicBezTo>
                  <a:pt x="2010500" y="71456"/>
                  <a:pt x="2012565" y="68368"/>
                  <a:pt x="2014091" y="64127"/>
                </a:cubicBezTo>
                <a:lnTo>
                  <a:pt x="2024472" y="65410"/>
                </a:lnTo>
                <a:cubicBezTo>
                  <a:pt x="2022834" y="71475"/>
                  <a:pt x="2019802" y="76182"/>
                  <a:pt x="2015375" y="79530"/>
                </a:cubicBezTo>
                <a:cubicBezTo>
                  <a:pt x="2010947" y="82879"/>
                  <a:pt x="2005291" y="84553"/>
                  <a:pt x="1998408" y="84553"/>
                </a:cubicBezTo>
                <a:cubicBezTo>
                  <a:pt x="1989739" y="84553"/>
                  <a:pt x="1982865" y="81884"/>
                  <a:pt x="1977786" y="76544"/>
                </a:cubicBezTo>
                <a:cubicBezTo>
                  <a:pt x="1972707" y="71205"/>
                  <a:pt x="1970168" y="63717"/>
                  <a:pt x="1970168" y="54081"/>
                </a:cubicBezTo>
                <a:cubicBezTo>
                  <a:pt x="1970168" y="44109"/>
                  <a:pt x="1972735" y="36370"/>
                  <a:pt x="1977870" y="30863"/>
                </a:cubicBezTo>
                <a:cubicBezTo>
                  <a:pt x="1983005" y="25357"/>
                  <a:pt x="1989664" y="22603"/>
                  <a:pt x="1997850" y="22603"/>
                </a:cubicBezTo>
                <a:close/>
                <a:moveTo>
                  <a:pt x="1935845" y="22603"/>
                </a:moveTo>
                <a:cubicBezTo>
                  <a:pt x="1940495" y="22603"/>
                  <a:pt x="1944579" y="23273"/>
                  <a:pt x="1948095" y="24613"/>
                </a:cubicBezTo>
                <a:cubicBezTo>
                  <a:pt x="1951611" y="25952"/>
                  <a:pt x="1954206" y="27766"/>
                  <a:pt x="1955881" y="30054"/>
                </a:cubicBezTo>
                <a:cubicBezTo>
                  <a:pt x="1957555" y="32342"/>
                  <a:pt x="1958708" y="35403"/>
                  <a:pt x="1959341" y="39235"/>
                </a:cubicBezTo>
                <a:lnTo>
                  <a:pt x="1949518" y="40574"/>
                </a:lnTo>
                <a:cubicBezTo>
                  <a:pt x="1949071" y="37524"/>
                  <a:pt x="1947779" y="35142"/>
                  <a:pt x="1945639" y="33431"/>
                </a:cubicBezTo>
                <a:cubicBezTo>
                  <a:pt x="1943500" y="31719"/>
                  <a:pt x="1940477" y="30863"/>
                  <a:pt x="1936570" y="30863"/>
                </a:cubicBezTo>
                <a:cubicBezTo>
                  <a:pt x="1931956" y="30863"/>
                  <a:pt x="1928663" y="31626"/>
                  <a:pt x="1926692" y="33152"/>
                </a:cubicBezTo>
                <a:cubicBezTo>
                  <a:pt x="1924719" y="34677"/>
                  <a:pt x="1923733" y="36463"/>
                  <a:pt x="1923734" y="38509"/>
                </a:cubicBezTo>
                <a:cubicBezTo>
                  <a:pt x="1923733" y="39812"/>
                  <a:pt x="1924143" y="40984"/>
                  <a:pt x="1924961" y="42026"/>
                </a:cubicBezTo>
                <a:cubicBezTo>
                  <a:pt x="1925780" y="43105"/>
                  <a:pt x="1927064" y="43998"/>
                  <a:pt x="1928813" y="44704"/>
                </a:cubicBezTo>
                <a:cubicBezTo>
                  <a:pt x="1929817" y="45077"/>
                  <a:pt x="1932775" y="45932"/>
                  <a:pt x="1937686" y="47272"/>
                </a:cubicBezTo>
                <a:cubicBezTo>
                  <a:pt x="1944793" y="49169"/>
                  <a:pt x="1949750" y="50723"/>
                  <a:pt x="1952560" y="51932"/>
                </a:cubicBezTo>
                <a:cubicBezTo>
                  <a:pt x="1955369" y="53141"/>
                  <a:pt x="1957573" y="54899"/>
                  <a:pt x="1959173" y="57206"/>
                </a:cubicBezTo>
                <a:cubicBezTo>
                  <a:pt x="1960773" y="59513"/>
                  <a:pt x="1961573" y="62378"/>
                  <a:pt x="1961573" y="65801"/>
                </a:cubicBezTo>
                <a:cubicBezTo>
                  <a:pt x="1961573" y="69149"/>
                  <a:pt x="1960596" y="72303"/>
                  <a:pt x="1958643" y="75261"/>
                </a:cubicBezTo>
                <a:cubicBezTo>
                  <a:pt x="1956689" y="78219"/>
                  <a:pt x="1953871" y="80507"/>
                  <a:pt x="1950188" y="82125"/>
                </a:cubicBezTo>
                <a:cubicBezTo>
                  <a:pt x="1946504" y="83744"/>
                  <a:pt x="1942337" y="84553"/>
                  <a:pt x="1937686" y="84553"/>
                </a:cubicBezTo>
                <a:cubicBezTo>
                  <a:pt x="1929985" y="84553"/>
                  <a:pt x="1924115" y="82953"/>
                  <a:pt x="1920078" y="79753"/>
                </a:cubicBezTo>
                <a:cubicBezTo>
                  <a:pt x="1916041" y="76554"/>
                  <a:pt x="1913464" y="71810"/>
                  <a:pt x="1912348" y="65522"/>
                </a:cubicBezTo>
                <a:lnTo>
                  <a:pt x="1922283" y="63959"/>
                </a:lnTo>
                <a:cubicBezTo>
                  <a:pt x="1922841" y="67940"/>
                  <a:pt x="1924394" y="70991"/>
                  <a:pt x="1926943" y="73112"/>
                </a:cubicBezTo>
                <a:cubicBezTo>
                  <a:pt x="1929491" y="75233"/>
                  <a:pt x="1933054" y="76293"/>
                  <a:pt x="1937631" y="76293"/>
                </a:cubicBezTo>
                <a:cubicBezTo>
                  <a:pt x="1942244" y="76293"/>
                  <a:pt x="1945667" y="75354"/>
                  <a:pt x="1947900" y="73475"/>
                </a:cubicBezTo>
                <a:cubicBezTo>
                  <a:pt x="1950132" y="71596"/>
                  <a:pt x="1951248" y="69391"/>
                  <a:pt x="1951248" y="66861"/>
                </a:cubicBezTo>
                <a:cubicBezTo>
                  <a:pt x="1951248" y="64592"/>
                  <a:pt x="1950262" y="62806"/>
                  <a:pt x="1948290" y="61503"/>
                </a:cubicBezTo>
                <a:cubicBezTo>
                  <a:pt x="1946913" y="60610"/>
                  <a:pt x="1943491" y="59476"/>
                  <a:pt x="1938021" y="58099"/>
                </a:cubicBezTo>
                <a:cubicBezTo>
                  <a:pt x="1930654" y="56239"/>
                  <a:pt x="1925547" y="54629"/>
                  <a:pt x="1922701" y="53271"/>
                </a:cubicBezTo>
                <a:cubicBezTo>
                  <a:pt x="1919855" y="51913"/>
                  <a:pt x="1917697" y="50034"/>
                  <a:pt x="1916227" y="47635"/>
                </a:cubicBezTo>
                <a:cubicBezTo>
                  <a:pt x="1914757" y="45235"/>
                  <a:pt x="1914022" y="42584"/>
                  <a:pt x="1914023" y="39682"/>
                </a:cubicBezTo>
                <a:cubicBezTo>
                  <a:pt x="1914022" y="37040"/>
                  <a:pt x="1914627" y="34593"/>
                  <a:pt x="1915837" y="32342"/>
                </a:cubicBezTo>
                <a:cubicBezTo>
                  <a:pt x="1917046" y="30091"/>
                  <a:pt x="1918692" y="28222"/>
                  <a:pt x="1920776" y="26733"/>
                </a:cubicBezTo>
                <a:cubicBezTo>
                  <a:pt x="1922339" y="25580"/>
                  <a:pt x="1924469" y="24603"/>
                  <a:pt x="1927166" y="23803"/>
                </a:cubicBezTo>
                <a:cubicBezTo>
                  <a:pt x="1929863" y="23003"/>
                  <a:pt x="1932756" y="22603"/>
                  <a:pt x="1935845" y="22603"/>
                </a:cubicBezTo>
                <a:close/>
                <a:moveTo>
                  <a:pt x="1874025" y="22603"/>
                </a:moveTo>
                <a:cubicBezTo>
                  <a:pt x="1881950" y="22603"/>
                  <a:pt x="1888424" y="25301"/>
                  <a:pt x="1893447" y="30696"/>
                </a:cubicBezTo>
                <a:cubicBezTo>
                  <a:pt x="1898470" y="36091"/>
                  <a:pt x="1900981" y="43681"/>
                  <a:pt x="1900981" y="53467"/>
                </a:cubicBezTo>
                <a:cubicBezTo>
                  <a:pt x="1900981" y="54062"/>
                  <a:pt x="1900963" y="54955"/>
                  <a:pt x="1900926" y="56146"/>
                </a:cubicBezTo>
                <a:lnTo>
                  <a:pt x="1856724" y="56146"/>
                </a:lnTo>
                <a:cubicBezTo>
                  <a:pt x="1857096" y="62657"/>
                  <a:pt x="1858937" y="67643"/>
                  <a:pt x="1862249" y="71103"/>
                </a:cubicBezTo>
                <a:cubicBezTo>
                  <a:pt x="1865560" y="74563"/>
                  <a:pt x="1869690" y="76293"/>
                  <a:pt x="1874639" y="76293"/>
                </a:cubicBezTo>
                <a:cubicBezTo>
                  <a:pt x="1878322" y="76293"/>
                  <a:pt x="1881466" y="75326"/>
                  <a:pt x="1884071" y="73391"/>
                </a:cubicBezTo>
                <a:cubicBezTo>
                  <a:pt x="1886675" y="71456"/>
                  <a:pt x="1888740" y="68368"/>
                  <a:pt x="1890266" y="64127"/>
                </a:cubicBezTo>
                <a:lnTo>
                  <a:pt x="1900647" y="65410"/>
                </a:lnTo>
                <a:cubicBezTo>
                  <a:pt x="1899009" y="71475"/>
                  <a:pt x="1895977" y="76182"/>
                  <a:pt x="1891549" y="79530"/>
                </a:cubicBezTo>
                <a:cubicBezTo>
                  <a:pt x="1887122" y="82879"/>
                  <a:pt x="1881466" y="84553"/>
                  <a:pt x="1874583" y="84553"/>
                </a:cubicBezTo>
                <a:cubicBezTo>
                  <a:pt x="1865914" y="84553"/>
                  <a:pt x="1859040" y="81884"/>
                  <a:pt x="1853961" y="76544"/>
                </a:cubicBezTo>
                <a:cubicBezTo>
                  <a:pt x="1848882" y="71205"/>
                  <a:pt x="1846343" y="63717"/>
                  <a:pt x="1846343" y="54081"/>
                </a:cubicBezTo>
                <a:cubicBezTo>
                  <a:pt x="1846343" y="44109"/>
                  <a:pt x="1848910" y="36370"/>
                  <a:pt x="1854045" y="30863"/>
                </a:cubicBezTo>
                <a:cubicBezTo>
                  <a:pt x="1859179" y="25357"/>
                  <a:pt x="1865839" y="22603"/>
                  <a:pt x="1874025" y="22603"/>
                </a:cubicBezTo>
                <a:close/>
                <a:moveTo>
                  <a:pt x="1697719" y="22603"/>
                </a:moveTo>
                <a:cubicBezTo>
                  <a:pt x="1702370" y="22603"/>
                  <a:pt x="1706454" y="23273"/>
                  <a:pt x="1709970" y="24613"/>
                </a:cubicBezTo>
                <a:cubicBezTo>
                  <a:pt x="1713486" y="25952"/>
                  <a:pt x="1716081" y="27766"/>
                  <a:pt x="1717755" y="30054"/>
                </a:cubicBezTo>
                <a:cubicBezTo>
                  <a:pt x="1719430" y="32342"/>
                  <a:pt x="1720583" y="35403"/>
                  <a:pt x="1721215" y="39235"/>
                </a:cubicBezTo>
                <a:lnTo>
                  <a:pt x="1711393" y="40574"/>
                </a:lnTo>
                <a:cubicBezTo>
                  <a:pt x="1710946" y="37524"/>
                  <a:pt x="1709653" y="35142"/>
                  <a:pt x="1707514" y="33431"/>
                </a:cubicBezTo>
                <a:cubicBezTo>
                  <a:pt x="1705375" y="31719"/>
                  <a:pt x="1702352" y="30863"/>
                  <a:pt x="1698445" y="30863"/>
                </a:cubicBezTo>
                <a:cubicBezTo>
                  <a:pt x="1693831" y="30863"/>
                  <a:pt x="1690538" y="31626"/>
                  <a:pt x="1688566" y="33152"/>
                </a:cubicBezTo>
                <a:cubicBezTo>
                  <a:pt x="1686594" y="34677"/>
                  <a:pt x="1685608" y="36463"/>
                  <a:pt x="1685608" y="38509"/>
                </a:cubicBezTo>
                <a:cubicBezTo>
                  <a:pt x="1685608" y="39812"/>
                  <a:pt x="1686018" y="40984"/>
                  <a:pt x="1686836" y="42026"/>
                </a:cubicBezTo>
                <a:cubicBezTo>
                  <a:pt x="1687655" y="43105"/>
                  <a:pt x="1688939" y="43998"/>
                  <a:pt x="1690687" y="44704"/>
                </a:cubicBezTo>
                <a:cubicBezTo>
                  <a:pt x="1691692" y="45077"/>
                  <a:pt x="1694650" y="45932"/>
                  <a:pt x="1699561" y="47272"/>
                </a:cubicBezTo>
                <a:cubicBezTo>
                  <a:pt x="1706668" y="49169"/>
                  <a:pt x="1711625" y="50723"/>
                  <a:pt x="1714435" y="51932"/>
                </a:cubicBezTo>
                <a:cubicBezTo>
                  <a:pt x="1717244" y="53141"/>
                  <a:pt x="1719448" y="54899"/>
                  <a:pt x="1721048" y="57206"/>
                </a:cubicBezTo>
                <a:cubicBezTo>
                  <a:pt x="1722648" y="59513"/>
                  <a:pt x="1723448" y="62378"/>
                  <a:pt x="1723448" y="65801"/>
                </a:cubicBezTo>
                <a:cubicBezTo>
                  <a:pt x="1723448" y="69149"/>
                  <a:pt x="1722471" y="72303"/>
                  <a:pt x="1720518" y="75261"/>
                </a:cubicBezTo>
                <a:cubicBezTo>
                  <a:pt x="1718565" y="78219"/>
                  <a:pt x="1715746" y="80507"/>
                  <a:pt x="1712063" y="82125"/>
                </a:cubicBezTo>
                <a:cubicBezTo>
                  <a:pt x="1708379" y="83744"/>
                  <a:pt x="1704212" y="84553"/>
                  <a:pt x="1699561" y="84553"/>
                </a:cubicBezTo>
                <a:cubicBezTo>
                  <a:pt x="1691859" y="84553"/>
                  <a:pt x="1685990" y="82953"/>
                  <a:pt x="1681953" y="79753"/>
                </a:cubicBezTo>
                <a:cubicBezTo>
                  <a:pt x="1677916" y="76554"/>
                  <a:pt x="1675339" y="71810"/>
                  <a:pt x="1674223" y="65522"/>
                </a:cubicBezTo>
                <a:lnTo>
                  <a:pt x="1684157" y="63959"/>
                </a:lnTo>
                <a:cubicBezTo>
                  <a:pt x="1684715" y="67940"/>
                  <a:pt x="1686269" y="70991"/>
                  <a:pt x="1688817" y="73112"/>
                </a:cubicBezTo>
                <a:cubicBezTo>
                  <a:pt x="1691366" y="75233"/>
                  <a:pt x="1694929" y="76293"/>
                  <a:pt x="1699505" y="76293"/>
                </a:cubicBezTo>
                <a:cubicBezTo>
                  <a:pt x="1704119" y="76293"/>
                  <a:pt x="1707542" y="75354"/>
                  <a:pt x="1709774" y="73475"/>
                </a:cubicBezTo>
                <a:cubicBezTo>
                  <a:pt x="1712007" y="71596"/>
                  <a:pt x="1713123" y="69391"/>
                  <a:pt x="1713123" y="66861"/>
                </a:cubicBezTo>
                <a:cubicBezTo>
                  <a:pt x="1713123" y="64592"/>
                  <a:pt x="1712137" y="62806"/>
                  <a:pt x="1710165" y="61503"/>
                </a:cubicBezTo>
                <a:cubicBezTo>
                  <a:pt x="1708788" y="60610"/>
                  <a:pt x="1705365" y="59476"/>
                  <a:pt x="1699896" y="58099"/>
                </a:cubicBezTo>
                <a:cubicBezTo>
                  <a:pt x="1692529" y="56239"/>
                  <a:pt x="1687422" y="54629"/>
                  <a:pt x="1684576" y="53271"/>
                </a:cubicBezTo>
                <a:cubicBezTo>
                  <a:pt x="1681730" y="51913"/>
                  <a:pt x="1679572" y="50034"/>
                  <a:pt x="1678102" y="47635"/>
                </a:cubicBezTo>
                <a:cubicBezTo>
                  <a:pt x="1676632" y="45235"/>
                  <a:pt x="1675897" y="42584"/>
                  <a:pt x="1675897" y="39682"/>
                </a:cubicBezTo>
                <a:cubicBezTo>
                  <a:pt x="1675897" y="37040"/>
                  <a:pt x="1676502" y="34593"/>
                  <a:pt x="1677711" y="32342"/>
                </a:cubicBezTo>
                <a:cubicBezTo>
                  <a:pt x="1678921" y="30091"/>
                  <a:pt x="1680567" y="28222"/>
                  <a:pt x="1682651" y="26733"/>
                </a:cubicBezTo>
                <a:cubicBezTo>
                  <a:pt x="1684213" y="25580"/>
                  <a:pt x="1686343" y="24603"/>
                  <a:pt x="1689041" y="23803"/>
                </a:cubicBezTo>
                <a:cubicBezTo>
                  <a:pt x="1691738" y="23003"/>
                  <a:pt x="1694631" y="22603"/>
                  <a:pt x="1697719" y="22603"/>
                </a:cubicBezTo>
                <a:close/>
                <a:moveTo>
                  <a:pt x="1538139" y="22603"/>
                </a:moveTo>
                <a:cubicBezTo>
                  <a:pt x="1545133" y="22603"/>
                  <a:pt x="1550900" y="25431"/>
                  <a:pt x="1555440" y="31087"/>
                </a:cubicBezTo>
                <a:lnTo>
                  <a:pt x="1555440" y="23943"/>
                </a:lnTo>
                <a:lnTo>
                  <a:pt x="1564704" y="23943"/>
                </a:lnTo>
                <a:lnTo>
                  <a:pt x="1564704" y="75177"/>
                </a:lnTo>
                <a:cubicBezTo>
                  <a:pt x="1564704" y="84404"/>
                  <a:pt x="1563765" y="90944"/>
                  <a:pt x="1561886" y="94794"/>
                </a:cubicBezTo>
                <a:cubicBezTo>
                  <a:pt x="1560007" y="98645"/>
                  <a:pt x="1557030" y="101687"/>
                  <a:pt x="1552956" y="103919"/>
                </a:cubicBezTo>
                <a:cubicBezTo>
                  <a:pt x="1548882" y="106152"/>
                  <a:pt x="1543868" y="107268"/>
                  <a:pt x="1537915" y="107268"/>
                </a:cubicBezTo>
                <a:cubicBezTo>
                  <a:pt x="1530846" y="107268"/>
                  <a:pt x="1525135" y="105677"/>
                  <a:pt x="1520781" y="102496"/>
                </a:cubicBezTo>
                <a:cubicBezTo>
                  <a:pt x="1516428" y="99315"/>
                  <a:pt x="1514326" y="94525"/>
                  <a:pt x="1514475" y="88125"/>
                </a:cubicBezTo>
                <a:lnTo>
                  <a:pt x="1524242" y="89576"/>
                </a:lnTo>
                <a:cubicBezTo>
                  <a:pt x="1524651" y="92590"/>
                  <a:pt x="1525786" y="94785"/>
                  <a:pt x="1527646" y="96162"/>
                </a:cubicBezTo>
                <a:cubicBezTo>
                  <a:pt x="1530139" y="98022"/>
                  <a:pt x="1533543" y="98952"/>
                  <a:pt x="1537859" y="98952"/>
                </a:cubicBezTo>
                <a:cubicBezTo>
                  <a:pt x="1542510" y="98952"/>
                  <a:pt x="1546101" y="98022"/>
                  <a:pt x="1548631" y="96162"/>
                </a:cubicBezTo>
                <a:cubicBezTo>
                  <a:pt x="1551161" y="94301"/>
                  <a:pt x="1552872" y="91697"/>
                  <a:pt x="1553765" y="88348"/>
                </a:cubicBezTo>
                <a:cubicBezTo>
                  <a:pt x="1554286" y="86302"/>
                  <a:pt x="1554528" y="82005"/>
                  <a:pt x="1554491" y="75456"/>
                </a:cubicBezTo>
                <a:cubicBezTo>
                  <a:pt x="1550100" y="80628"/>
                  <a:pt x="1544631" y="83214"/>
                  <a:pt x="1538083" y="83214"/>
                </a:cubicBezTo>
                <a:cubicBezTo>
                  <a:pt x="1529934" y="83214"/>
                  <a:pt x="1523628" y="80274"/>
                  <a:pt x="1519163" y="74396"/>
                </a:cubicBezTo>
                <a:cubicBezTo>
                  <a:pt x="1514698" y="68517"/>
                  <a:pt x="1512465" y="61466"/>
                  <a:pt x="1512466" y="53243"/>
                </a:cubicBezTo>
                <a:cubicBezTo>
                  <a:pt x="1512465" y="47588"/>
                  <a:pt x="1513489" y="42370"/>
                  <a:pt x="1515535" y="37589"/>
                </a:cubicBezTo>
                <a:cubicBezTo>
                  <a:pt x="1517581" y="32808"/>
                  <a:pt x="1520549" y="29115"/>
                  <a:pt x="1524437" y="26510"/>
                </a:cubicBezTo>
                <a:cubicBezTo>
                  <a:pt x="1528325" y="23906"/>
                  <a:pt x="1532892" y="22603"/>
                  <a:pt x="1538139" y="22603"/>
                </a:cubicBezTo>
                <a:close/>
                <a:moveTo>
                  <a:pt x="1166608" y="22603"/>
                </a:moveTo>
                <a:cubicBezTo>
                  <a:pt x="1169994" y="22603"/>
                  <a:pt x="1173435" y="23683"/>
                  <a:pt x="1176933" y="25841"/>
                </a:cubicBezTo>
                <a:lnTo>
                  <a:pt x="1173473" y="35161"/>
                </a:lnTo>
                <a:cubicBezTo>
                  <a:pt x="1171017" y="33710"/>
                  <a:pt x="1168561" y="32984"/>
                  <a:pt x="1166106" y="32984"/>
                </a:cubicBezTo>
                <a:cubicBezTo>
                  <a:pt x="1163910" y="32984"/>
                  <a:pt x="1161938" y="33645"/>
                  <a:pt x="1160190" y="34966"/>
                </a:cubicBezTo>
                <a:cubicBezTo>
                  <a:pt x="1158441" y="36286"/>
                  <a:pt x="1157194" y="38119"/>
                  <a:pt x="1156450" y="40463"/>
                </a:cubicBezTo>
                <a:cubicBezTo>
                  <a:pt x="1155334" y="44035"/>
                  <a:pt x="1154776" y="47941"/>
                  <a:pt x="1154776" y="52183"/>
                </a:cubicBezTo>
                <a:lnTo>
                  <a:pt x="1154776" y="83214"/>
                </a:lnTo>
                <a:lnTo>
                  <a:pt x="1144730" y="83214"/>
                </a:lnTo>
                <a:lnTo>
                  <a:pt x="1144730" y="23943"/>
                </a:lnTo>
                <a:lnTo>
                  <a:pt x="1153771" y="23943"/>
                </a:lnTo>
                <a:lnTo>
                  <a:pt x="1153771" y="32928"/>
                </a:lnTo>
                <a:cubicBezTo>
                  <a:pt x="1156078" y="28724"/>
                  <a:pt x="1158208" y="25952"/>
                  <a:pt x="1160162" y="24613"/>
                </a:cubicBezTo>
                <a:cubicBezTo>
                  <a:pt x="1162115" y="23273"/>
                  <a:pt x="1164264" y="22603"/>
                  <a:pt x="1166608" y="22603"/>
                </a:cubicBezTo>
                <a:close/>
                <a:moveTo>
                  <a:pt x="1102221" y="22603"/>
                </a:moveTo>
                <a:cubicBezTo>
                  <a:pt x="1110369" y="22603"/>
                  <a:pt x="1117029" y="25273"/>
                  <a:pt x="1122201" y="30612"/>
                </a:cubicBezTo>
                <a:cubicBezTo>
                  <a:pt x="1127373" y="35952"/>
                  <a:pt x="1129959" y="43328"/>
                  <a:pt x="1129959" y="52741"/>
                </a:cubicBezTo>
                <a:cubicBezTo>
                  <a:pt x="1129959" y="60369"/>
                  <a:pt x="1128815" y="66368"/>
                  <a:pt x="1126527" y="70740"/>
                </a:cubicBezTo>
                <a:cubicBezTo>
                  <a:pt x="1124238" y="75112"/>
                  <a:pt x="1120908" y="78507"/>
                  <a:pt x="1116537" y="80926"/>
                </a:cubicBezTo>
                <a:cubicBezTo>
                  <a:pt x="1112165" y="83344"/>
                  <a:pt x="1107393" y="84553"/>
                  <a:pt x="1102221" y="84553"/>
                </a:cubicBezTo>
                <a:cubicBezTo>
                  <a:pt x="1093924" y="84553"/>
                  <a:pt x="1087217" y="81893"/>
                  <a:pt x="1082101" y="76572"/>
                </a:cubicBezTo>
                <a:cubicBezTo>
                  <a:pt x="1076985" y="71252"/>
                  <a:pt x="1074427" y="63587"/>
                  <a:pt x="1074427" y="53578"/>
                </a:cubicBezTo>
                <a:cubicBezTo>
                  <a:pt x="1074427" y="42602"/>
                  <a:pt x="1077478" y="34473"/>
                  <a:pt x="1083580" y="29189"/>
                </a:cubicBezTo>
                <a:cubicBezTo>
                  <a:pt x="1088678" y="24799"/>
                  <a:pt x="1094891" y="22603"/>
                  <a:pt x="1102221" y="22603"/>
                </a:cubicBezTo>
                <a:close/>
                <a:moveTo>
                  <a:pt x="1010822" y="22603"/>
                </a:moveTo>
                <a:cubicBezTo>
                  <a:pt x="1014394" y="22603"/>
                  <a:pt x="1017678" y="23245"/>
                  <a:pt x="1020673" y="24529"/>
                </a:cubicBezTo>
                <a:cubicBezTo>
                  <a:pt x="1023668" y="25813"/>
                  <a:pt x="1025910" y="27496"/>
                  <a:pt x="1027398" y="29580"/>
                </a:cubicBezTo>
                <a:cubicBezTo>
                  <a:pt x="1028886" y="31663"/>
                  <a:pt x="1029928" y="34138"/>
                  <a:pt x="1030523" y="37003"/>
                </a:cubicBezTo>
                <a:cubicBezTo>
                  <a:pt x="1030895" y="38863"/>
                  <a:pt x="1031081" y="42119"/>
                  <a:pt x="1031081" y="46769"/>
                </a:cubicBezTo>
                <a:lnTo>
                  <a:pt x="1031081" y="83214"/>
                </a:lnTo>
                <a:lnTo>
                  <a:pt x="1021035" y="83214"/>
                </a:lnTo>
                <a:lnTo>
                  <a:pt x="1021035" y="47160"/>
                </a:lnTo>
                <a:cubicBezTo>
                  <a:pt x="1021035" y="43067"/>
                  <a:pt x="1020645" y="40007"/>
                  <a:pt x="1019863" y="37979"/>
                </a:cubicBezTo>
                <a:cubicBezTo>
                  <a:pt x="1019082" y="35952"/>
                  <a:pt x="1017696" y="34333"/>
                  <a:pt x="1015706" y="33124"/>
                </a:cubicBezTo>
                <a:cubicBezTo>
                  <a:pt x="1013715" y="31915"/>
                  <a:pt x="1011380" y="31310"/>
                  <a:pt x="1008701" y="31310"/>
                </a:cubicBezTo>
                <a:cubicBezTo>
                  <a:pt x="1004423" y="31310"/>
                  <a:pt x="1000730" y="32668"/>
                  <a:pt x="997623" y="35384"/>
                </a:cubicBezTo>
                <a:cubicBezTo>
                  <a:pt x="994516" y="38100"/>
                  <a:pt x="992963" y="43253"/>
                  <a:pt x="992963" y="50844"/>
                </a:cubicBezTo>
                <a:lnTo>
                  <a:pt x="992963" y="83214"/>
                </a:lnTo>
                <a:lnTo>
                  <a:pt x="982917" y="83214"/>
                </a:lnTo>
                <a:lnTo>
                  <a:pt x="982917" y="23943"/>
                </a:lnTo>
                <a:lnTo>
                  <a:pt x="991958" y="23943"/>
                </a:lnTo>
                <a:lnTo>
                  <a:pt x="991958" y="32370"/>
                </a:lnTo>
                <a:cubicBezTo>
                  <a:pt x="996311" y="25859"/>
                  <a:pt x="1002599" y="22603"/>
                  <a:pt x="1010822" y="22603"/>
                </a:cubicBezTo>
                <a:close/>
                <a:moveTo>
                  <a:pt x="366564" y="22603"/>
                </a:moveTo>
                <a:cubicBezTo>
                  <a:pt x="373559" y="22603"/>
                  <a:pt x="379326" y="25431"/>
                  <a:pt x="383865" y="31087"/>
                </a:cubicBezTo>
                <a:lnTo>
                  <a:pt x="383865" y="23943"/>
                </a:lnTo>
                <a:lnTo>
                  <a:pt x="393129" y="23943"/>
                </a:lnTo>
                <a:lnTo>
                  <a:pt x="393129" y="75177"/>
                </a:lnTo>
                <a:cubicBezTo>
                  <a:pt x="393129" y="84404"/>
                  <a:pt x="392190" y="90944"/>
                  <a:pt x="390311" y="94794"/>
                </a:cubicBezTo>
                <a:cubicBezTo>
                  <a:pt x="388432" y="98645"/>
                  <a:pt x="385455" y="101687"/>
                  <a:pt x="381381" y="103919"/>
                </a:cubicBezTo>
                <a:cubicBezTo>
                  <a:pt x="377307" y="106152"/>
                  <a:pt x="372294" y="107268"/>
                  <a:pt x="366340" y="107268"/>
                </a:cubicBezTo>
                <a:cubicBezTo>
                  <a:pt x="359271" y="107268"/>
                  <a:pt x="353560" y="105677"/>
                  <a:pt x="349207" y="102496"/>
                </a:cubicBezTo>
                <a:cubicBezTo>
                  <a:pt x="344853" y="99315"/>
                  <a:pt x="342751" y="94525"/>
                  <a:pt x="342900" y="88125"/>
                </a:cubicBezTo>
                <a:lnTo>
                  <a:pt x="352667" y="89576"/>
                </a:lnTo>
                <a:cubicBezTo>
                  <a:pt x="353076" y="92590"/>
                  <a:pt x="354211" y="94785"/>
                  <a:pt x="356071" y="96162"/>
                </a:cubicBezTo>
                <a:cubicBezTo>
                  <a:pt x="358564" y="98022"/>
                  <a:pt x="361969" y="98952"/>
                  <a:pt x="366285" y="98952"/>
                </a:cubicBezTo>
                <a:cubicBezTo>
                  <a:pt x="370935" y="98952"/>
                  <a:pt x="374526" y="98022"/>
                  <a:pt x="377056" y="96162"/>
                </a:cubicBezTo>
                <a:cubicBezTo>
                  <a:pt x="379586" y="94301"/>
                  <a:pt x="381298" y="91697"/>
                  <a:pt x="382191" y="88348"/>
                </a:cubicBezTo>
                <a:cubicBezTo>
                  <a:pt x="382711" y="86302"/>
                  <a:pt x="382953" y="82005"/>
                  <a:pt x="382916" y="75456"/>
                </a:cubicBezTo>
                <a:cubicBezTo>
                  <a:pt x="378526" y="80628"/>
                  <a:pt x="373056" y="83214"/>
                  <a:pt x="366508" y="83214"/>
                </a:cubicBezTo>
                <a:cubicBezTo>
                  <a:pt x="358359" y="83214"/>
                  <a:pt x="352053" y="80274"/>
                  <a:pt x="347588" y="74396"/>
                </a:cubicBezTo>
                <a:cubicBezTo>
                  <a:pt x="343123" y="68517"/>
                  <a:pt x="340891" y="61466"/>
                  <a:pt x="340891" y="53243"/>
                </a:cubicBezTo>
                <a:cubicBezTo>
                  <a:pt x="340891" y="47588"/>
                  <a:pt x="341914" y="42370"/>
                  <a:pt x="343960" y="37589"/>
                </a:cubicBezTo>
                <a:cubicBezTo>
                  <a:pt x="346007" y="32808"/>
                  <a:pt x="348974" y="29115"/>
                  <a:pt x="352862" y="26510"/>
                </a:cubicBezTo>
                <a:cubicBezTo>
                  <a:pt x="356750" y="23906"/>
                  <a:pt x="361317" y="22603"/>
                  <a:pt x="366564" y="22603"/>
                </a:cubicBezTo>
                <a:close/>
                <a:moveTo>
                  <a:pt x="299833" y="22603"/>
                </a:moveTo>
                <a:cubicBezTo>
                  <a:pt x="303219" y="22603"/>
                  <a:pt x="306660" y="23683"/>
                  <a:pt x="310158" y="25841"/>
                </a:cubicBezTo>
                <a:lnTo>
                  <a:pt x="306698" y="35161"/>
                </a:lnTo>
                <a:cubicBezTo>
                  <a:pt x="304242" y="33710"/>
                  <a:pt x="301786" y="32984"/>
                  <a:pt x="299331" y="32984"/>
                </a:cubicBezTo>
                <a:cubicBezTo>
                  <a:pt x="297135" y="32984"/>
                  <a:pt x="295163" y="33645"/>
                  <a:pt x="293415" y="34966"/>
                </a:cubicBezTo>
                <a:cubicBezTo>
                  <a:pt x="291666" y="36286"/>
                  <a:pt x="290419" y="38119"/>
                  <a:pt x="289675" y="40463"/>
                </a:cubicBezTo>
                <a:cubicBezTo>
                  <a:pt x="288559" y="44035"/>
                  <a:pt x="288001" y="47941"/>
                  <a:pt x="288001" y="52183"/>
                </a:cubicBezTo>
                <a:lnTo>
                  <a:pt x="288001" y="83214"/>
                </a:lnTo>
                <a:lnTo>
                  <a:pt x="277955" y="83214"/>
                </a:lnTo>
                <a:lnTo>
                  <a:pt x="277955" y="23943"/>
                </a:lnTo>
                <a:lnTo>
                  <a:pt x="286996" y="23943"/>
                </a:lnTo>
                <a:lnTo>
                  <a:pt x="286996" y="32928"/>
                </a:lnTo>
                <a:cubicBezTo>
                  <a:pt x="289303" y="28724"/>
                  <a:pt x="291433" y="25952"/>
                  <a:pt x="293387" y="24613"/>
                </a:cubicBezTo>
                <a:cubicBezTo>
                  <a:pt x="295340" y="23273"/>
                  <a:pt x="297489" y="22603"/>
                  <a:pt x="299833" y="22603"/>
                </a:cubicBezTo>
                <a:close/>
                <a:moveTo>
                  <a:pt x="180584" y="22603"/>
                </a:moveTo>
                <a:cubicBezTo>
                  <a:pt x="185644" y="22603"/>
                  <a:pt x="190109" y="23906"/>
                  <a:pt x="193979" y="26510"/>
                </a:cubicBezTo>
                <a:cubicBezTo>
                  <a:pt x="197848" y="29115"/>
                  <a:pt x="200769" y="32789"/>
                  <a:pt x="202741" y="37533"/>
                </a:cubicBezTo>
                <a:cubicBezTo>
                  <a:pt x="204713" y="42277"/>
                  <a:pt x="205699" y="47476"/>
                  <a:pt x="205699" y="53132"/>
                </a:cubicBezTo>
                <a:cubicBezTo>
                  <a:pt x="205699" y="59197"/>
                  <a:pt x="204611" y="64657"/>
                  <a:pt x="202434" y="69512"/>
                </a:cubicBezTo>
                <a:cubicBezTo>
                  <a:pt x="200257" y="74368"/>
                  <a:pt x="197095" y="78088"/>
                  <a:pt x="192946" y="80674"/>
                </a:cubicBezTo>
                <a:cubicBezTo>
                  <a:pt x="188798" y="83260"/>
                  <a:pt x="184435" y="84553"/>
                  <a:pt x="179859" y="84553"/>
                </a:cubicBezTo>
                <a:cubicBezTo>
                  <a:pt x="176510" y="84553"/>
                  <a:pt x="173506" y="83846"/>
                  <a:pt x="170845" y="82432"/>
                </a:cubicBezTo>
                <a:cubicBezTo>
                  <a:pt x="168185" y="81019"/>
                  <a:pt x="165999" y="79233"/>
                  <a:pt x="164288" y="77075"/>
                </a:cubicBezTo>
                <a:lnTo>
                  <a:pt x="164288" y="105929"/>
                </a:lnTo>
                <a:lnTo>
                  <a:pt x="154242" y="105929"/>
                </a:lnTo>
                <a:lnTo>
                  <a:pt x="154242" y="23943"/>
                </a:lnTo>
                <a:lnTo>
                  <a:pt x="163395" y="23943"/>
                </a:lnTo>
                <a:lnTo>
                  <a:pt x="163395" y="31645"/>
                </a:lnTo>
                <a:cubicBezTo>
                  <a:pt x="165553" y="28631"/>
                  <a:pt x="167990" y="26371"/>
                  <a:pt x="170706" y="24864"/>
                </a:cubicBezTo>
                <a:cubicBezTo>
                  <a:pt x="173422" y="23357"/>
                  <a:pt x="176715" y="22603"/>
                  <a:pt x="180584" y="22603"/>
                </a:cubicBezTo>
                <a:close/>
                <a:moveTo>
                  <a:pt x="111621" y="22603"/>
                </a:moveTo>
                <a:cubicBezTo>
                  <a:pt x="119769" y="22603"/>
                  <a:pt x="126429" y="25273"/>
                  <a:pt x="131601" y="30612"/>
                </a:cubicBezTo>
                <a:cubicBezTo>
                  <a:pt x="136773" y="35952"/>
                  <a:pt x="139359" y="43328"/>
                  <a:pt x="139359" y="52741"/>
                </a:cubicBezTo>
                <a:cubicBezTo>
                  <a:pt x="139359" y="60369"/>
                  <a:pt x="138215" y="66368"/>
                  <a:pt x="135927" y="70740"/>
                </a:cubicBezTo>
                <a:cubicBezTo>
                  <a:pt x="133638" y="75112"/>
                  <a:pt x="130308" y="78507"/>
                  <a:pt x="125936" y="80926"/>
                </a:cubicBezTo>
                <a:cubicBezTo>
                  <a:pt x="121565" y="83344"/>
                  <a:pt x="116793" y="84553"/>
                  <a:pt x="111621" y="84553"/>
                </a:cubicBezTo>
                <a:cubicBezTo>
                  <a:pt x="103324" y="84553"/>
                  <a:pt x="96617" y="81893"/>
                  <a:pt x="91501" y="76572"/>
                </a:cubicBezTo>
                <a:cubicBezTo>
                  <a:pt x="86385" y="71252"/>
                  <a:pt x="83827" y="63587"/>
                  <a:pt x="83827" y="53578"/>
                </a:cubicBezTo>
                <a:cubicBezTo>
                  <a:pt x="83827" y="42602"/>
                  <a:pt x="86878" y="34473"/>
                  <a:pt x="92980" y="29189"/>
                </a:cubicBezTo>
                <a:cubicBezTo>
                  <a:pt x="98078" y="24799"/>
                  <a:pt x="104291" y="22603"/>
                  <a:pt x="111621" y="22603"/>
                </a:cubicBezTo>
                <a:close/>
                <a:moveTo>
                  <a:pt x="560989" y="18474"/>
                </a:moveTo>
                <a:cubicBezTo>
                  <a:pt x="565937" y="18474"/>
                  <a:pt x="570049" y="19655"/>
                  <a:pt x="573323" y="22017"/>
                </a:cubicBezTo>
                <a:cubicBezTo>
                  <a:pt x="576597" y="24380"/>
                  <a:pt x="578830" y="27589"/>
                  <a:pt x="580020" y="31645"/>
                </a:cubicBezTo>
                <a:lnTo>
                  <a:pt x="573379" y="33263"/>
                </a:lnTo>
                <a:cubicBezTo>
                  <a:pt x="572263" y="30510"/>
                  <a:pt x="570616" y="28398"/>
                  <a:pt x="568440" y="26929"/>
                </a:cubicBezTo>
                <a:cubicBezTo>
                  <a:pt x="566263" y="25459"/>
                  <a:pt x="563705" y="24724"/>
                  <a:pt x="560766" y="24724"/>
                </a:cubicBezTo>
                <a:cubicBezTo>
                  <a:pt x="556487" y="24724"/>
                  <a:pt x="552962" y="26250"/>
                  <a:pt x="550190" y="29301"/>
                </a:cubicBezTo>
                <a:cubicBezTo>
                  <a:pt x="547418" y="32352"/>
                  <a:pt x="546032" y="36724"/>
                  <a:pt x="546032" y="42416"/>
                </a:cubicBezTo>
                <a:cubicBezTo>
                  <a:pt x="546032" y="48109"/>
                  <a:pt x="547343" y="52416"/>
                  <a:pt x="549966" y="55336"/>
                </a:cubicBezTo>
                <a:cubicBezTo>
                  <a:pt x="552589" y="58257"/>
                  <a:pt x="555985" y="59718"/>
                  <a:pt x="560152" y="59718"/>
                </a:cubicBezTo>
                <a:cubicBezTo>
                  <a:pt x="563500" y="59718"/>
                  <a:pt x="566440" y="58750"/>
                  <a:pt x="568970" y="56815"/>
                </a:cubicBezTo>
                <a:cubicBezTo>
                  <a:pt x="571500" y="54881"/>
                  <a:pt x="573174" y="52258"/>
                  <a:pt x="573993" y="48946"/>
                </a:cubicBezTo>
                <a:lnTo>
                  <a:pt x="580857" y="50955"/>
                </a:lnTo>
                <a:cubicBezTo>
                  <a:pt x="579741" y="55606"/>
                  <a:pt x="577369" y="59318"/>
                  <a:pt x="573742" y="62089"/>
                </a:cubicBezTo>
                <a:cubicBezTo>
                  <a:pt x="570114" y="64861"/>
                  <a:pt x="565714" y="66247"/>
                  <a:pt x="560542" y="66247"/>
                </a:cubicBezTo>
                <a:cubicBezTo>
                  <a:pt x="553994" y="66247"/>
                  <a:pt x="548673" y="64127"/>
                  <a:pt x="544581" y="59885"/>
                </a:cubicBezTo>
                <a:cubicBezTo>
                  <a:pt x="540488" y="55643"/>
                  <a:pt x="538441" y="49765"/>
                  <a:pt x="538441" y="42249"/>
                </a:cubicBezTo>
                <a:cubicBezTo>
                  <a:pt x="538441" y="37337"/>
                  <a:pt x="539372" y="33068"/>
                  <a:pt x="541232" y="29440"/>
                </a:cubicBezTo>
                <a:cubicBezTo>
                  <a:pt x="543092" y="25813"/>
                  <a:pt x="545743" y="23078"/>
                  <a:pt x="549185" y="21236"/>
                </a:cubicBezTo>
                <a:cubicBezTo>
                  <a:pt x="552627" y="19394"/>
                  <a:pt x="556561" y="18474"/>
                  <a:pt x="560989" y="18474"/>
                </a:cubicBezTo>
                <a:close/>
                <a:moveTo>
                  <a:pt x="1776245" y="10437"/>
                </a:moveTo>
                <a:lnTo>
                  <a:pt x="1776245" y="37505"/>
                </a:lnTo>
                <a:lnTo>
                  <a:pt x="1799518" y="37505"/>
                </a:lnTo>
                <a:cubicBezTo>
                  <a:pt x="1804466" y="37505"/>
                  <a:pt x="1808336" y="36993"/>
                  <a:pt x="1811126" y="35970"/>
                </a:cubicBezTo>
                <a:cubicBezTo>
                  <a:pt x="1813917" y="34947"/>
                  <a:pt x="1816038" y="33310"/>
                  <a:pt x="1817489" y="31059"/>
                </a:cubicBezTo>
                <a:cubicBezTo>
                  <a:pt x="1818940" y="28808"/>
                  <a:pt x="1819665" y="26361"/>
                  <a:pt x="1819665" y="23720"/>
                </a:cubicBezTo>
                <a:cubicBezTo>
                  <a:pt x="1819665" y="19850"/>
                  <a:pt x="1818261" y="16669"/>
                  <a:pt x="1815452" y="14176"/>
                </a:cubicBezTo>
                <a:cubicBezTo>
                  <a:pt x="1812643" y="11683"/>
                  <a:pt x="1808206" y="10437"/>
                  <a:pt x="1802141" y="10437"/>
                </a:cubicBezTo>
                <a:close/>
                <a:moveTo>
                  <a:pt x="1414295" y="10437"/>
                </a:moveTo>
                <a:lnTo>
                  <a:pt x="1414295" y="37505"/>
                </a:lnTo>
                <a:lnTo>
                  <a:pt x="1437568" y="37505"/>
                </a:lnTo>
                <a:cubicBezTo>
                  <a:pt x="1442516" y="37505"/>
                  <a:pt x="1446386" y="36993"/>
                  <a:pt x="1449177" y="35970"/>
                </a:cubicBezTo>
                <a:cubicBezTo>
                  <a:pt x="1451967" y="34947"/>
                  <a:pt x="1454088" y="33310"/>
                  <a:pt x="1455539" y="31059"/>
                </a:cubicBezTo>
                <a:cubicBezTo>
                  <a:pt x="1456990" y="28808"/>
                  <a:pt x="1457715" y="26361"/>
                  <a:pt x="1457715" y="23720"/>
                </a:cubicBezTo>
                <a:cubicBezTo>
                  <a:pt x="1457715" y="19850"/>
                  <a:pt x="1456311" y="16669"/>
                  <a:pt x="1453502" y="14176"/>
                </a:cubicBezTo>
                <a:cubicBezTo>
                  <a:pt x="1450693" y="11683"/>
                  <a:pt x="1446256" y="10437"/>
                  <a:pt x="1440191" y="10437"/>
                </a:cubicBezTo>
                <a:close/>
                <a:moveTo>
                  <a:pt x="1278917" y="9990"/>
                </a:moveTo>
                <a:cubicBezTo>
                  <a:pt x="1277875" y="15237"/>
                  <a:pt x="1276405" y="20445"/>
                  <a:pt x="1274508" y="25617"/>
                </a:cubicBezTo>
                <a:lnTo>
                  <a:pt x="1265522" y="49616"/>
                </a:lnTo>
                <a:lnTo>
                  <a:pt x="1293260" y="49616"/>
                </a:lnTo>
                <a:lnTo>
                  <a:pt x="1284721" y="26957"/>
                </a:lnTo>
                <a:cubicBezTo>
                  <a:pt x="1282117" y="20073"/>
                  <a:pt x="1280182" y="14418"/>
                  <a:pt x="1278917" y="9990"/>
                </a:cubicBezTo>
                <a:close/>
                <a:moveTo>
                  <a:pt x="730467" y="9376"/>
                </a:moveTo>
                <a:cubicBezTo>
                  <a:pt x="725853" y="9376"/>
                  <a:pt x="722170" y="11330"/>
                  <a:pt x="719417" y="15237"/>
                </a:cubicBezTo>
                <a:cubicBezTo>
                  <a:pt x="715956" y="20222"/>
                  <a:pt x="714226" y="29431"/>
                  <a:pt x="714226" y="42863"/>
                </a:cubicBezTo>
                <a:cubicBezTo>
                  <a:pt x="714226" y="56294"/>
                  <a:pt x="715798" y="65233"/>
                  <a:pt x="718942" y="69680"/>
                </a:cubicBezTo>
                <a:cubicBezTo>
                  <a:pt x="722086" y="74126"/>
                  <a:pt x="725965" y="76349"/>
                  <a:pt x="730579" y="76349"/>
                </a:cubicBezTo>
                <a:cubicBezTo>
                  <a:pt x="735192" y="76349"/>
                  <a:pt x="739071" y="74117"/>
                  <a:pt x="742215" y="69652"/>
                </a:cubicBezTo>
                <a:cubicBezTo>
                  <a:pt x="745359" y="65187"/>
                  <a:pt x="746931" y="56257"/>
                  <a:pt x="746931" y="42863"/>
                </a:cubicBezTo>
                <a:cubicBezTo>
                  <a:pt x="746931" y="29394"/>
                  <a:pt x="745359" y="20445"/>
                  <a:pt x="742215" y="16018"/>
                </a:cubicBezTo>
                <a:cubicBezTo>
                  <a:pt x="739071" y="11590"/>
                  <a:pt x="735155" y="9376"/>
                  <a:pt x="730467" y="9376"/>
                </a:cubicBezTo>
                <a:close/>
                <a:moveTo>
                  <a:pt x="560487" y="6977"/>
                </a:moveTo>
                <a:cubicBezTo>
                  <a:pt x="554571" y="6977"/>
                  <a:pt x="548813" y="8493"/>
                  <a:pt x="543213" y="11525"/>
                </a:cubicBezTo>
                <a:cubicBezTo>
                  <a:pt x="537614" y="14557"/>
                  <a:pt x="533233" y="18892"/>
                  <a:pt x="530070" y="24529"/>
                </a:cubicBezTo>
                <a:cubicBezTo>
                  <a:pt x="526907" y="30166"/>
                  <a:pt x="525326" y="36035"/>
                  <a:pt x="525326" y="42137"/>
                </a:cubicBezTo>
                <a:cubicBezTo>
                  <a:pt x="525326" y="48202"/>
                  <a:pt x="526879" y="54016"/>
                  <a:pt x="529986" y="59578"/>
                </a:cubicBezTo>
                <a:cubicBezTo>
                  <a:pt x="533093" y="65140"/>
                  <a:pt x="537437" y="69475"/>
                  <a:pt x="543018" y="72582"/>
                </a:cubicBezTo>
                <a:cubicBezTo>
                  <a:pt x="548599" y="75689"/>
                  <a:pt x="554422" y="77242"/>
                  <a:pt x="560487" y="77242"/>
                </a:cubicBezTo>
                <a:cubicBezTo>
                  <a:pt x="566551" y="77242"/>
                  <a:pt x="572374" y="75689"/>
                  <a:pt x="577955" y="72582"/>
                </a:cubicBezTo>
                <a:cubicBezTo>
                  <a:pt x="583536" y="69475"/>
                  <a:pt x="587871" y="65140"/>
                  <a:pt x="590959" y="59578"/>
                </a:cubicBezTo>
                <a:cubicBezTo>
                  <a:pt x="594047" y="54016"/>
                  <a:pt x="595591" y="48202"/>
                  <a:pt x="595591" y="42137"/>
                </a:cubicBezTo>
                <a:cubicBezTo>
                  <a:pt x="595591" y="36035"/>
                  <a:pt x="594019" y="30166"/>
                  <a:pt x="590875" y="24529"/>
                </a:cubicBezTo>
                <a:cubicBezTo>
                  <a:pt x="587731" y="18892"/>
                  <a:pt x="583350" y="14557"/>
                  <a:pt x="577732" y="11525"/>
                </a:cubicBezTo>
                <a:cubicBezTo>
                  <a:pt x="572114" y="8493"/>
                  <a:pt x="566365" y="6977"/>
                  <a:pt x="560487" y="6977"/>
                </a:cubicBezTo>
                <a:close/>
                <a:moveTo>
                  <a:pt x="1661498" y="3237"/>
                </a:moveTo>
                <a:lnTo>
                  <a:pt x="1661498" y="23943"/>
                </a:lnTo>
                <a:lnTo>
                  <a:pt x="1671600" y="23943"/>
                </a:lnTo>
                <a:lnTo>
                  <a:pt x="1671600" y="31756"/>
                </a:lnTo>
                <a:lnTo>
                  <a:pt x="1661498" y="31756"/>
                </a:lnTo>
                <a:lnTo>
                  <a:pt x="1661498" y="66415"/>
                </a:lnTo>
                <a:cubicBezTo>
                  <a:pt x="1661498" y="69280"/>
                  <a:pt x="1661675" y="71121"/>
                  <a:pt x="1662029" y="71940"/>
                </a:cubicBezTo>
                <a:cubicBezTo>
                  <a:pt x="1662382" y="72759"/>
                  <a:pt x="1662959" y="73410"/>
                  <a:pt x="1663759" y="73893"/>
                </a:cubicBezTo>
                <a:cubicBezTo>
                  <a:pt x="1664559" y="74377"/>
                  <a:pt x="1665703" y="74619"/>
                  <a:pt x="1667191" y="74619"/>
                </a:cubicBezTo>
                <a:cubicBezTo>
                  <a:pt x="1668307" y="74619"/>
                  <a:pt x="1669777" y="74489"/>
                  <a:pt x="1671600" y="74228"/>
                </a:cubicBezTo>
                <a:lnTo>
                  <a:pt x="1673051" y="83102"/>
                </a:lnTo>
                <a:cubicBezTo>
                  <a:pt x="1670223" y="83697"/>
                  <a:pt x="1667693" y="83995"/>
                  <a:pt x="1665461" y="83995"/>
                </a:cubicBezTo>
                <a:cubicBezTo>
                  <a:pt x="1661815" y="83995"/>
                  <a:pt x="1658987" y="83418"/>
                  <a:pt x="1656978" y="82265"/>
                </a:cubicBezTo>
                <a:cubicBezTo>
                  <a:pt x="1654968" y="81112"/>
                  <a:pt x="1653555" y="79595"/>
                  <a:pt x="1652736" y="77716"/>
                </a:cubicBezTo>
                <a:cubicBezTo>
                  <a:pt x="1651917" y="75837"/>
                  <a:pt x="1651508" y="71884"/>
                  <a:pt x="1651508" y="65857"/>
                </a:cubicBezTo>
                <a:lnTo>
                  <a:pt x="1651508" y="31756"/>
                </a:lnTo>
                <a:lnTo>
                  <a:pt x="1644141" y="31756"/>
                </a:lnTo>
                <a:lnTo>
                  <a:pt x="1644141" y="23943"/>
                </a:lnTo>
                <a:lnTo>
                  <a:pt x="1651508" y="23943"/>
                </a:lnTo>
                <a:lnTo>
                  <a:pt x="1651508" y="9265"/>
                </a:lnTo>
                <a:close/>
                <a:moveTo>
                  <a:pt x="489924" y="3237"/>
                </a:moveTo>
                <a:lnTo>
                  <a:pt x="489924" y="23943"/>
                </a:lnTo>
                <a:lnTo>
                  <a:pt x="500025" y="23943"/>
                </a:lnTo>
                <a:lnTo>
                  <a:pt x="500025" y="31756"/>
                </a:lnTo>
                <a:lnTo>
                  <a:pt x="489924" y="31756"/>
                </a:lnTo>
                <a:lnTo>
                  <a:pt x="489924" y="66415"/>
                </a:lnTo>
                <a:cubicBezTo>
                  <a:pt x="489924" y="69280"/>
                  <a:pt x="490100" y="71121"/>
                  <a:pt x="490454" y="71940"/>
                </a:cubicBezTo>
                <a:cubicBezTo>
                  <a:pt x="490807" y="72759"/>
                  <a:pt x="491384" y="73410"/>
                  <a:pt x="492184" y="73893"/>
                </a:cubicBezTo>
                <a:cubicBezTo>
                  <a:pt x="492984" y="74377"/>
                  <a:pt x="494128" y="74619"/>
                  <a:pt x="495616" y="74619"/>
                </a:cubicBezTo>
                <a:cubicBezTo>
                  <a:pt x="496732" y="74619"/>
                  <a:pt x="498202" y="74489"/>
                  <a:pt x="500025" y="74228"/>
                </a:cubicBezTo>
                <a:lnTo>
                  <a:pt x="501476" y="83102"/>
                </a:lnTo>
                <a:cubicBezTo>
                  <a:pt x="498649" y="83697"/>
                  <a:pt x="496119" y="83995"/>
                  <a:pt x="493886" y="83995"/>
                </a:cubicBezTo>
                <a:cubicBezTo>
                  <a:pt x="490240" y="83995"/>
                  <a:pt x="487412" y="83418"/>
                  <a:pt x="485403" y="82265"/>
                </a:cubicBezTo>
                <a:cubicBezTo>
                  <a:pt x="483394" y="81112"/>
                  <a:pt x="481980" y="79595"/>
                  <a:pt x="481161" y="77716"/>
                </a:cubicBezTo>
                <a:cubicBezTo>
                  <a:pt x="480343" y="75837"/>
                  <a:pt x="479933" y="71884"/>
                  <a:pt x="479933" y="65857"/>
                </a:cubicBezTo>
                <a:lnTo>
                  <a:pt x="479933" y="31756"/>
                </a:lnTo>
                <a:lnTo>
                  <a:pt x="472566" y="31756"/>
                </a:lnTo>
                <a:lnTo>
                  <a:pt x="472566" y="23943"/>
                </a:lnTo>
                <a:lnTo>
                  <a:pt x="479933" y="23943"/>
                </a:lnTo>
                <a:lnTo>
                  <a:pt x="479933" y="9265"/>
                </a:lnTo>
                <a:close/>
                <a:moveTo>
                  <a:pt x="2316472" y="1395"/>
                </a:moveTo>
                <a:lnTo>
                  <a:pt x="2326518" y="1395"/>
                </a:lnTo>
                <a:lnTo>
                  <a:pt x="2326518" y="12948"/>
                </a:lnTo>
                <a:lnTo>
                  <a:pt x="2316472" y="12948"/>
                </a:lnTo>
                <a:close/>
                <a:moveTo>
                  <a:pt x="2239901" y="1395"/>
                </a:moveTo>
                <a:lnTo>
                  <a:pt x="2249891" y="1395"/>
                </a:lnTo>
                <a:lnTo>
                  <a:pt x="2249891" y="83214"/>
                </a:lnTo>
                <a:lnTo>
                  <a:pt x="2240570" y="83214"/>
                </a:lnTo>
                <a:lnTo>
                  <a:pt x="2240570" y="75735"/>
                </a:lnTo>
                <a:cubicBezTo>
                  <a:pt x="2236812" y="81614"/>
                  <a:pt x="2231287" y="84553"/>
                  <a:pt x="2223995" y="84553"/>
                </a:cubicBezTo>
                <a:cubicBezTo>
                  <a:pt x="2219269" y="84553"/>
                  <a:pt x="2214925" y="83251"/>
                  <a:pt x="2210963" y="80646"/>
                </a:cubicBezTo>
                <a:cubicBezTo>
                  <a:pt x="2207000" y="78042"/>
                  <a:pt x="2203931" y="74405"/>
                  <a:pt x="2201754" y="69735"/>
                </a:cubicBezTo>
                <a:cubicBezTo>
                  <a:pt x="2199577" y="65066"/>
                  <a:pt x="2198489" y="59699"/>
                  <a:pt x="2198489" y="53634"/>
                </a:cubicBezTo>
                <a:cubicBezTo>
                  <a:pt x="2198489" y="47718"/>
                  <a:pt x="2199475" y="42351"/>
                  <a:pt x="2201447" y="37533"/>
                </a:cubicBezTo>
                <a:cubicBezTo>
                  <a:pt x="2203419" y="32715"/>
                  <a:pt x="2206377" y="29022"/>
                  <a:pt x="2210321" y="26454"/>
                </a:cubicBezTo>
                <a:cubicBezTo>
                  <a:pt x="2214265" y="23887"/>
                  <a:pt x="2218674" y="22603"/>
                  <a:pt x="2223548" y="22603"/>
                </a:cubicBezTo>
                <a:cubicBezTo>
                  <a:pt x="2227120" y="22603"/>
                  <a:pt x="2230301" y="23357"/>
                  <a:pt x="2233092" y="24864"/>
                </a:cubicBezTo>
                <a:cubicBezTo>
                  <a:pt x="2235882" y="26371"/>
                  <a:pt x="2238152" y="28333"/>
                  <a:pt x="2239901" y="30752"/>
                </a:cubicBezTo>
                <a:close/>
                <a:moveTo>
                  <a:pt x="1765417" y="1395"/>
                </a:moveTo>
                <a:lnTo>
                  <a:pt x="1801694" y="1395"/>
                </a:lnTo>
                <a:cubicBezTo>
                  <a:pt x="1808987" y="1395"/>
                  <a:pt x="1814531" y="2130"/>
                  <a:pt x="1818326" y="3600"/>
                </a:cubicBezTo>
                <a:cubicBezTo>
                  <a:pt x="1822121" y="5070"/>
                  <a:pt x="1825153" y="7665"/>
                  <a:pt x="1827423" y="11386"/>
                </a:cubicBezTo>
                <a:cubicBezTo>
                  <a:pt x="1829693" y="15106"/>
                  <a:pt x="1830828" y="19218"/>
                  <a:pt x="1830828" y="23720"/>
                </a:cubicBezTo>
                <a:cubicBezTo>
                  <a:pt x="1830828" y="29524"/>
                  <a:pt x="1828949" y="34417"/>
                  <a:pt x="1825191" y="38398"/>
                </a:cubicBezTo>
                <a:cubicBezTo>
                  <a:pt x="1821433" y="42379"/>
                  <a:pt x="1815628" y="44909"/>
                  <a:pt x="1807778" y="45988"/>
                </a:cubicBezTo>
                <a:cubicBezTo>
                  <a:pt x="1810643" y="47365"/>
                  <a:pt x="1812819" y="48723"/>
                  <a:pt x="1814307" y="50062"/>
                </a:cubicBezTo>
                <a:cubicBezTo>
                  <a:pt x="1817470" y="52964"/>
                  <a:pt x="1820465" y="56592"/>
                  <a:pt x="1823293" y="60945"/>
                </a:cubicBezTo>
                <a:lnTo>
                  <a:pt x="1837525" y="83214"/>
                </a:lnTo>
                <a:lnTo>
                  <a:pt x="1823907" y="83214"/>
                </a:lnTo>
                <a:lnTo>
                  <a:pt x="1813080" y="66192"/>
                </a:lnTo>
                <a:cubicBezTo>
                  <a:pt x="1809917" y="61280"/>
                  <a:pt x="1807313" y="57522"/>
                  <a:pt x="1805266" y="54918"/>
                </a:cubicBezTo>
                <a:cubicBezTo>
                  <a:pt x="1803220" y="52313"/>
                  <a:pt x="1801387" y="50490"/>
                  <a:pt x="1799769" y="49448"/>
                </a:cubicBezTo>
                <a:cubicBezTo>
                  <a:pt x="1798150" y="48407"/>
                  <a:pt x="1796504" y="47681"/>
                  <a:pt x="1794830" y="47272"/>
                </a:cubicBezTo>
                <a:cubicBezTo>
                  <a:pt x="1793602" y="47011"/>
                  <a:pt x="1791593" y="46881"/>
                  <a:pt x="1788802" y="46881"/>
                </a:cubicBezTo>
                <a:lnTo>
                  <a:pt x="1776245" y="46881"/>
                </a:lnTo>
                <a:lnTo>
                  <a:pt x="1776245" y="83214"/>
                </a:lnTo>
                <a:lnTo>
                  <a:pt x="1765417" y="83214"/>
                </a:lnTo>
                <a:close/>
                <a:moveTo>
                  <a:pt x="1582991" y="1395"/>
                </a:moveTo>
                <a:lnTo>
                  <a:pt x="1593037" y="1395"/>
                </a:lnTo>
                <a:lnTo>
                  <a:pt x="1593037" y="30752"/>
                </a:lnTo>
                <a:cubicBezTo>
                  <a:pt x="1597725" y="25320"/>
                  <a:pt x="1603641" y="22603"/>
                  <a:pt x="1610785" y="22603"/>
                </a:cubicBezTo>
                <a:cubicBezTo>
                  <a:pt x="1615175" y="22603"/>
                  <a:pt x="1618989" y="23469"/>
                  <a:pt x="1622226" y="25199"/>
                </a:cubicBezTo>
                <a:cubicBezTo>
                  <a:pt x="1625463" y="26929"/>
                  <a:pt x="1627779" y="29319"/>
                  <a:pt x="1629175" y="32370"/>
                </a:cubicBezTo>
                <a:cubicBezTo>
                  <a:pt x="1630570" y="35421"/>
                  <a:pt x="1631267" y="39849"/>
                  <a:pt x="1631267" y="45653"/>
                </a:cubicBezTo>
                <a:lnTo>
                  <a:pt x="1631267" y="83214"/>
                </a:lnTo>
                <a:lnTo>
                  <a:pt x="1621222" y="83214"/>
                </a:lnTo>
                <a:lnTo>
                  <a:pt x="1621222" y="45653"/>
                </a:lnTo>
                <a:cubicBezTo>
                  <a:pt x="1621222" y="40630"/>
                  <a:pt x="1620133" y="36975"/>
                  <a:pt x="1617957" y="34686"/>
                </a:cubicBezTo>
                <a:cubicBezTo>
                  <a:pt x="1615780" y="32398"/>
                  <a:pt x="1612701" y="31254"/>
                  <a:pt x="1608720" y="31254"/>
                </a:cubicBezTo>
                <a:cubicBezTo>
                  <a:pt x="1605743" y="31254"/>
                  <a:pt x="1602944" y="32026"/>
                  <a:pt x="1600321" y="33570"/>
                </a:cubicBezTo>
                <a:cubicBezTo>
                  <a:pt x="1597697" y="35114"/>
                  <a:pt x="1595828" y="37207"/>
                  <a:pt x="1594712" y="39849"/>
                </a:cubicBezTo>
                <a:cubicBezTo>
                  <a:pt x="1593595" y="42491"/>
                  <a:pt x="1593037" y="46137"/>
                  <a:pt x="1593037" y="50788"/>
                </a:cubicBezTo>
                <a:lnTo>
                  <a:pt x="1593037" y="83214"/>
                </a:lnTo>
                <a:lnTo>
                  <a:pt x="1582991" y="83214"/>
                </a:lnTo>
                <a:close/>
                <a:moveTo>
                  <a:pt x="1487797" y="1395"/>
                </a:moveTo>
                <a:lnTo>
                  <a:pt x="1497843" y="1395"/>
                </a:lnTo>
                <a:lnTo>
                  <a:pt x="1497843" y="12948"/>
                </a:lnTo>
                <a:lnTo>
                  <a:pt x="1487797" y="12948"/>
                </a:lnTo>
                <a:close/>
                <a:moveTo>
                  <a:pt x="1403468" y="1395"/>
                </a:moveTo>
                <a:lnTo>
                  <a:pt x="1439745" y="1395"/>
                </a:lnTo>
                <a:cubicBezTo>
                  <a:pt x="1447037" y="1395"/>
                  <a:pt x="1452581" y="2130"/>
                  <a:pt x="1456376" y="3600"/>
                </a:cubicBezTo>
                <a:cubicBezTo>
                  <a:pt x="1460171" y="5070"/>
                  <a:pt x="1463203" y="7665"/>
                  <a:pt x="1465473" y="11386"/>
                </a:cubicBezTo>
                <a:cubicBezTo>
                  <a:pt x="1467743" y="15106"/>
                  <a:pt x="1468877" y="19218"/>
                  <a:pt x="1468878" y="23720"/>
                </a:cubicBezTo>
                <a:cubicBezTo>
                  <a:pt x="1468877" y="29524"/>
                  <a:pt x="1466999" y="34417"/>
                  <a:pt x="1463241" y="38398"/>
                </a:cubicBezTo>
                <a:cubicBezTo>
                  <a:pt x="1459483" y="42379"/>
                  <a:pt x="1453678" y="44909"/>
                  <a:pt x="1445828" y="45988"/>
                </a:cubicBezTo>
                <a:cubicBezTo>
                  <a:pt x="1448693" y="47365"/>
                  <a:pt x="1450869" y="48723"/>
                  <a:pt x="1452358" y="50062"/>
                </a:cubicBezTo>
                <a:cubicBezTo>
                  <a:pt x="1455520" y="52964"/>
                  <a:pt x="1458515" y="56592"/>
                  <a:pt x="1461343" y="60945"/>
                </a:cubicBezTo>
                <a:lnTo>
                  <a:pt x="1475575" y="83214"/>
                </a:lnTo>
                <a:lnTo>
                  <a:pt x="1461957" y="83214"/>
                </a:lnTo>
                <a:lnTo>
                  <a:pt x="1451130" y="66192"/>
                </a:lnTo>
                <a:cubicBezTo>
                  <a:pt x="1447967" y="61280"/>
                  <a:pt x="1445363" y="57522"/>
                  <a:pt x="1443316" y="54918"/>
                </a:cubicBezTo>
                <a:cubicBezTo>
                  <a:pt x="1441270" y="52313"/>
                  <a:pt x="1439437" y="50490"/>
                  <a:pt x="1437819" y="49448"/>
                </a:cubicBezTo>
                <a:cubicBezTo>
                  <a:pt x="1436200" y="48407"/>
                  <a:pt x="1434554" y="47681"/>
                  <a:pt x="1432880" y="47272"/>
                </a:cubicBezTo>
                <a:cubicBezTo>
                  <a:pt x="1431652" y="47011"/>
                  <a:pt x="1429643" y="46881"/>
                  <a:pt x="1426852" y="46881"/>
                </a:cubicBezTo>
                <a:lnTo>
                  <a:pt x="1414295" y="46881"/>
                </a:lnTo>
                <a:lnTo>
                  <a:pt x="1414295" y="83214"/>
                </a:lnTo>
                <a:lnTo>
                  <a:pt x="1403468" y="83214"/>
                </a:lnTo>
                <a:close/>
                <a:moveTo>
                  <a:pt x="1354168" y="1395"/>
                </a:moveTo>
                <a:lnTo>
                  <a:pt x="1364214" y="1395"/>
                </a:lnTo>
                <a:lnTo>
                  <a:pt x="1364214" y="83214"/>
                </a:lnTo>
                <a:lnTo>
                  <a:pt x="1354168" y="83214"/>
                </a:lnTo>
                <a:close/>
                <a:moveTo>
                  <a:pt x="1325593" y="1395"/>
                </a:moveTo>
                <a:lnTo>
                  <a:pt x="1335639" y="1395"/>
                </a:lnTo>
                <a:lnTo>
                  <a:pt x="1335639" y="83214"/>
                </a:lnTo>
                <a:lnTo>
                  <a:pt x="1325593" y="83214"/>
                </a:lnTo>
                <a:close/>
                <a:moveTo>
                  <a:pt x="1273336" y="1395"/>
                </a:moveTo>
                <a:lnTo>
                  <a:pt x="1285000" y="1395"/>
                </a:lnTo>
                <a:lnTo>
                  <a:pt x="1318487" y="83214"/>
                </a:lnTo>
                <a:lnTo>
                  <a:pt x="1306153" y="83214"/>
                </a:lnTo>
                <a:lnTo>
                  <a:pt x="1296609" y="58434"/>
                </a:lnTo>
                <a:lnTo>
                  <a:pt x="1262397" y="58434"/>
                </a:lnTo>
                <a:lnTo>
                  <a:pt x="1253411" y="83214"/>
                </a:lnTo>
                <a:lnTo>
                  <a:pt x="1241915" y="83214"/>
                </a:lnTo>
                <a:close/>
                <a:moveTo>
                  <a:pt x="957467" y="1395"/>
                </a:moveTo>
                <a:lnTo>
                  <a:pt x="968294" y="1395"/>
                </a:lnTo>
                <a:lnTo>
                  <a:pt x="968294" y="83214"/>
                </a:lnTo>
                <a:lnTo>
                  <a:pt x="957467" y="83214"/>
                </a:lnTo>
                <a:close/>
                <a:moveTo>
                  <a:pt x="411417" y="1395"/>
                </a:moveTo>
                <a:lnTo>
                  <a:pt x="421463" y="1395"/>
                </a:lnTo>
                <a:lnTo>
                  <a:pt x="421463" y="30752"/>
                </a:lnTo>
                <a:cubicBezTo>
                  <a:pt x="426151" y="25320"/>
                  <a:pt x="432067" y="22603"/>
                  <a:pt x="439210" y="22603"/>
                </a:cubicBezTo>
                <a:cubicBezTo>
                  <a:pt x="443601" y="22603"/>
                  <a:pt x="447414" y="23469"/>
                  <a:pt x="450652" y="25199"/>
                </a:cubicBezTo>
                <a:cubicBezTo>
                  <a:pt x="453888" y="26929"/>
                  <a:pt x="456205" y="29319"/>
                  <a:pt x="457600" y="32370"/>
                </a:cubicBezTo>
                <a:cubicBezTo>
                  <a:pt x="458995" y="35421"/>
                  <a:pt x="459693" y="39849"/>
                  <a:pt x="459693" y="45653"/>
                </a:cubicBezTo>
                <a:lnTo>
                  <a:pt x="459693" y="83214"/>
                </a:lnTo>
                <a:lnTo>
                  <a:pt x="449647" y="83214"/>
                </a:lnTo>
                <a:lnTo>
                  <a:pt x="449647" y="45653"/>
                </a:lnTo>
                <a:cubicBezTo>
                  <a:pt x="449647" y="40630"/>
                  <a:pt x="448559" y="36975"/>
                  <a:pt x="446382" y="34686"/>
                </a:cubicBezTo>
                <a:cubicBezTo>
                  <a:pt x="444205" y="32398"/>
                  <a:pt x="441127" y="31254"/>
                  <a:pt x="437145" y="31254"/>
                </a:cubicBezTo>
                <a:cubicBezTo>
                  <a:pt x="434169" y="31254"/>
                  <a:pt x="431369" y="32026"/>
                  <a:pt x="428746" y="33570"/>
                </a:cubicBezTo>
                <a:cubicBezTo>
                  <a:pt x="426123" y="35114"/>
                  <a:pt x="424253" y="37207"/>
                  <a:pt x="423137" y="39849"/>
                </a:cubicBezTo>
                <a:cubicBezTo>
                  <a:pt x="422021" y="42491"/>
                  <a:pt x="421463" y="46137"/>
                  <a:pt x="421463" y="50788"/>
                </a:cubicBezTo>
                <a:lnTo>
                  <a:pt x="421463" y="83214"/>
                </a:lnTo>
                <a:lnTo>
                  <a:pt x="411417" y="83214"/>
                </a:lnTo>
                <a:close/>
                <a:moveTo>
                  <a:pt x="316223" y="1395"/>
                </a:moveTo>
                <a:lnTo>
                  <a:pt x="326268" y="1395"/>
                </a:lnTo>
                <a:lnTo>
                  <a:pt x="326268" y="12948"/>
                </a:lnTo>
                <a:lnTo>
                  <a:pt x="316223" y="12948"/>
                </a:lnTo>
                <a:close/>
                <a:moveTo>
                  <a:pt x="862924" y="1061"/>
                </a:moveTo>
                <a:cubicBezTo>
                  <a:pt x="867389" y="1061"/>
                  <a:pt x="871500" y="2019"/>
                  <a:pt x="875258" y="3935"/>
                </a:cubicBezTo>
                <a:cubicBezTo>
                  <a:pt x="879016" y="5851"/>
                  <a:pt x="881890" y="8465"/>
                  <a:pt x="883881" y="11776"/>
                </a:cubicBezTo>
                <a:cubicBezTo>
                  <a:pt x="885871" y="15088"/>
                  <a:pt x="886867" y="18604"/>
                  <a:pt x="886867" y="22324"/>
                </a:cubicBezTo>
                <a:cubicBezTo>
                  <a:pt x="886867" y="25859"/>
                  <a:pt x="885918" y="29078"/>
                  <a:pt x="884020" y="31980"/>
                </a:cubicBezTo>
                <a:cubicBezTo>
                  <a:pt x="882123" y="34882"/>
                  <a:pt x="879314" y="37189"/>
                  <a:pt x="875593" y="38900"/>
                </a:cubicBezTo>
                <a:cubicBezTo>
                  <a:pt x="880430" y="40016"/>
                  <a:pt x="884188" y="42333"/>
                  <a:pt x="886867" y="45849"/>
                </a:cubicBezTo>
                <a:cubicBezTo>
                  <a:pt x="889546" y="49365"/>
                  <a:pt x="890885" y="53764"/>
                  <a:pt x="890885" y="59048"/>
                </a:cubicBezTo>
                <a:cubicBezTo>
                  <a:pt x="890885" y="66192"/>
                  <a:pt x="888281" y="72247"/>
                  <a:pt x="883072" y="77214"/>
                </a:cubicBezTo>
                <a:cubicBezTo>
                  <a:pt x="877863" y="82181"/>
                  <a:pt x="871277" y="84665"/>
                  <a:pt x="863315" y="84665"/>
                </a:cubicBezTo>
                <a:cubicBezTo>
                  <a:pt x="856134" y="84665"/>
                  <a:pt x="850171" y="82525"/>
                  <a:pt x="845427" y="78247"/>
                </a:cubicBezTo>
                <a:cubicBezTo>
                  <a:pt x="840684" y="73968"/>
                  <a:pt x="837977" y="68424"/>
                  <a:pt x="837307" y="61615"/>
                </a:cubicBezTo>
                <a:lnTo>
                  <a:pt x="847353" y="60276"/>
                </a:lnTo>
                <a:cubicBezTo>
                  <a:pt x="848506" y="65968"/>
                  <a:pt x="850469" y="70070"/>
                  <a:pt x="853241" y="72582"/>
                </a:cubicBezTo>
                <a:cubicBezTo>
                  <a:pt x="856013" y="75093"/>
                  <a:pt x="859389" y="76349"/>
                  <a:pt x="863371" y="76349"/>
                </a:cubicBezTo>
                <a:cubicBezTo>
                  <a:pt x="868096" y="76349"/>
                  <a:pt x="872086" y="74712"/>
                  <a:pt x="875342" y="71438"/>
                </a:cubicBezTo>
                <a:cubicBezTo>
                  <a:pt x="878597" y="68164"/>
                  <a:pt x="880225" y="64108"/>
                  <a:pt x="880225" y="59271"/>
                </a:cubicBezTo>
                <a:cubicBezTo>
                  <a:pt x="880225" y="54657"/>
                  <a:pt x="878718" y="50853"/>
                  <a:pt x="875705" y="47858"/>
                </a:cubicBezTo>
                <a:cubicBezTo>
                  <a:pt x="872691" y="44863"/>
                  <a:pt x="868858" y="43365"/>
                  <a:pt x="864208" y="43365"/>
                </a:cubicBezTo>
                <a:cubicBezTo>
                  <a:pt x="862310" y="43365"/>
                  <a:pt x="859947" y="43737"/>
                  <a:pt x="857120" y="44481"/>
                </a:cubicBezTo>
                <a:lnTo>
                  <a:pt x="858236" y="35663"/>
                </a:lnTo>
                <a:cubicBezTo>
                  <a:pt x="858906" y="35738"/>
                  <a:pt x="859445" y="35775"/>
                  <a:pt x="859854" y="35775"/>
                </a:cubicBezTo>
                <a:cubicBezTo>
                  <a:pt x="864133" y="35775"/>
                  <a:pt x="867984" y="34659"/>
                  <a:pt x="871407" y="32426"/>
                </a:cubicBezTo>
                <a:cubicBezTo>
                  <a:pt x="874830" y="30194"/>
                  <a:pt x="876542" y="26752"/>
                  <a:pt x="876542" y="22101"/>
                </a:cubicBezTo>
                <a:cubicBezTo>
                  <a:pt x="876542" y="18418"/>
                  <a:pt x="875295" y="15367"/>
                  <a:pt x="872803" y="12948"/>
                </a:cubicBezTo>
                <a:cubicBezTo>
                  <a:pt x="870310" y="10530"/>
                  <a:pt x="867091" y="9321"/>
                  <a:pt x="863147" y="9321"/>
                </a:cubicBezTo>
                <a:cubicBezTo>
                  <a:pt x="859241" y="9321"/>
                  <a:pt x="855985" y="10548"/>
                  <a:pt x="853380" y="13004"/>
                </a:cubicBezTo>
                <a:cubicBezTo>
                  <a:pt x="850776" y="15460"/>
                  <a:pt x="849102" y="19143"/>
                  <a:pt x="848357" y="24055"/>
                </a:cubicBezTo>
                <a:lnTo>
                  <a:pt x="838312" y="22269"/>
                </a:lnTo>
                <a:cubicBezTo>
                  <a:pt x="839539" y="15534"/>
                  <a:pt x="842330" y="10316"/>
                  <a:pt x="846683" y="6614"/>
                </a:cubicBezTo>
                <a:cubicBezTo>
                  <a:pt x="851036" y="2912"/>
                  <a:pt x="856450" y="1061"/>
                  <a:pt x="862924" y="1061"/>
                </a:cubicBezTo>
                <a:close/>
                <a:moveTo>
                  <a:pt x="797756" y="1061"/>
                </a:moveTo>
                <a:cubicBezTo>
                  <a:pt x="805607" y="1061"/>
                  <a:pt x="811820" y="3237"/>
                  <a:pt x="816397" y="7590"/>
                </a:cubicBezTo>
                <a:cubicBezTo>
                  <a:pt x="820973" y="11944"/>
                  <a:pt x="823261" y="17339"/>
                  <a:pt x="823261" y="23776"/>
                </a:cubicBezTo>
                <a:cubicBezTo>
                  <a:pt x="823261" y="27050"/>
                  <a:pt x="822592" y="30268"/>
                  <a:pt x="821252" y="33431"/>
                </a:cubicBezTo>
                <a:cubicBezTo>
                  <a:pt x="819913" y="36593"/>
                  <a:pt x="817690" y="39923"/>
                  <a:pt x="814583" y="43421"/>
                </a:cubicBezTo>
                <a:cubicBezTo>
                  <a:pt x="811476" y="46918"/>
                  <a:pt x="806313" y="51718"/>
                  <a:pt x="799095" y="57820"/>
                </a:cubicBezTo>
                <a:cubicBezTo>
                  <a:pt x="793068" y="62880"/>
                  <a:pt x="789198" y="66312"/>
                  <a:pt x="787487" y="68117"/>
                </a:cubicBezTo>
                <a:cubicBezTo>
                  <a:pt x="785775" y="69922"/>
                  <a:pt x="784361" y="71735"/>
                  <a:pt x="783245" y="73559"/>
                </a:cubicBezTo>
                <a:lnTo>
                  <a:pt x="823373" y="73559"/>
                </a:lnTo>
                <a:lnTo>
                  <a:pt x="823373" y="83214"/>
                </a:lnTo>
                <a:lnTo>
                  <a:pt x="769293" y="83214"/>
                </a:lnTo>
                <a:cubicBezTo>
                  <a:pt x="769218" y="80795"/>
                  <a:pt x="769609" y="78470"/>
                  <a:pt x="770465" y="76237"/>
                </a:cubicBezTo>
                <a:cubicBezTo>
                  <a:pt x="771841" y="72554"/>
                  <a:pt x="774046" y="68926"/>
                  <a:pt x="777078" y="65354"/>
                </a:cubicBezTo>
                <a:cubicBezTo>
                  <a:pt x="780110" y="61782"/>
                  <a:pt x="784492" y="57653"/>
                  <a:pt x="790222" y="52964"/>
                </a:cubicBezTo>
                <a:cubicBezTo>
                  <a:pt x="799114" y="45672"/>
                  <a:pt x="805123" y="39895"/>
                  <a:pt x="808248" y="35635"/>
                </a:cubicBezTo>
                <a:cubicBezTo>
                  <a:pt x="811374" y="31375"/>
                  <a:pt x="812936" y="27347"/>
                  <a:pt x="812936" y="23552"/>
                </a:cubicBezTo>
                <a:cubicBezTo>
                  <a:pt x="812936" y="19571"/>
                  <a:pt x="811513" y="16213"/>
                  <a:pt x="808667" y="13478"/>
                </a:cubicBezTo>
                <a:cubicBezTo>
                  <a:pt x="805821" y="10744"/>
                  <a:pt x="802109" y="9376"/>
                  <a:pt x="797533" y="9376"/>
                </a:cubicBezTo>
                <a:cubicBezTo>
                  <a:pt x="792696" y="9376"/>
                  <a:pt x="788826" y="10827"/>
                  <a:pt x="785924" y="13730"/>
                </a:cubicBezTo>
                <a:cubicBezTo>
                  <a:pt x="783022" y="16632"/>
                  <a:pt x="781552" y="20650"/>
                  <a:pt x="781515" y="25785"/>
                </a:cubicBezTo>
                <a:lnTo>
                  <a:pt x="771190" y="24724"/>
                </a:lnTo>
                <a:cubicBezTo>
                  <a:pt x="771897" y="17022"/>
                  <a:pt x="774557" y="11153"/>
                  <a:pt x="779171" y="7116"/>
                </a:cubicBezTo>
                <a:cubicBezTo>
                  <a:pt x="783785" y="3079"/>
                  <a:pt x="789980" y="1061"/>
                  <a:pt x="797756" y="1061"/>
                </a:cubicBezTo>
                <a:close/>
                <a:moveTo>
                  <a:pt x="730579" y="1061"/>
                </a:moveTo>
                <a:cubicBezTo>
                  <a:pt x="734969" y="1061"/>
                  <a:pt x="738820" y="1944"/>
                  <a:pt x="742131" y="3712"/>
                </a:cubicBezTo>
                <a:cubicBezTo>
                  <a:pt x="745443" y="5479"/>
                  <a:pt x="748178" y="8028"/>
                  <a:pt x="750335" y="11358"/>
                </a:cubicBezTo>
                <a:cubicBezTo>
                  <a:pt x="752494" y="14688"/>
                  <a:pt x="754186" y="18743"/>
                  <a:pt x="755414" y="23524"/>
                </a:cubicBezTo>
                <a:cubicBezTo>
                  <a:pt x="756642" y="28305"/>
                  <a:pt x="757256" y="34752"/>
                  <a:pt x="757256" y="42863"/>
                </a:cubicBezTo>
                <a:cubicBezTo>
                  <a:pt x="757256" y="52462"/>
                  <a:pt x="756270" y="60210"/>
                  <a:pt x="754298" y="66108"/>
                </a:cubicBezTo>
                <a:cubicBezTo>
                  <a:pt x="752326" y="72005"/>
                  <a:pt x="749377" y="76563"/>
                  <a:pt x="745452" y="79781"/>
                </a:cubicBezTo>
                <a:cubicBezTo>
                  <a:pt x="741527" y="83000"/>
                  <a:pt x="736569" y="84609"/>
                  <a:pt x="730579" y="84609"/>
                </a:cubicBezTo>
                <a:cubicBezTo>
                  <a:pt x="722691" y="84609"/>
                  <a:pt x="716496" y="81781"/>
                  <a:pt x="711994" y="76126"/>
                </a:cubicBezTo>
                <a:cubicBezTo>
                  <a:pt x="706599" y="69317"/>
                  <a:pt x="703901" y="58229"/>
                  <a:pt x="703901" y="42863"/>
                </a:cubicBezTo>
                <a:cubicBezTo>
                  <a:pt x="703901" y="33189"/>
                  <a:pt x="704896" y="25403"/>
                  <a:pt x="706887" y="19506"/>
                </a:cubicBezTo>
                <a:cubicBezTo>
                  <a:pt x="708878" y="13609"/>
                  <a:pt x="711836" y="9060"/>
                  <a:pt x="715761" y="5860"/>
                </a:cubicBezTo>
                <a:cubicBezTo>
                  <a:pt x="719686" y="2660"/>
                  <a:pt x="724626" y="1061"/>
                  <a:pt x="730579" y="1061"/>
                </a:cubicBezTo>
                <a:close/>
                <a:moveTo>
                  <a:pt x="664406" y="1061"/>
                </a:moveTo>
                <a:cubicBezTo>
                  <a:pt x="672257" y="1061"/>
                  <a:pt x="678470" y="3237"/>
                  <a:pt x="683047" y="7590"/>
                </a:cubicBezTo>
                <a:cubicBezTo>
                  <a:pt x="687623" y="11944"/>
                  <a:pt x="689911" y="17339"/>
                  <a:pt x="689911" y="23776"/>
                </a:cubicBezTo>
                <a:cubicBezTo>
                  <a:pt x="689911" y="27050"/>
                  <a:pt x="689242" y="30268"/>
                  <a:pt x="687902" y="33431"/>
                </a:cubicBezTo>
                <a:cubicBezTo>
                  <a:pt x="686563" y="36593"/>
                  <a:pt x="684340" y="39923"/>
                  <a:pt x="681233" y="43421"/>
                </a:cubicBezTo>
                <a:cubicBezTo>
                  <a:pt x="678126" y="46918"/>
                  <a:pt x="672963" y="51718"/>
                  <a:pt x="665745" y="57820"/>
                </a:cubicBezTo>
                <a:cubicBezTo>
                  <a:pt x="659718" y="62880"/>
                  <a:pt x="655848" y="66312"/>
                  <a:pt x="654137" y="68117"/>
                </a:cubicBezTo>
                <a:cubicBezTo>
                  <a:pt x="652425" y="69922"/>
                  <a:pt x="651011" y="71735"/>
                  <a:pt x="649895" y="73559"/>
                </a:cubicBezTo>
                <a:lnTo>
                  <a:pt x="690023" y="73559"/>
                </a:lnTo>
                <a:lnTo>
                  <a:pt x="690023" y="83214"/>
                </a:lnTo>
                <a:lnTo>
                  <a:pt x="635942" y="83214"/>
                </a:lnTo>
                <a:cubicBezTo>
                  <a:pt x="635868" y="80795"/>
                  <a:pt x="636259" y="78470"/>
                  <a:pt x="637114" y="76237"/>
                </a:cubicBezTo>
                <a:cubicBezTo>
                  <a:pt x="638491" y="72554"/>
                  <a:pt x="640696" y="68926"/>
                  <a:pt x="643728" y="65354"/>
                </a:cubicBezTo>
                <a:cubicBezTo>
                  <a:pt x="646760" y="61782"/>
                  <a:pt x="651142" y="57653"/>
                  <a:pt x="656872" y="52964"/>
                </a:cubicBezTo>
                <a:cubicBezTo>
                  <a:pt x="665764" y="45672"/>
                  <a:pt x="671773" y="39895"/>
                  <a:pt x="674898" y="35635"/>
                </a:cubicBezTo>
                <a:cubicBezTo>
                  <a:pt x="678024" y="31375"/>
                  <a:pt x="679586" y="27347"/>
                  <a:pt x="679586" y="23552"/>
                </a:cubicBezTo>
                <a:cubicBezTo>
                  <a:pt x="679586" y="19571"/>
                  <a:pt x="678163" y="16213"/>
                  <a:pt x="675317" y="13478"/>
                </a:cubicBezTo>
                <a:cubicBezTo>
                  <a:pt x="672470" y="10744"/>
                  <a:pt x="668759" y="9376"/>
                  <a:pt x="664183" y="9376"/>
                </a:cubicBezTo>
                <a:cubicBezTo>
                  <a:pt x="659346" y="9376"/>
                  <a:pt x="655476" y="10827"/>
                  <a:pt x="652574" y="13730"/>
                </a:cubicBezTo>
                <a:cubicBezTo>
                  <a:pt x="649672" y="16632"/>
                  <a:pt x="648202" y="20650"/>
                  <a:pt x="648165" y="25785"/>
                </a:cubicBezTo>
                <a:lnTo>
                  <a:pt x="637840" y="24724"/>
                </a:lnTo>
                <a:cubicBezTo>
                  <a:pt x="638547" y="17022"/>
                  <a:pt x="641207" y="11153"/>
                  <a:pt x="645821" y="7116"/>
                </a:cubicBezTo>
                <a:cubicBezTo>
                  <a:pt x="650435" y="3079"/>
                  <a:pt x="656630" y="1061"/>
                  <a:pt x="664406" y="1061"/>
                </a:cubicBezTo>
                <a:close/>
                <a:moveTo>
                  <a:pt x="2430475" y="0"/>
                </a:moveTo>
                <a:cubicBezTo>
                  <a:pt x="2433302" y="0"/>
                  <a:pt x="2436428" y="335"/>
                  <a:pt x="2439851" y="1005"/>
                </a:cubicBezTo>
                <a:lnTo>
                  <a:pt x="2438344" y="9767"/>
                </a:lnTo>
                <a:cubicBezTo>
                  <a:pt x="2436260" y="9395"/>
                  <a:pt x="2434288" y="9209"/>
                  <a:pt x="2432428" y="9209"/>
                </a:cubicBezTo>
                <a:cubicBezTo>
                  <a:pt x="2429377" y="9209"/>
                  <a:pt x="2427219" y="9860"/>
                  <a:pt x="2425954" y="11162"/>
                </a:cubicBezTo>
                <a:cubicBezTo>
                  <a:pt x="2424689" y="12465"/>
                  <a:pt x="2424056" y="14902"/>
                  <a:pt x="2424056" y="18474"/>
                </a:cubicBezTo>
                <a:lnTo>
                  <a:pt x="2424056" y="23943"/>
                </a:lnTo>
                <a:lnTo>
                  <a:pt x="2435609" y="23943"/>
                </a:lnTo>
                <a:lnTo>
                  <a:pt x="2435609" y="31756"/>
                </a:lnTo>
                <a:lnTo>
                  <a:pt x="2424056" y="31756"/>
                </a:lnTo>
                <a:lnTo>
                  <a:pt x="2424056" y="83214"/>
                </a:lnTo>
                <a:lnTo>
                  <a:pt x="2414066" y="83214"/>
                </a:lnTo>
                <a:lnTo>
                  <a:pt x="2414066" y="31756"/>
                </a:lnTo>
                <a:lnTo>
                  <a:pt x="2405193" y="31756"/>
                </a:lnTo>
                <a:lnTo>
                  <a:pt x="2405193" y="23943"/>
                </a:lnTo>
                <a:lnTo>
                  <a:pt x="2414066" y="23943"/>
                </a:lnTo>
                <a:lnTo>
                  <a:pt x="2414066" y="17636"/>
                </a:lnTo>
                <a:cubicBezTo>
                  <a:pt x="2414066" y="13655"/>
                  <a:pt x="2414420" y="10697"/>
                  <a:pt x="2415127" y="8762"/>
                </a:cubicBezTo>
                <a:cubicBezTo>
                  <a:pt x="2416094" y="6158"/>
                  <a:pt x="2417796" y="4046"/>
                  <a:pt x="2420233" y="2428"/>
                </a:cubicBezTo>
                <a:cubicBezTo>
                  <a:pt x="2422671" y="809"/>
                  <a:pt x="2426084" y="0"/>
                  <a:pt x="2430475" y="0"/>
                </a:cubicBezTo>
                <a:close/>
                <a:moveTo>
                  <a:pt x="1068400" y="0"/>
                </a:moveTo>
                <a:cubicBezTo>
                  <a:pt x="1071228" y="0"/>
                  <a:pt x="1074353" y="335"/>
                  <a:pt x="1077776" y="1005"/>
                </a:cubicBezTo>
                <a:lnTo>
                  <a:pt x="1076269" y="9767"/>
                </a:lnTo>
                <a:cubicBezTo>
                  <a:pt x="1074186" y="9395"/>
                  <a:pt x="1072214" y="9209"/>
                  <a:pt x="1070353" y="9209"/>
                </a:cubicBezTo>
                <a:cubicBezTo>
                  <a:pt x="1067302" y="9209"/>
                  <a:pt x="1065144" y="9860"/>
                  <a:pt x="1063879" y="11162"/>
                </a:cubicBezTo>
                <a:cubicBezTo>
                  <a:pt x="1062614" y="12465"/>
                  <a:pt x="1061982" y="14902"/>
                  <a:pt x="1061982" y="18474"/>
                </a:cubicBezTo>
                <a:lnTo>
                  <a:pt x="1061982" y="23943"/>
                </a:lnTo>
                <a:lnTo>
                  <a:pt x="1073534" y="23943"/>
                </a:lnTo>
                <a:lnTo>
                  <a:pt x="1073534" y="31756"/>
                </a:lnTo>
                <a:lnTo>
                  <a:pt x="1061982" y="31756"/>
                </a:lnTo>
                <a:lnTo>
                  <a:pt x="1061982" y="83214"/>
                </a:lnTo>
                <a:lnTo>
                  <a:pt x="1051992" y="83214"/>
                </a:lnTo>
                <a:lnTo>
                  <a:pt x="1051992" y="31756"/>
                </a:lnTo>
                <a:lnTo>
                  <a:pt x="1043118" y="31756"/>
                </a:lnTo>
                <a:lnTo>
                  <a:pt x="1043118" y="23943"/>
                </a:lnTo>
                <a:lnTo>
                  <a:pt x="1051992" y="23943"/>
                </a:lnTo>
                <a:lnTo>
                  <a:pt x="1051992" y="17636"/>
                </a:lnTo>
                <a:cubicBezTo>
                  <a:pt x="1051992" y="13655"/>
                  <a:pt x="1052345" y="10697"/>
                  <a:pt x="1053052" y="8762"/>
                </a:cubicBezTo>
                <a:cubicBezTo>
                  <a:pt x="1054019" y="6158"/>
                  <a:pt x="1055722" y="4046"/>
                  <a:pt x="1058159" y="2428"/>
                </a:cubicBezTo>
                <a:cubicBezTo>
                  <a:pt x="1060596" y="809"/>
                  <a:pt x="1064009" y="0"/>
                  <a:pt x="1068400" y="0"/>
                </a:cubicBezTo>
                <a:close/>
                <a:moveTo>
                  <a:pt x="560487" y="0"/>
                </a:moveTo>
                <a:cubicBezTo>
                  <a:pt x="567556" y="0"/>
                  <a:pt x="574458" y="1814"/>
                  <a:pt x="581192" y="5442"/>
                </a:cubicBezTo>
                <a:cubicBezTo>
                  <a:pt x="587927" y="9069"/>
                  <a:pt x="593173" y="14260"/>
                  <a:pt x="596931" y="21013"/>
                </a:cubicBezTo>
                <a:cubicBezTo>
                  <a:pt x="600689" y="27766"/>
                  <a:pt x="602568" y="34807"/>
                  <a:pt x="602568" y="42137"/>
                </a:cubicBezTo>
                <a:cubicBezTo>
                  <a:pt x="602568" y="49393"/>
                  <a:pt x="600717" y="56369"/>
                  <a:pt x="597015" y="63066"/>
                </a:cubicBezTo>
                <a:cubicBezTo>
                  <a:pt x="593313" y="69763"/>
                  <a:pt x="588122" y="74963"/>
                  <a:pt x="581443" y="78665"/>
                </a:cubicBezTo>
                <a:cubicBezTo>
                  <a:pt x="574765" y="82367"/>
                  <a:pt x="567779" y="84218"/>
                  <a:pt x="560487" y="84218"/>
                </a:cubicBezTo>
                <a:cubicBezTo>
                  <a:pt x="553194" y="84218"/>
                  <a:pt x="546208" y="82367"/>
                  <a:pt x="539530" y="78665"/>
                </a:cubicBezTo>
                <a:cubicBezTo>
                  <a:pt x="532851" y="74963"/>
                  <a:pt x="527651" y="69763"/>
                  <a:pt x="523931" y="63066"/>
                </a:cubicBezTo>
                <a:cubicBezTo>
                  <a:pt x="520210" y="56369"/>
                  <a:pt x="518350" y="49393"/>
                  <a:pt x="518350" y="42137"/>
                </a:cubicBezTo>
                <a:cubicBezTo>
                  <a:pt x="518350" y="34807"/>
                  <a:pt x="520238" y="27766"/>
                  <a:pt x="524014" y="21013"/>
                </a:cubicBezTo>
                <a:cubicBezTo>
                  <a:pt x="527791" y="14260"/>
                  <a:pt x="533046" y="9069"/>
                  <a:pt x="539781" y="5442"/>
                </a:cubicBezTo>
                <a:cubicBezTo>
                  <a:pt x="546515" y="1814"/>
                  <a:pt x="553417" y="0"/>
                  <a:pt x="560487" y="0"/>
                </a:cubicBezTo>
                <a:close/>
                <a:moveTo>
                  <a:pt x="38621" y="0"/>
                </a:moveTo>
                <a:cubicBezTo>
                  <a:pt x="46806" y="0"/>
                  <a:pt x="53690" y="2084"/>
                  <a:pt x="59271" y="6251"/>
                </a:cubicBezTo>
                <a:cubicBezTo>
                  <a:pt x="64852" y="10418"/>
                  <a:pt x="68740" y="16278"/>
                  <a:pt x="70935" y="23831"/>
                </a:cubicBezTo>
                <a:lnTo>
                  <a:pt x="60275" y="26343"/>
                </a:lnTo>
                <a:cubicBezTo>
                  <a:pt x="58378" y="20390"/>
                  <a:pt x="55624" y="16055"/>
                  <a:pt x="52015" y="13339"/>
                </a:cubicBezTo>
                <a:cubicBezTo>
                  <a:pt x="48406" y="10623"/>
                  <a:pt x="43867" y="9265"/>
                  <a:pt x="38398" y="9265"/>
                </a:cubicBezTo>
                <a:cubicBezTo>
                  <a:pt x="32110" y="9265"/>
                  <a:pt x="26854" y="10772"/>
                  <a:pt x="22631" y="13785"/>
                </a:cubicBezTo>
                <a:cubicBezTo>
                  <a:pt x="18408" y="16799"/>
                  <a:pt x="15441" y="20845"/>
                  <a:pt x="13729" y="25924"/>
                </a:cubicBezTo>
                <a:cubicBezTo>
                  <a:pt x="12018" y="31003"/>
                  <a:pt x="11162" y="36240"/>
                  <a:pt x="11162" y="41635"/>
                </a:cubicBezTo>
                <a:cubicBezTo>
                  <a:pt x="11162" y="48593"/>
                  <a:pt x="12176" y="54667"/>
                  <a:pt x="14204" y="59857"/>
                </a:cubicBezTo>
                <a:cubicBezTo>
                  <a:pt x="16232" y="65047"/>
                  <a:pt x="19385" y="68926"/>
                  <a:pt x="23664" y="71494"/>
                </a:cubicBezTo>
                <a:cubicBezTo>
                  <a:pt x="27942" y="74061"/>
                  <a:pt x="32575" y="75344"/>
                  <a:pt x="37560" y="75344"/>
                </a:cubicBezTo>
                <a:cubicBezTo>
                  <a:pt x="43625" y="75344"/>
                  <a:pt x="48760" y="73596"/>
                  <a:pt x="52964" y="70098"/>
                </a:cubicBezTo>
                <a:cubicBezTo>
                  <a:pt x="57169" y="66601"/>
                  <a:pt x="60015" y="61410"/>
                  <a:pt x="61503" y="54527"/>
                </a:cubicBezTo>
                <a:lnTo>
                  <a:pt x="72330" y="57262"/>
                </a:lnTo>
                <a:cubicBezTo>
                  <a:pt x="70061" y="66154"/>
                  <a:pt x="65977" y="72935"/>
                  <a:pt x="60080" y="77605"/>
                </a:cubicBezTo>
                <a:cubicBezTo>
                  <a:pt x="54183" y="82274"/>
                  <a:pt x="46974" y="84609"/>
                  <a:pt x="38453" y="84609"/>
                </a:cubicBezTo>
                <a:cubicBezTo>
                  <a:pt x="29635" y="84609"/>
                  <a:pt x="22464" y="82814"/>
                  <a:pt x="16938" y="79223"/>
                </a:cubicBezTo>
                <a:cubicBezTo>
                  <a:pt x="11413" y="75633"/>
                  <a:pt x="7209" y="70433"/>
                  <a:pt x="4325" y="63624"/>
                </a:cubicBezTo>
                <a:cubicBezTo>
                  <a:pt x="1442" y="56815"/>
                  <a:pt x="0" y="49504"/>
                  <a:pt x="0" y="41691"/>
                </a:cubicBezTo>
                <a:cubicBezTo>
                  <a:pt x="0" y="33170"/>
                  <a:pt x="1628" y="25738"/>
                  <a:pt x="4883" y="19394"/>
                </a:cubicBezTo>
                <a:cubicBezTo>
                  <a:pt x="8139" y="13051"/>
                  <a:pt x="12771" y="8232"/>
                  <a:pt x="18780" y="4939"/>
                </a:cubicBezTo>
                <a:cubicBezTo>
                  <a:pt x="24789" y="1647"/>
                  <a:pt x="31403" y="0"/>
                  <a:pt x="38621" y="0"/>
                </a:cubicBezTo>
                <a:close/>
              </a:path>
            </a:pathLst>
          </a:custGeom>
          <a:solidFill>
            <a:schemeClr val="bg1"/>
          </a:solidFill>
        </p:spPr>
        <p:txBody>
          <a:bodyPr wrap="square" anchor="ctr">
            <a:noAutofit/>
          </a:bodyPr>
          <a:lstStyle>
            <a:lvl1pPr algn="ctr">
              <a:defRPr sz="100"/>
            </a:lvl1pPr>
          </a:lstStyle>
          <a:p>
            <a:r>
              <a:rPr lang="en-US"/>
              <a:t>Click icon to add picture</a:t>
            </a:r>
          </a:p>
        </p:txBody>
      </p:sp>
      <p:sp>
        <p:nvSpPr>
          <p:cNvPr id="2" name="Text Placeholder 16">
            <a:extLst>
              <a:ext uri="{FF2B5EF4-FFF2-40B4-BE49-F238E27FC236}">
                <a16:creationId xmlns:a16="http://schemas.microsoft.com/office/drawing/2014/main" id="{9D6F5432-DB91-9D36-5A2B-A53DEE644A4F}"/>
              </a:ext>
            </a:extLst>
          </p:cNvPr>
          <p:cNvSpPr>
            <a:spLocks noGrp="1"/>
          </p:cNvSpPr>
          <p:nvPr>
            <p:ph type="body" sz="quarter" idx="35"/>
          </p:nvPr>
        </p:nvSpPr>
        <p:spPr>
          <a:xfrm>
            <a:off x="4578096" y="4997449"/>
            <a:ext cx="3419856" cy="3232151"/>
          </a:xfrm>
        </p:spPr>
        <p:txBody>
          <a:bodyPr tIns="0" bIns="0">
            <a:noAutofit/>
          </a:bodyPr>
          <a:lstStyle>
            <a:lvl1pPr>
              <a:spcBef>
                <a:spcPts val="1200"/>
              </a:spcBef>
              <a:spcAft>
                <a:spcPts val="300"/>
              </a:spcAft>
              <a:defRPr sz="1800"/>
            </a:lvl1pPr>
            <a:lvl2pPr>
              <a:spcBef>
                <a:spcPts val="300"/>
              </a:spcBef>
              <a:spcAft>
                <a:spcPts val="300"/>
              </a:spcAft>
              <a:defRPr sz="1600"/>
            </a:lvl2pPr>
            <a:lvl3pPr>
              <a:spcBef>
                <a:spcPts val="300"/>
              </a:spcBef>
              <a:defRPr sz="14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6">
            <a:extLst>
              <a:ext uri="{FF2B5EF4-FFF2-40B4-BE49-F238E27FC236}">
                <a16:creationId xmlns:a16="http://schemas.microsoft.com/office/drawing/2014/main" id="{842B195D-B2ED-4A72-A75E-C6FDE50C401C}"/>
              </a:ext>
            </a:extLst>
          </p:cNvPr>
          <p:cNvSpPr>
            <a:spLocks noGrp="1"/>
          </p:cNvSpPr>
          <p:nvPr>
            <p:ph type="body" sz="quarter" idx="36"/>
          </p:nvPr>
        </p:nvSpPr>
        <p:spPr>
          <a:xfrm>
            <a:off x="8250936" y="4997449"/>
            <a:ext cx="3419856" cy="3232151"/>
          </a:xfrm>
        </p:spPr>
        <p:txBody>
          <a:bodyPr tIns="0" bIns="0">
            <a:noAutofit/>
          </a:bodyPr>
          <a:lstStyle>
            <a:lvl1pPr>
              <a:spcBef>
                <a:spcPts val="1200"/>
              </a:spcBef>
              <a:spcAft>
                <a:spcPts val="300"/>
              </a:spcAft>
              <a:defRPr sz="1800"/>
            </a:lvl1pPr>
            <a:lvl2pPr>
              <a:spcBef>
                <a:spcPts val="300"/>
              </a:spcBef>
              <a:spcAft>
                <a:spcPts val="300"/>
              </a:spcAft>
              <a:defRPr sz="1600"/>
            </a:lvl2pPr>
            <a:lvl3pPr>
              <a:spcBef>
                <a:spcPts val="300"/>
              </a:spcBef>
              <a:defRPr sz="14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16">
            <a:extLst>
              <a:ext uri="{FF2B5EF4-FFF2-40B4-BE49-F238E27FC236}">
                <a16:creationId xmlns:a16="http://schemas.microsoft.com/office/drawing/2014/main" id="{76E56BC0-F74B-F205-604E-97F9999A5DFB}"/>
              </a:ext>
            </a:extLst>
          </p:cNvPr>
          <p:cNvSpPr>
            <a:spLocks noGrp="1"/>
          </p:cNvSpPr>
          <p:nvPr>
            <p:ph type="body" sz="quarter" idx="37"/>
          </p:nvPr>
        </p:nvSpPr>
        <p:spPr>
          <a:xfrm>
            <a:off x="11923776" y="4997449"/>
            <a:ext cx="3419856" cy="3232151"/>
          </a:xfrm>
        </p:spPr>
        <p:txBody>
          <a:bodyPr tIns="0" bIns="0">
            <a:noAutofit/>
          </a:bodyPr>
          <a:lstStyle>
            <a:lvl1pPr>
              <a:spcBef>
                <a:spcPts val="1200"/>
              </a:spcBef>
              <a:spcAft>
                <a:spcPts val="300"/>
              </a:spcAft>
              <a:defRPr sz="1800"/>
            </a:lvl1pPr>
            <a:lvl2pPr>
              <a:spcBef>
                <a:spcPts val="300"/>
              </a:spcBef>
              <a:spcAft>
                <a:spcPts val="300"/>
              </a:spcAft>
              <a:defRPr sz="1600"/>
            </a:lvl2pPr>
            <a:lvl3pPr>
              <a:spcBef>
                <a:spcPts val="300"/>
              </a:spcBef>
              <a:defRPr sz="14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76870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ntent blocks right">
    <p:spTree>
      <p:nvGrpSpPr>
        <p:cNvPr id="1" name=""/>
        <p:cNvGrpSpPr/>
        <p:nvPr/>
      </p:nvGrpSpPr>
      <p:grpSpPr>
        <a:xfrm>
          <a:off x="0" y="0"/>
          <a:ext cx="0" cy="0"/>
          <a:chOff x="0" y="0"/>
          <a:chExt cx="0" cy="0"/>
        </a:xfrm>
      </p:grpSpPr>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5" y="3557016"/>
            <a:ext cx="6537959" cy="1099219"/>
          </a:xfrm>
        </p:spPr>
        <p:txBody>
          <a:bodyPr>
            <a:noAutofit/>
          </a:bodyPr>
          <a:lstStyle>
            <a:lvl1pPr>
              <a:defRPr/>
            </a:lvl1pPr>
          </a:lstStyle>
          <a:p>
            <a:r>
              <a:rPr lang="en-US"/>
              <a:t>3 content blocks right</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5256" y="3154680"/>
            <a:ext cx="649224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5" name="Picture Placeholder 4">
            <a:extLst>
              <a:ext uri="{FF2B5EF4-FFF2-40B4-BE49-F238E27FC236}">
                <a16:creationId xmlns:a16="http://schemas.microsoft.com/office/drawing/2014/main" id="{48820C6A-876D-3384-773C-BBE6536A6729}"/>
              </a:ext>
            </a:extLst>
          </p:cNvPr>
          <p:cNvSpPr>
            <a:spLocks noGrp="1"/>
          </p:cNvSpPr>
          <p:nvPr>
            <p:ph type="pic" sz="quarter" idx="14"/>
          </p:nvPr>
        </p:nvSpPr>
        <p:spPr>
          <a:xfrm>
            <a:off x="12549094" y="8558784"/>
            <a:ext cx="2769169" cy="106524"/>
          </a:xfrm>
          <a:custGeom>
            <a:avLst/>
            <a:gdLst/>
            <a:ahLst/>
            <a:cxnLst/>
            <a:rect l="l" t="t" r="r" b="b"/>
            <a:pathLst>
              <a:path w="2777728" h="107268">
                <a:moveTo>
                  <a:pt x="2547863" y="71773"/>
                </a:moveTo>
                <a:lnTo>
                  <a:pt x="2559304" y="71773"/>
                </a:lnTo>
                <a:lnTo>
                  <a:pt x="2559304" y="83214"/>
                </a:lnTo>
                <a:lnTo>
                  <a:pt x="2547863" y="83214"/>
                </a:lnTo>
                <a:close/>
                <a:moveTo>
                  <a:pt x="2271638" y="71773"/>
                </a:moveTo>
                <a:lnTo>
                  <a:pt x="2283079" y="71773"/>
                </a:lnTo>
                <a:lnTo>
                  <a:pt x="2283079" y="83214"/>
                </a:lnTo>
                <a:lnTo>
                  <a:pt x="2271638" y="83214"/>
                </a:lnTo>
                <a:close/>
                <a:moveTo>
                  <a:pt x="1185788" y="71773"/>
                </a:moveTo>
                <a:lnTo>
                  <a:pt x="1197229" y="71773"/>
                </a:lnTo>
                <a:lnTo>
                  <a:pt x="1197229" y="83214"/>
                </a:lnTo>
                <a:lnTo>
                  <a:pt x="1185788" y="83214"/>
                </a:lnTo>
                <a:close/>
                <a:moveTo>
                  <a:pt x="909563" y="71773"/>
                </a:moveTo>
                <a:lnTo>
                  <a:pt x="921004" y="71773"/>
                </a:lnTo>
                <a:lnTo>
                  <a:pt x="921004" y="83214"/>
                </a:lnTo>
                <a:lnTo>
                  <a:pt x="909563" y="83214"/>
                </a:lnTo>
                <a:close/>
                <a:moveTo>
                  <a:pt x="2654796" y="30919"/>
                </a:moveTo>
                <a:cubicBezTo>
                  <a:pt x="2649773" y="30919"/>
                  <a:pt x="2645606" y="32798"/>
                  <a:pt x="2642294" y="36556"/>
                </a:cubicBezTo>
                <a:cubicBezTo>
                  <a:pt x="2638983" y="40314"/>
                  <a:pt x="2637327" y="45988"/>
                  <a:pt x="2637327" y="53578"/>
                </a:cubicBezTo>
                <a:cubicBezTo>
                  <a:pt x="2637327" y="61169"/>
                  <a:pt x="2638983" y="66852"/>
                  <a:pt x="2642294" y="70628"/>
                </a:cubicBezTo>
                <a:cubicBezTo>
                  <a:pt x="2645606" y="74405"/>
                  <a:pt x="2649773" y="76293"/>
                  <a:pt x="2654796" y="76293"/>
                </a:cubicBezTo>
                <a:cubicBezTo>
                  <a:pt x="2659781" y="76293"/>
                  <a:pt x="2663930" y="74396"/>
                  <a:pt x="2667241" y="70601"/>
                </a:cubicBezTo>
                <a:cubicBezTo>
                  <a:pt x="2670553" y="66805"/>
                  <a:pt x="2672209" y="61020"/>
                  <a:pt x="2672209" y="53243"/>
                </a:cubicBezTo>
                <a:cubicBezTo>
                  <a:pt x="2672209" y="45914"/>
                  <a:pt x="2670544" y="40361"/>
                  <a:pt x="2667213" y="36584"/>
                </a:cubicBezTo>
                <a:cubicBezTo>
                  <a:pt x="2663883" y="32808"/>
                  <a:pt x="2659744" y="30919"/>
                  <a:pt x="2654796" y="30919"/>
                </a:cubicBezTo>
                <a:close/>
                <a:moveTo>
                  <a:pt x="2464296" y="30919"/>
                </a:moveTo>
                <a:cubicBezTo>
                  <a:pt x="2459273" y="30919"/>
                  <a:pt x="2455106" y="32798"/>
                  <a:pt x="2451794" y="36556"/>
                </a:cubicBezTo>
                <a:cubicBezTo>
                  <a:pt x="2448483" y="40314"/>
                  <a:pt x="2446827" y="45988"/>
                  <a:pt x="2446827" y="53578"/>
                </a:cubicBezTo>
                <a:cubicBezTo>
                  <a:pt x="2446827" y="61169"/>
                  <a:pt x="2448483" y="66852"/>
                  <a:pt x="2451794" y="70628"/>
                </a:cubicBezTo>
                <a:cubicBezTo>
                  <a:pt x="2455106" y="74405"/>
                  <a:pt x="2459273" y="76293"/>
                  <a:pt x="2464296" y="76293"/>
                </a:cubicBezTo>
                <a:cubicBezTo>
                  <a:pt x="2469281" y="76293"/>
                  <a:pt x="2473430" y="74396"/>
                  <a:pt x="2476741" y="70601"/>
                </a:cubicBezTo>
                <a:cubicBezTo>
                  <a:pt x="2480053" y="66805"/>
                  <a:pt x="2481709" y="61020"/>
                  <a:pt x="2481709" y="53243"/>
                </a:cubicBezTo>
                <a:cubicBezTo>
                  <a:pt x="2481709" y="45914"/>
                  <a:pt x="2480044" y="40361"/>
                  <a:pt x="2476713" y="36584"/>
                </a:cubicBezTo>
                <a:cubicBezTo>
                  <a:pt x="2473383" y="32808"/>
                  <a:pt x="2469244" y="30919"/>
                  <a:pt x="2464296" y="30919"/>
                </a:cubicBezTo>
                <a:close/>
                <a:moveTo>
                  <a:pt x="2224497" y="30919"/>
                </a:moveTo>
                <a:cubicBezTo>
                  <a:pt x="2220032" y="30919"/>
                  <a:pt x="2216302" y="32742"/>
                  <a:pt x="2213307" y="36389"/>
                </a:cubicBezTo>
                <a:cubicBezTo>
                  <a:pt x="2210311" y="40035"/>
                  <a:pt x="2208814" y="45783"/>
                  <a:pt x="2208814" y="53634"/>
                </a:cubicBezTo>
                <a:cubicBezTo>
                  <a:pt x="2208814" y="61224"/>
                  <a:pt x="2210414" y="66898"/>
                  <a:pt x="2213614" y="70656"/>
                </a:cubicBezTo>
                <a:cubicBezTo>
                  <a:pt x="2216813" y="74414"/>
                  <a:pt x="2220590" y="76293"/>
                  <a:pt x="2224943" y="76293"/>
                </a:cubicBezTo>
                <a:cubicBezTo>
                  <a:pt x="2229334" y="76293"/>
                  <a:pt x="2233064" y="74498"/>
                  <a:pt x="2236133" y="70908"/>
                </a:cubicBezTo>
                <a:cubicBezTo>
                  <a:pt x="2239203" y="67317"/>
                  <a:pt x="2240738" y="61838"/>
                  <a:pt x="2240738" y="54471"/>
                </a:cubicBezTo>
                <a:cubicBezTo>
                  <a:pt x="2240738" y="46360"/>
                  <a:pt x="2239175" y="40407"/>
                  <a:pt x="2236050" y="36612"/>
                </a:cubicBezTo>
                <a:cubicBezTo>
                  <a:pt x="2232924" y="32817"/>
                  <a:pt x="2229073" y="30919"/>
                  <a:pt x="2224497" y="30919"/>
                </a:cubicBezTo>
                <a:close/>
                <a:moveTo>
                  <a:pt x="1538864" y="30919"/>
                </a:moveTo>
                <a:cubicBezTo>
                  <a:pt x="1534399" y="30919"/>
                  <a:pt x="1530604" y="32733"/>
                  <a:pt x="1527479" y="36361"/>
                </a:cubicBezTo>
                <a:cubicBezTo>
                  <a:pt x="1524353" y="39988"/>
                  <a:pt x="1522791" y="45374"/>
                  <a:pt x="1522791" y="52518"/>
                </a:cubicBezTo>
                <a:cubicBezTo>
                  <a:pt x="1522791" y="60294"/>
                  <a:pt x="1524335" y="65968"/>
                  <a:pt x="1527423" y="69540"/>
                </a:cubicBezTo>
                <a:cubicBezTo>
                  <a:pt x="1530511" y="73112"/>
                  <a:pt x="1534381" y="74898"/>
                  <a:pt x="1539031" y="74898"/>
                </a:cubicBezTo>
                <a:cubicBezTo>
                  <a:pt x="1543645" y="74898"/>
                  <a:pt x="1547515" y="73121"/>
                  <a:pt x="1550640" y="69568"/>
                </a:cubicBezTo>
                <a:cubicBezTo>
                  <a:pt x="1553765" y="66015"/>
                  <a:pt x="1555328" y="60443"/>
                  <a:pt x="1555328" y="52853"/>
                </a:cubicBezTo>
                <a:cubicBezTo>
                  <a:pt x="1555328" y="45597"/>
                  <a:pt x="1553719" y="40128"/>
                  <a:pt x="1550501" y="36445"/>
                </a:cubicBezTo>
                <a:cubicBezTo>
                  <a:pt x="1547282" y="32761"/>
                  <a:pt x="1543403" y="30919"/>
                  <a:pt x="1538864" y="30919"/>
                </a:cubicBezTo>
                <a:close/>
                <a:moveTo>
                  <a:pt x="1102221" y="30919"/>
                </a:moveTo>
                <a:cubicBezTo>
                  <a:pt x="1097198" y="30919"/>
                  <a:pt x="1093031" y="32798"/>
                  <a:pt x="1089720" y="36556"/>
                </a:cubicBezTo>
                <a:cubicBezTo>
                  <a:pt x="1086408" y="40314"/>
                  <a:pt x="1084752" y="45988"/>
                  <a:pt x="1084752" y="53578"/>
                </a:cubicBezTo>
                <a:cubicBezTo>
                  <a:pt x="1084752" y="61169"/>
                  <a:pt x="1086408" y="66852"/>
                  <a:pt x="1089720" y="70628"/>
                </a:cubicBezTo>
                <a:cubicBezTo>
                  <a:pt x="1093031" y="74405"/>
                  <a:pt x="1097198" y="76293"/>
                  <a:pt x="1102221" y="76293"/>
                </a:cubicBezTo>
                <a:cubicBezTo>
                  <a:pt x="1107207" y="76293"/>
                  <a:pt x="1111356" y="74396"/>
                  <a:pt x="1114667" y="70601"/>
                </a:cubicBezTo>
                <a:cubicBezTo>
                  <a:pt x="1117978" y="66805"/>
                  <a:pt x="1119634" y="61020"/>
                  <a:pt x="1119634" y="53243"/>
                </a:cubicBezTo>
                <a:cubicBezTo>
                  <a:pt x="1119634" y="45914"/>
                  <a:pt x="1117969" y="40361"/>
                  <a:pt x="1114639" y="36584"/>
                </a:cubicBezTo>
                <a:cubicBezTo>
                  <a:pt x="1111309" y="32808"/>
                  <a:pt x="1107170" y="30919"/>
                  <a:pt x="1102221" y="30919"/>
                </a:cubicBezTo>
                <a:close/>
                <a:moveTo>
                  <a:pt x="367289" y="30919"/>
                </a:moveTo>
                <a:cubicBezTo>
                  <a:pt x="362824" y="30919"/>
                  <a:pt x="359029" y="32733"/>
                  <a:pt x="355904" y="36361"/>
                </a:cubicBezTo>
                <a:cubicBezTo>
                  <a:pt x="352778" y="39988"/>
                  <a:pt x="351216" y="45374"/>
                  <a:pt x="351216" y="52518"/>
                </a:cubicBezTo>
                <a:cubicBezTo>
                  <a:pt x="351216" y="60294"/>
                  <a:pt x="352760" y="65968"/>
                  <a:pt x="355848" y="69540"/>
                </a:cubicBezTo>
                <a:cubicBezTo>
                  <a:pt x="358936" y="73112"/>
                  <a:pt x="362806" y="74898"/>
                  <a:pt x="367457" y="74898"/>
                </a:cubicBezTo>
                <a:cubicBezTo>
                  <a:pt x="372070" y="74898"/>
                  <a:pt x="375940" y="73121"/>
                  <a:pt x="379065" y="69568"/>
                </a:cubicBezTo>
                <a:cubicBezTo>
                  <a:pt x="382191" y="66015"/>
                  <a:pt x="383753" y="60443"/>
                  <a:pt x="383753" y="52853"/>
                </a:cubicBezTo>
                <a:cubicBezTo>
                  <a:pt x="383753" y="45597"/>
                  <a:pt x="382144" y="40128"/>
                  <a:pt x="378926" y="36445"/>
                </a:cubicBezTo>
                <a:cubicBezTo>
                  <a:pt x="375707" y="32761"/>
                  <a:pt x="371828" y="30919"/>
                  <a:pt x="367289" y="30919"/>
                </a:cubicBezTo>
                <a:close/>
                <a:moveTo>
                  <a:pt x="111621" y="30919"/>
                </a:moveTo>
                <a:cubicBezTo>
                  <a:pt x="106598" y="30919"/>
                  <a:pt x="102431" y="32798"/>
                  <a:pt x="99119" y="36556"/>
                </a:cubicBezTo>
                <a:cubicBezTo>
                  <a:pt x="95808" y="40314"/>
                  <a:pt x="94152" y="45988"/>
                  <a:pt x="94152" y="53578"/>
                </a:cubicBezTo>
                <a:cubicBezTo>
                  <a:pt x="94152" y="61169"/>
                  <a:pt x="95808" y="66852"/>
                  <a:pt x="99119" y="70628"/>
                </a:cubicBezTo>
                <a:cubicBezTo>
                  <a:pt x="102431" y="74405"/>
                  <a:pt x="106598" y="76293"/>
                  <a:pt x="111621" y="76293"/>
                </a:cubicBezTo>
                <a:cubicBezTo>
                  <a:pt x="116607" y="76293"/>
                  <a:pt x="120755" y="74396"/>
                  <a:pt x="124067" y="70601"/>
                </a:cubicBezTo>
                <a:cubicBezTo>
                  <a:pt x="127378" y="66805"/>
                  <a:pt x="129034" y="61020"/>
                  <a:pt x="129034" y="53243"/>
                </a:cubicBezTo>
                <a:cubicBezTo>
                  <a:pt x="129034" y="45914"/>
                  <a:pt x="127369" y="40361"/>
                  <a:pt x="124039" y="36584"/>
                </a:cubicBezTo>
                <a:cubicBezTo>
                  <a:pt x="120709" y="32808"/>
                  <a:pt x="116570" y="30919"/>
                  <a:pt x="111621" y="30919"/>
                </a:cubicBezTo>
                <a:close/>
                <a:moveTo>
                  <a:pt x="2159887" y="30863"/>
                </a:moveTo>
                <a:cubicBezTo>
                  <a:pt x="2155273" y="30863"/>
                  <a:pt x="2151394" y="32408"/>
                  <a:pt x="2148250" y="35496"/>
                </a:cubicBezTo>
                <a:cubicBezTo>
                  <a:pt x="2145107" y="38584"/>
                  <a:pt x="2143367" y="42714"/>
                  <a:pt x="2143032" y="47886"/>
                </a:cubicBezTo>
                <a:lnTo>
                  <a:pt x="2176127" y="47886"/>
                </a:lnTo>
                <a:cubicBezTo>
                  <a:pt x="2175681" y="42900"/>
                  <a:pt x="2174416" y="39161"/>
                  <a:pt x="2172333" y="36668"/>
                </a:cubicBezTo>
                <a:cubicBezTo>
                  <a:pt x="2169133" y="32798"/>
                  <a:pt x="2164984" y="30863"/>
                  <a:pt x="2159887" y="30863"/>
                </a:cubicBezTo>
                <a:close/>
                <a:moveTo>
                  <a:pt x="1997962" y="30863"/>
                </a:moveTo>
                <a:cubicBezTo>
                  <a:pt x="1993348" y="30863"/>
                  <a:pt x="1989469" y="32408"/>
                  <a:pt x="1986325" y="35496"/>
                </a:cubicBezTo>
                <a:cubicBezTo>
                  <a:pt x="1983181" y="38584"/>
                  <a:pt x="1981442" y="42714"/>
                  <a:pt x="1981107" y="47886"/>
                </a:cubicBezTo>
                <a:lnTo>
                  <a:pt x="2014203" y="47886"/>
                </a:lnTo>
                <a:cubicBezTo>
                  <a:pt x="2013756" y="42900"/>
                  <a:pt x="2012491" y="39161"/>
                  <a:pt x="2010407" y="36668"/>
                </a:cubicBezTo>
                <a:cubicBezTo>
                  <a:pt x="2007207" y="32798"/>
                  <a:pt x="2003059" y="30863"/>
                  <a:pt x="1997962" y="30863"/>
                </a:cubicBezTo>
                <a:close/>
                <a:moveTo>
                  <a:pt x="1874137" y="30863"/>
                </a:moveTo>
                <a:cubicBezTo>
                  <a:pt x="1869523" y="30863"/>
                  <a:pt x="1865644" y="32408"/>
                  <a:pt x="1862500" y="35496"/>
                </a:cubicBezTo>
                <a:cubicBezTo>
                  <a:pt x="1859356" y="38584"/>
                  <a:pt x="1857617" y="42714"/>
                  <a:pt x="1857282" y="47886"/>
                </a:cubicBezTo>
                <a:lnTo>
                  <a:pt x="1890377" y="47886"/>
                </a:lnTo>
                <a:cubicBezTo>
                  <a:pt x="1889931" y="42900"/>
                  <a:pt x="1888666" y="39161"/>
                  <a:pt x="1886582" y="36668"/>
                </a:cubicBezTo>
                <a:cubicBezTo>
                  <a:pt x="1883382" y="32798"/>
                  <a:pt x="1879234" y="30863"/>
                  <a:pt x="1874137" y="30863"/>
                </a:cubicBezTo>
                <a:close/>
                <a:moveTo>
                  <a:pt x="179636" y="30473"/>
                </a:moveTo>
                <a:cubicBezTo>
                  <a:pt x="175357" y="30473"/>
                  <a:pt x="171571" y="32473"/>
                  <a:pt x="168278" y="36472"/>
                </a:cubicBezTo>
                <a:cubicBezTo>
                  <a:pt x="164985" y="40472"/>
                  <a:pt x="163339" y="46286"/>
                  <a:pt x="163339" y="53913"/>
                </a:cubicBezTo>
                <a:cubicBezTo>
                  <a:pt x="163339" y="61541"/>
                  <a:pt x="164883" y="67178"/>
                  <a:pt x="167971" y="70824"/>
                </a:cubicBezTo>
                <a:cubicBezTo>
                  <a:pt x="171059" y="74470"/>
                  <a:pt x="174799" y="76293"/>
                  <a:pt x="179189" y="76293"/>
                </a:cubicBezTo>
                <a:cubicBezTo>
                  <a:pt x="183654" y="76293"/>
                  <a:pt x="187477" y="74405"/>
                  <a:pt x="190658" y="70628"/>
                </a:cubicBezTo>
                <a:cubicBezTo>
                  <a:pt x="193839" y="66852"/>
                  <a:pt x="195430" y="61001"/>
                  <a:pt x="195430" y="53076"/>
                </a:cubicBezTo>
                <a:cubicBezTo>
                  <a:pt x="195430" y="45523"/>
                  <a:pt x="193876" y="39868"/>
                  <a:pt x="190770" y="36110"/>
                </a:cubicBezTo>
                <a:cubicBezTo>
                  <a:pt x="187663" y="32352"/>
                  <a:pt x="183952" y="30473"/>
                  <a:pt x="179636" y="30473"/>
                </a:cubicBezTo>
                <a:close/>
                <a:moveTo>
                  <a:pt x="2316472" y="23943"/>
                </a:moveTo>
                <a:lnTo>
                  <a:pt x="2326518" y="23943"/>
                </a:lnTo>
                <a:lnTo>
                  <a:pt x="2326518" y="83214"/>
                </a:lnTo>
                <a:lnTo>
                  <a:pt x="2316472" y="83214"/>
                </a:lnTo>
                <a:close/>
                <a:moveTo>
                  <a:pt x="2072208" y="23943"/>
                </a:moveTo>
                <a:lnTo>
                  <a:pt x="2082812" y="23943"/>
                </a:lnTo>
                <a:lnTo>
                  <a:pt x="2095537" y="59438"/>
                </a:lnTo>
                <a:cubicBezTo>
                  <a:pt x="2096914" y="63271"/>
                  <a:pt x="2098179" y="67252"/>
                  <a:pt x="2099332" y="71382"/>
                </a:cubicBezTo>
                <a:cubicBezTo>
                  <a:pt x="2100225" y="68257"/>
                  <a:pt x="2101472" y="64499"/>
                  <a:pt x="2103071" y="60108"/>
                </a:cubicBezTo>
                <a:lnTo>
                  <a:pt x="2116243" y="23943"/>
                </a:lnTo>
                <a:lnTo>
                  <a:pt x="2126568" y="23943"/>
                </a:lnTo>
                <a:lnTo>
                  <a:pt x="2104132" y="83214"/>
                </a:lnTo>
                <a:lnTo>
                  <a:pt x="2094756" y="83214"/>
                </a:lnTo>
                <a:close/>
                <a:moveTo>
                  <a:pt x="1487797" y="23943"/>
                </a:moveTo>
                <a:lnTo>
                  <a:pt x="1497843" y="23943"/>
                </a:lnTo>
                <a:lnTo>
                  <a:pt x="1497843" y="83214"/>
                </a:lnTo>
                <a:lnTo>
                  <a:pt x="1487797" y="83214"/>
                </a:lnTo>
                <a:close/>
                <a:moveTo>
                  <a:pt x="316223" y="23943"/>
                </a:moveTo>
                <a:lnTo>
                  <a:pt x="326268" y="23943"/>
                </a:lnTo>
                <a:lnTo>
                  <a:pt x="326268" y="83214"/>
                </a:lnTo>
                <a:lnTo>
                  <a:pt x="316223" y="83214"/>
                </a:lnTo>
                <a:close/>
                <a:moveTo>
                  <a:pt x="215224" y="23943"/>
                </a:moveTo>
                <a:lnTo>
                  <a:pt x="226051" y="23943"/>
                </a:lnTo>
                <a:lnTo>
                  <a:pt x="238385" y="58266"/>
                </a:lnTo>
                <a:cubicBezTo>
                  <a:pt x="239985" y="62620"/>
                  <a:pt x="241418" y="67196"/>
                  <a:pt x="242683" y="71996"/>
                </a:cubicBezTo>
                <a:cubicBezTo>
                  <a:pt x="243836" y="67382"/>
                  <a:pt x="245213" y="62880"/>
                  <a:pt x="246813" y="58490"/>
                </a:cubicBezTo>
                <a:lnTo>
                  <a:pt x="259482" y="23943"/>
                </a:lnTo>
                <a:lnTo>
                  <a:pt x="269528" y="23943"/>
                </a:lnTo>
                <a:lnTo>
                  <a:pt x="246980" y="84218"/>
                </a:lnTo>
                <a:cubicBezTo>
                  <a:pt x="244562" y="90730"/>
                  <a:pt x="242683" y="95213"/>
                  <a:pt x="241343" y="97669"/>
                </a:cubicBezTo>
                <a:cubicBezTo>
                  <a:pt x="239557" y="100980"/>
                  <a:pt x="237511" y="103408"/>
                  <a:pt x="235204" y="104952"/>
                </a:cubicBezTo>
                <a:cubicBezTo>
                  <a:pt x="232897" y="106496"/>
                  <a:pt x="230144" y="107268"/>
                  <a:pt x="226944" y="107268"/>
                </a:cubicBezTo>
                <a:cubicBezTo>
                  <a:pt x="225009" y="107268"/>
                  <a:pt x="222851" y="106859"/>
                  <a:pt x="220470" y="106040"/>
                </a:cubicBezTo>
                <a:lnTo>
                  <a:pt x="219354" y="96608"/>
                </a:lnTo>
                <a:cubicBezTo>
                  <a:pt x="221549" y="97204"/>
                  <a:pt x="223465" y="97501"/>
                  <a:pt x="225102" y="97501"/>
                </a:cubicBezTo>
                <a:cubicBezTo>
                  <a:pt x="227335" y="97501"/>
                  <a:pt x="229121" y="97129"/>
                  <a:pt x="230460" y="96385"/>
                </a:cubicBezTo>
                <a:cubicBezTo>
                  <a:pt x="231800" y="95641"/>
                  <a:pt x="232897" y="94599"/>
                  <a:pt x="233753" y="93260"/>
                </a:cubicBezTo>
                <a:cubicBezTo>
                  <a:pt x="234386" y="92255"/>
                  <a:pt x="235409" y="89762"/>
                  <a:pt x="236823" y="85781"/>
                </a:cubicBezTo>
                <a:cubicBezTo>
                  <a:pt x="237009" y="85223"/>
                  <a:pt x="237306" y="84404"/>
                  <a:pt x="237716" y="83325"/>
                </a:cubicBezTo>
                <a:close/>
                <a:moveTo>
                  <a:pt x="2724373" y="22603"/>
                </a:moveTo>
                <a:cubicBezTo>
                  <a:pt x="2728763" y="22603"/>
                  <a:pt x="2732363" y="23515"/>
                  <a:pt x="2735172" y="25338"/>
                </a:cubicBezTo>
                <a:cubicBezTo>
                  <a:pt x="2737981" y="27161"/>
                  <a:pt x="2739963" y="29710"/>
                  <a:pt x="2741116" y="32984"/>
                </a:cubicBezTo>
                <a:cubicBezTo>
                  <a:pt x="2745804" y="26064"/>
                  <a:pt x="2751906" y="22603"/>
                  <a:pt x="2759422" y="22603"/>
                </a:cubicBezTo>
                <a:cubicBezTo>
                  <a:pt x="2765301" y="22603"/>
                  <a:pt x="2769821" y="24231"/>
                  <a:pt x="2772984" y="27487"/>
                </a:cubicBezTo>
                <a:cubicBezTo>
                  <a:pt x="2776147" y="30743"/>
                  <a:pt x="2777728" y="35756"/>
                  <a:pt x="2777728" y="42528"/>
                </a:cubicBezTo>
                <a:lnTo>
                  <a:pt x="2777728" y="83214"/>
                </a:lnTo>
                <a:lnTo>
                  <a:pt x="2767738" y="83214"/>
                </a:lnTo>
                <a:lnTo>
                  <a:pt x="2767738" y="45876"/>
                </a:lnTo>
                <a:cubicBezTo>
                  <a:pt x="2767738" y="41858"/>
                  <a:pt x="2767412" y="38965"/>
                  <a:pt x="2766761" y="37198"/>
                </a:cubicBezTo>
                <a:cubicBezTo>
                  <a:pt x="2766110" y="35431"/>
                  <a:pt x="2764929" y="34007"/>
                  <a:pt x="2763217" y="32928"/>
                </a:cubicBezTo>
                <a:cubicBezTo>
                  <a:pt x="2761505" y="31849"/>
                  <a:pt x="2759496" y="31310"/>
                  <a:pt x="2757189" y="31310"/>
                </a:cubicBezTo>
                <a:cubicBezTo>
                  <a:pt x="2753022" y="31310"/>
                  <a:pt x="2749562" y="32696"/>
                  <a:pt x="2746809" y="35468"/>
                </a:cubicBezTo>
                <a:cubicBezTo>
                  <a:pt x="2744055" y="38240"/>
                  <a:pt x="2742679" y="42677"/>
                  <a:pt x="2742679" y="48779"/>
                </a:cubicBezTo>
                <a:lnTo>
                  <a:pt x="2742679" y="83214"/>
                </a:lnTo>
                <a:lnTo>
                  <a:pt x="2732633" y="83214"/>
                </a:lnTo>
                <a:lnTo>
                  <a:pt x="2732633" y="44704"/>
                </a:lnTo>
                <a:cubicBezTo>
                  <a:pt x="2732633" y="40240"/>
                  <a:pt x="2731814" y="36891"/>
                  <a:pt x="2730177" y="34659"/>
                </a:cubicBezTo>
                <a:cubicBezTo>
                  <a:pt x="2728540" y="32426"/>
                  <a:pt x="2725861" y="31310"/>
                  <a:pt x="2722141" y="31310"/>
                </a:cubicBezTo>
                <a:cubicBezTo>
                  <a:pt x="2719313" y="31310"/>
                  <a:pt x="2716699" y="32054"/>
                  <a:pt x="2714299" y="33542"/>
                </a:cubicBezTo>
                <a:cubicBezTo>
                  <a:pt x="2711899" y="35031"/>
                  <a:pt x="2710160" y="37207"/>
                  <a:pt x="2709081" y="40072"/>
                </a:cubicBezTo>
                <a:cubicBezTo>
                  <a:pt x="2708002" y="42937"/>
                  <a:pt x="2707462" y="47067"/>
                  <a:pt x="2707462" y="52462"/>
                </a:cubicBezTo>
                <a:lnTo>
                  <a:pt x="2707462" y="83214"/>
                </a:lnTo>
                <a:lnTo>
                  <a:pt x="2697417" y="83214"/>
                </a:lnTo>
                <a:lnTo>
                  <a:pt x="2697417" y="23943"/>
                </a:lnTo>
                <a:lnTo>
                  <a:pt x="2706402" y="23943"/>
                </a:lnTo>
                <a:lnTo>
                  <a:pt x="2706402" y="32259"/>
                </a:lnTo>
                <a:cubicBezTo>
                  <a:pt x="2708262" y="29357"/>
                  <a:pt x="2710737" y="27022"/>
                  <a:pt x="2713825" y="25254"/>
                </a:cubicBezTo>
                <a:cubicBezTo>
                  <a:pt x="2716913" y="23487"/>
                  <a:pt x="2720429" y="22603"/>
                  <a:pt x="2724373" y="22603"/>
                </a:cubicBezTo>
                <a:close/>
                <a:moveTo>
                  <a:pt x="2654796" y="22603"/>
                </a:moveTo>
                <a:cubicBezTo>
                  <a:pt x="2662944" y="22603"/>
                  <a:pt x="2669604" y="25273"/>
                  <a:pt x="2674776" y="30612"/>
                </a:cubicBezTo>
                <a:cubicBezTo>
                  <a:pt x="2679948" y="35952"/>
                  <a:pt x="2682533" y="43328"/>
                  <a:pt x="2682533" y="52741"/>
                </a:cubicBezTo>
                <a:cubicBezTo>
                  <a:pt x="2682533" y="60369"/>
                  <a:pt x="2681389" y="66368"/>
                  <a:pt x="2679101" y="70740"/>
                </a:cubicBezTo>
                <a:cubicBezTo>
                  <a:pt x="2676813" y="75112"/>
                  <a:pt x="2673483" y="78507"/>
                  <a:pt x="2669111" y="80926"/>
                </a:cubicBezTo>
                <a:cubicBezTo>
                  <a:pt x="2664739" y="83344"/>
                  <a:pt x="2659967" y="84553"/>
                  <a:pt x="2654796" y="84553"/>
                </a:cubicBezTo>
                <a:cubicBezTo>
                  <a:pt x="2646499" y="84553"/>
                  <a:pt x="2639792" y="81893"/>
                  <a:pt x="2634676" y="76572"/>
                </a:cubicBezTo>
                <a:cubicBezTo>
                  <a:pt x="2629560" y="71252"/>
                  <a:pt x="2627002" y="63587"/>
                  <a:pt x="2627002" y="53578"/>
                </a:cubicBezTo>
                <a:cubicBezTo>
                  <a:pt x="2627002" y="42602"/>
                  <a:pt x="2630053" y="34473"/>
                  <a:pt x="2636155" y="29189"/>
                </a:cubicBezTo>
                <a:cubicBezTo>
                  <a:pt x="2641253" y="24799"/>
                  <a:pt x="2647466" y="22603"/>
                  <a:pt x="2654796" y="22603"/>
                </a:cubicBezTo>
                <a:close/>
                <a:moveTo>
                  <a:pt x="2597534" y="22603"/>
                </a:moveTo>
                <a:cubicBezTo>
                  <a:pt x="2603971" y="22603"/>
                  <a:pt x="2609236" y="24231"/>
                  <a:pt x="2613329" y="27487"/>
                </a:cubicBezTo>
                <a:cubicBezTo>
                  <a:pt x="2617421" y="30743"/>
                  <a:pt x="2620045" y="35366"/>
                  <a:pt x="2621198" y="41356"/>
                </a:cubicBezTo>
                <a:lnTo>
                  <a:pt x="2611431" y="42863"/>
                </a:lnTo>
                <a:cubicBezTo>
                  <a:pt x="2610501" y="38882"/>
                  <a:pt x="2608855" y="35886"/>
                  <a:pt x="2606492" y="33877"/>
                </a:cubicBezTo>
                <a:cubicBezTo>
                  <a:pt x="2604129" y="31868"/>
                  <a:pt x="2601273" y="30863"/>
                  <a:pt x="2597925" y="30863"/>
                </a:cubicBezTo>
                <a:cubicBezTo>
                  <a:pt x="2592865" y="30863"/>
                  <a:pt x="2588753" y="32677"/>
                  <a:pt x="2585591" y="36305"/>
                </a:cubicBezTo>
                <a:cubicBezTo>
                  <a:pt x="2582428" y="39933"/>
                  <a:pt x="2580847" y="45672"/>
                  <a:pt x="2580847" y="53523"/>
                </a:cubicBezTo>
                <a:cubicBezTo>
                  <a:pt x="2580847" y="61485"/>
                  <a:pt x="2582372" y="67271"/>
                  <a:pt x="2585423" y="70880"/>
                </a:cubicBezTo>
                <a:cubicBezTo>
                  <a:pt x="2588474" y="74489"/>
                  <a:pt x="2592455" y="76293"/>
                  <a:pt x="2597367" y="76293"/>
                </a:cubicBezTo>
                <a:cubicBezTo>
                  <a:pt x="2601311" y="76293"/>
                  <a:pt x="2604603" y="75084"/>
                  <a:pt x="2607245" y="72666"/>
                </a:cubicBezTo>
                <a:cubicBezTo>
                  <a:pt x="2609887" y="70247"/>
                  <a:pt x="2611561" y="66526"/>
                  <a:pt x="2612268" y="61503"/>
                </a:cubicBezTo>
                <a:lnTo>
                  <a:pt x="2622147" y="62787"/>
                </a:lnTo>
                <a:cubicBezTo>
                  <a:pt x="2621067" y="69596"/>
                  <a:pt x="2618305" y="74926"/>
                  <a:pt x="2613859" y="78777"/>
                </a:cubicBezTo>
                <a:cubicBezTo>
                  <a:pt x="2609413" y="82628"/>
                  <a:pt x="2603952" y="84553"/>
                  <a:pt x="2597478" y="84553"/>
                </a:cubicBezTo>
                <a:cubicBezTo>
                  <a:pt x="2589367" y="84553"/>
                  <a:pt x="2582847" y="81902"/>
                  <a:pt x="2577917" y="76600"/>
                </a:cubicBezTo>
                <a:cubicBezTo>
                  <a:pt x="2572987" y="71298"/>
                  <a:pt x="2570522" y="63699"/>
                  <a:pt x="2570522" y="53802"/>
                </a:cubicBezTo>
                <a:cubicBezTo>
                  <a:pt x="2570522" y="47402"/>
                  <a:pt x="2571582" y="41802"/>
                  <a:pt x="2573703" y="37003"/>
                </a:cubicBezTo>
                <a:cubicBezTo>
                  <a:pt x="2575824" y="32203"/>
                  <a:pt x="2579051" y="28603"/>
                  <a:pt x="2583386" y="26203"/>
                </a:cubicBezTo>
                <a:cubicBezTo>
                  <a:pt x="2587721" y="23803"/>
                  <a:pt x="2592437" y="22603"/>
                  <a:pt x="2597534" y="22603"/>
                </a:cubicBezTo>
                <a:close/>
                <a:moveTo>
                  <a:pt x="2528683" y="22603"/>
                </a:moveTo>
                <a:cubicBezTo>
                  <a:pt x="2532069" y="22603"/>
                  <a:pt x="2535510" y="23682"/>
                  <a:pt x="2539007" y="25841"/>
                </a:cubicBezTo>
                <a:lnTo>
                  <a:pt x="2535547" y="35161"/>
                </a:lnTo>
                <a:cubicBezTo>
                  <a:pt x="2533091" y="33710"/>
                  <a:pt x="2530636" y="32984"/>
                  <a:pt x="2528180" y="32984"/>
                </a:cubicBezTo>
                <a:cubicBezTo>
                  <a:pt x="2525985" y="32984"/>
                  <a:pt x="2524013" y="33645"/>
                  <a:pt x="2522264" y="34966"/>
                </a:cubicBezTo>
                <a:cubicBezTo>
                  <a:pt x="2520515" y="36286"/>
                  <a:pt x="2519269" y="38119"/>
                  <a:pt x="2518525" y="40463"/>
                </a:cubicBezTo>
                <a:cubicBezTo>
                  <a:pt x="2517409" y="44035"/>
                  <a:pt x="2516851" y="47941"/>
                  <a:pt x="2516851" y="52183"/>
                </a:cubicBezTo>
                <a:lnTo>
                  <a:pt x="2516851" y="83214"/>
                </a:lnTo>
                <a:lnTo>
                  <a:pt x="2506805" y="83214"/>
                </a:lnTo>
                <a:lnTo>
                  <a:pt x="2506805" y="23943"/>
                </a:lnTo>
                <a:lnTo>
                  <a:pt x="2515846" y="23943"/>
                </a:lnTo>
                <a:lnTo>
                  <a:pt x="2515846" y="32928"/>
                </a:lnTo>
                <a:cubicBezTo>
                  <a:pt x="2518153" y="28724"/>
                  <a:pt x="2520283" y="25952"/>
                  <a:pt x="2522237" y="24613"/>
                </a:cubicBezTo>
                <a:cubicBezTo>
                  <a:pt x="2524190" y="23273"/>
                  <a:pt x="2526339" y="22603"/>
                  <a:pt x="2528683" y="22603"/>
                </a:cubicBezTo>
                <a:close/>
                <a:moveTo>
                  <a:pt x="2464296" y="22603"/>
                </a:moveTo>
                <a:cubicBezTo>
                  <a:pt x="2472444" y="22603"/>
                  <a:pt x="2479104" y="25273"/>
                  <a:pt x="2484276" y="30612"/>
                </a:cubicBezTo>
                <a:cubicBezTo>
                  <a:pt x="2489448" y="35952"/>
                  <a:pt x="2492033" y="43328"/>
                  <a:pt x="2492033" y="52741"/>
                </a:cubicBezTo>
                <a:cubicBezTo>
                  <a:pt x="2492033" y="60369"/>
                  <a:pt x="2490889" y="66368"/>
                  <a:pt x="2488601" y="70740"/>
                </a:cubicBezTo>
                <a:cubicBezTo>
                  <a:pt x="2486313" y="75112"/>
                  <a:pt x="2482983" y="78507"/>
                  <a:pt x="2478611" y="80926"/>
                </a:cubicBezTo>
                <a:cubicBezTo>
                  <a:pt x="2474239" y="83344"/>
                  <a:pt x="2469467" y="84553"/>
                  <a:pt x="2464296" y="84553"/>
                </a:cubicBezTo>
                <a:cubicBezTo>
                  <a:pt x="2455999" y="84553"/>
                  <a:pt x="2449292" y="81893"/>
                  <a:pt x="2444176" y="76572"/>
                </a:cubicBezTo>
                <a:cubicBezTo>
                  <a:pt x="2439060" y="71252"/>
                  <a:pt x="2436502" y="63587"/>
                  <a:pt x="2436502" y="53578"/>
                </a:cubicBezTo>
                <a:cubicBezTo>
                  <a:pt x="2436502" y="42602"/>
                  <a:pt x="2439553" y="34473"/>
                  <a:pt x="2445655" y="29189"/>
                </a:cubicBezTo>
                <a:cubicBezTo>
                  <a:pt x="2450753" y="24799"/>
                  <a:pt x="2456966" y="22603"/>
                  <a:pt x="2464296" y="22603"/>
                </a:cubicBezTo>
                <a:close/>
                <a:moveTo>
                  <a:pt x="2372897" y="22603"/>
                </a:moveTo>
                <a:cubicBezTo>
                  <a:pt x="2376469" y="22603"/>
                  <a:pt x="2379752" y="23245"/>
                  <a:pt x="2382747" y="24529"/>
                </a:cubicBezTo>
                <a:cubicBezTo>
                  <a:pt x="2385743" y="25813"/>
                  <a:pt x="2387984" y="27496"/>
                  <a:pt x="2389473" y="29580"/>
                </a:cubicBezTo>
                <a:cubicBezTo>
                  <a:pt x="2390961" y="31663"/>
                  <a:pt x="2392003" y="34138"/>
                  <a:pt x="2392598" y="37003"/>
                </a:cubicBezTo>
                <a:cubicBezTo>
                  <a:pt x="2392970" y="38863"/>
                  <a:pt x="2393156" y="42119"/>
                  <a:pt x="2393156" y="46769"/>
                </a:cubicBezTo>
                <a:lnTo>
                  <a:pt x="2393156" y="83214"/>
                </a:lnTo>
                <a:lnTo>
                  <a:pt x="2383110" y="83214"/>
                </a:lnTo>
                <a:lnTo>
                  <a:pt x="2383110" y="47160"/>
                </a:lnTo>
                <a:cubicBezTo>
                  <a:pt x="2383110" y="43067"/>
                  <a:pt x="2382719" y="40007"/>
                  <a:pt x="2381938" y="37979"/>
                </a:cubicBezTo>
                <a:cubicBezTo>
                  <a:pt x="2381157" y="35952"/>
                  <a:pt x="2379771" y="34333"/>
                  <a:pt x="2377780" y="33124"/>
                </a:cubicBezTo>
                <a:cubicBezTo>
                  <a:pt x="2375789" y="31915"/>
                  <a:pt x="2373455" y="31310"/>
                  <a:pt x="2370776" y="31310"/>
                </a:cubicBezTo>
                <a:cubicBezTo>
                  <a:pt x="2366497" y="31310"/>
                  <a:pt x="2362804" y="32668"/>
                  <a:pt x="2359697" y="35384"/>
                </a:cubicBezTo>
                <a:cubicBezTo>
                  <a:pt x="2356591" y="38100"/>
                  <a:pt x="2355037" y="43253"/>
                  <a:pt x="2355037" y="50844"/>
                </a:cubicBezTo>
                <a:lnTo>
                  <a:pt x="2355037" y="83214"/>
                </a:lnTo>
                <a:lnTo>
                  <a:pt x="2344991" y="83214"/>
                </a:lnTo>
                <a:lnTo>
                  <a:pt x="2344991" y="23943"/>
                </a:lnTo>
                <a:lnTo>
                  <a:pt x="2354033" y="23943"/>
                </a:lnTo>
                <a:lnTo>
                  <a:pt x="2354033" y="32370"/>
                </a:lnTo>
                <a:cubicBezTo>
                  <a:pt x="2358386" y="25859"/>
                  <a:pt x="2364674" y="22603"/>
                  <a:pt x="2372897" y="22603"/>
                </a:cubicBezTo>
                <a:close/>
                <a:moveTo>
                  <a:pt x="2159775" y="22603"/>
                </a:moveTo>
                <a:cubicBezTo>
                  <a:pt x="2167700" y="22603"/>
                  <a:pt x="2174174" y="25301"/>
                  <a:pt x="2179197" y="30696"/>
                </a:cubicBezTo>
                <a:cubicBezTo>
                  <a:pt x="2184220" y="36091"/>
                  <a:pt x="2186731" y="43681"/>
                  <a:pt x="2186731" y="53467"/>
                </a:cubicBezTo>
                <a:cubicBezTo>
                  <a:pt x="2186731" y="54062"/>
                  <a:pt x="2186713" y="54955"/>
                  <a:pt x="2186676" y="56146"/>
                </a:cubicBezTo>
                <a:lnTo>
                  <a:pt x="2142474" y="56146"/>
                </a:lnTo>
                <a:cubicBezTo>
                  <a:pt x="2142846" y="62657"/>
                  <a:pt x="2144688" y="67643"/>
                  <a:pt x="2147999" y="71103"/>
                </a:cubicBezTo>
                <a:cubicBezTo>
                  <a:pt x="2151311" y="74563"/>
                  <a:pt x="2155441" y="76293"/>
                  <a:pt x="2160389" y="76293"/>
                </a:cubicBezTo>
                <a:cubicBezTo>
                  <a:pt x="2164073" y="76293"/>
                  <a:pt x="2167217" y="75326"/>
                  <a:pt x="2169821" y="73391"/>
                </a:cubicBezTo>
                <a:cubicBezTo>
                  <a:pt x="2172426" y="71456"/>
                  <a:pt x="2174491" y="68368"/>
                  <a:pt x="2176016" y="64127"/>
                </a:cubicBezTo>
                <a:lnTo>
                  <a:pt x="2186397" y="65410"/>
                </a:lnTo>
                <a:cubicBezTo>
                  <a:pt x="2184760" y="71475"/>
                  <a:pt x="2181727" y="76182"/>
                  <a:pt x="2177299" y="79530"/>
                </a:cubicBezTo>
                <a:cubicBezTo>
                  <a:pt x="2172872" y="82879"/>
                  <a:pt x="2167217" y="84553"/>
                  <a:pt x="2160333" y="84553"/>
                </a:cubicBezTo>
                <a:cubicBezTo>
                  <a:pt x="2151664" y="84553"/>
                  <a:pt x="2144790" y="81884"/>
                  <a:pt x="2139711" y="76544"/>
                </a:cubicBezTo>
                <a:cubicBezTo>
                  <a:pt x="2134632" y="71205"/>
                  <a:pt x="2132093" y="63717"/>
                  <a:pt x="2132093" y="54081"/>
                </a:cubicBezTo>
                <a:cubicBezTo>
                  <a:pt x="2132093" y="44109"/>
                  <a:pt x="2134660" y="36370"/>
                  <a:pt x="2139795" y="30863"/>
                </a:cubicBezTo>
                <a:cubicBezTo>
                  <a:pt x="2144929" y="25357"/>
                  <a:pt x="2151589" y="22603"/>
                  <a:pt x="2159775" y="22603"/>
                </a:cubicBezTo>
                <a:close/>
                <a:moveTo>
                  <a:pt x="2061958" y="22603"/>
                </a:moveTo>
                <a:cubicBezTo>
                  <a:pt x="2065343" y="22603"/>
                  <a:pt x="2068785" y="23683"/>
                  <a:pt x="2072283" y="25841"/>
                </a:cubicBezTo>
                <a:lnTo>
                  <a:pt x="2068823" y="35161"/>
                </a:lnTo>
                <a:cubicBezTo>
                  <a:pt x="2066367" y="33710"/>
                  <a:pt x="2063911" y="32984"/>
                  <a:pt x="2061455" y="32984"/>
                </a:cubicBezTo>
                <a:cubicBezTo>
                  <a:pt x="2059260" y="32984"/>
                  <a:pt x="2057288" y="33645"/>
                  <a:pt x="2055540" y="34966"/>
                </a:cubicBezTo>
                <a:cubicBezTo>
                  <a:pt x="2053791" y="36286"/>
                  <a:pt x="2052545" y="38119"/>
                  <a:pt x="2051800" y="40463"/>
                </a:cubicBezTo>
                <a:cubicBezTo>
                  <a:pt x="2050684" y="44035"/>
                  <a:pt x="2050126" y="47941"/>
                  <a:pt x="2050126" y="52183"/>
                </a:cubicBezTo>
                <a:lnTo>
                  <a:pt x="2050126" y="83214"/>
                </a:lnTo>
                <a:lnTo>
                  <a:pt x="2040080" y="83214"/>
                </a:lnTo>
                <a:lnTo>
                  <a:pt x="2040080" y="23943"/>
                </a:lnTo>
                <a:lnTo>
                  <a:pt x="2049121" y="23943"/>
                </a:lnTo>
                <a:lnTo>
                  <a:pt x="2049121" y="32928"/>
                </a:lnTo>
                <a:cubicBezTo>
                  <a:pt x="2051428" y="28724"/>
                  <a:pt x="2053558" y="25952"/>
                  <a:pt x="2055512" y="24613"/>
                </a:cubicBezTo>
                <a:cubicBezTo>
                  <a:pt x="2057465" y="23273"/>
                  <a:pt x="2059614" y="22603"/>
                  <a:pt x="2061958" y="22603"/>
                </a:cubicBezTo>
                <a:close/>
                <a:moveTo>
                  <a:pt x="1997850" y="22603"/>
                </a:moveTo>
                <a:cubicBezTo>
                  <a:pt x="2005775" y="22603"/>
                  <a:pt x="2012249" y="25301"/>
                  <a:pt x="2017272" y="30696"/>
                </a:cubicBezTo>
                <a:cubicBezTo>
                  <a:pt x="2022295" y="36091"/>
                  <a:pt x="2024807" y="43681"/>
                  <a:pt x="2024807" y="53467"/>
                </a:cubicBezTo>
                <a:cubicBezTo>
                  <a:pt x="2024807" y="54062"/>
                  <a:pt x="2024788" y="54955"/>
                  <a:pt x="2024751" y="56146"/>
                </a:cubicBezTo>
                <a:lnTo>
                  <a:pt x="1980549" y="56146"/>
                </a:lnTo>
                <a:cubicBezTo>
                  <a:pt x="1980921" y="62657"/>
                  <a:pt x="1982763" y="67643"/>
                  <a:pt x="1986074" y="71103"/>
                </a:cubicBezTo>
                <a:cubicBezTo>
                  <a:pt x="1989385" y="74563"/>
                  <a:pt x="1993515" y="76293"/>
                  <a:pt x="1998464" y="76293"/>
                </a:cubicBezTo>
                <a:cubicBezTo>
                  <a:pt x="2002147" y="76293"/>
                  <a:pt x="2005291" y="75326"/>
                  <a:pt x="2007896" y="73391"/>
                </a:cubicBezTo>
                <a:cubicBezTo>
                  <a:pt x="2010500" y="71456"/>
                  <a:pt x="2012565" y="68368"/>
                  <a:pt x="2014091" y="64127"/>
                </a:cubicBezTo>
                <a:lnTo>
                  <a:pt x="2024472" y="65410"/>
                </a:lnTo>
                <a:cubicBezTo>
                  <a:pt x="2022834" y="71475"/>
                  <a:pt x="2019802" y="76182"/>
                  <a:pt x="2015375" y="79530"/>
                </a:cubicBezTo>
                <a:cubicBezTo>
                  <a:pt x="2010947" y="82879"/>
                  <a:pt x="2005291" y="84553"/>
                  <a:pt x="1998408" y="84553"/>
                </a:cubicBezTo>
                <a:cubicBezTo>
                  <a:pt x="1989739" y="84553"/>
                  <a:pt x="1982865" y="81884"/>
                  <a:pt x="1977786" y="76544"/>
                </a:cubicBezTo>
                <a:cubicBezTo>
                  <a:pt x="1972707" y="71205"/>
                  <a:pt x="1970168" y="63717"/>
                  <a:pt x="1970168" y="54081"/>
                </a:cubicBezTo>
                <a:cubicBezTo>
                  <a:pt x="1970168" y="44109"/>
                  <a:pt x="1972735" y="36370"/>
                  <a:pt x="1977870" y="30863"/>
                </a:cubicBezTo>
                <a:cubicBezTo>
                  <a:pt x="1983005" y="25357"/>
                  <a:pt x="1989664" y="22603"/>
                  <a:pt x="1997850" y="22603"/>
                </a:cubicBezTo>
                <a:close/>
                <a:moveTo>
                  <a:pt x="1935845" y="22603"/>
                </a:moveTo>
                <a:cubicBezTo>
                  <a:pt x="1940495" y="22603"/>
                  <a:pt x="1944579" y="23273"/>
                  <a:pt x="1948095" y="24613"/>
                </a:cubicBezTo>
                <a:cubicBezTo>
                  <a:pt x="1951611" y="25952"/>
                  <a:pt x="1954206" y="27766"/>
                  <a:pt x="1955881" y="30054"/>
                </a:cubicBezTo>
                <a:cubicBezTo>
                  <a:pt x="1957555" y="32342"/>
                  <a:pt x="1958708" y="35403"/>
                  <a:pt x="1959341" y="39235"/>
                </a:cubicBezTo>
                <a:lnTo>
                  <a:pt x="1949518" y="40574"/>
                </a:lnTo>
                <a:cubicBezTo>
                  <a:pt x="1949071" y="37524"/>
                  <a:pt x="1947779" y="35142"/>
                  <a:pt x="1945639" y="33431"/>
                </a:cubicBezTo>
                <a:cubicBezTo>
                  <a:pt x="1943500" y="31719"/>
                  <a:pt x="1940477" y="30863"/>
                  <a:pt x="1936570" y="30863"/>
                </a:cubicBezTo>
                <a:cubicBezTo>
                  <a:pt x="1931956" y="30863"/>
                  <a:pt x="1928663" y="31626"/>
                  <a:pt x="1926692" y="33152"/>
                </a:cubicBezTo>
                <a:cubicBezTo>
                  <a:pt x="1924719" y="34677"/>
                  <a:pt x="1923733" y="36463"/>
                  <a:pt x="1923734" y="38509"/>
                </a:cubicBezTo>
                <a:cubicBezTo>
                  <a:pt x="1923733" y="39812"/>
                  <a:pt x="1924143" y="40984"/>
                  <a:pt x="1924961" y="42026"/>
                </a:cubicBezTo>
                <a:cubicBezTo>
                  <a:pt x="1925780" y="43105"/>
                  <a:pt x="1927064" y="43998"/>
                  <a:pt x="1928813" y="44704"/>
                </a:cubicBezTo>
                <a:cubicBezTo>
                  <a:pt x="1929817" y="45077"/>
                  <a:pt x="1932775" y="45932"/>
                  <a:pt x="1937686" y="47272"/>
                </a:cubicBezTo>
                <a:cubicBezTo>
                  <a:pt x="1944793" y="49169"/>
                  <a:pt x="1949750" y="50723"/>
                  <a:pt x="1952560" y="51932"/>
                </a:cubicBezTo>
                <a:cubicBezTo>
                  <a:pt x="1955369" y="53141"/>
                  <a:pt x="1957573" y="54899"/>
                  <a:pt x="1959173" y="57206"/>
                </a:cubicBezTo>
                <a:cubicBezTo>
                  <a:pt x="1960773" y="59513"/>
                  <a:pt x="1961573" y="62378"/>
                  <a:pt x="1961573" y="65801"/>
                </a:cubicBezTo>
                <a:cubicBezTo>
                  <a:pt x="1961573" y="69149"/>
                  <a:pt x="1960596" y="72303"/>
                  <a:pt x="1958643" y="75261"/>
                </a:cubicBezTo>
                <a:cubicBezTo>
                  <a:pt x="1956689" y="78219"/>
                  <a:pt x="1953871" y="80507"/>
                  <a:pt x="1950188" y="82125"/>
                </a:cubicBezTo>
                <a:cubicBezTo>
                  <a:pt x="1946504" y="83744"/>
                  <a:pt x="1942337" y="84553"/>
                  <a:pt x="1937686" y="84553"/>
                </a:cubicBezTo>
                <a:cubicBezTo>
                  <a:pt x="1929985" y="84553"/>
                  <a:pt x="1924115" y="82953"/>
                  <a:pt x="1920078" y="79753"/>
                </a:cubicBezTo>
                <a:cubicBezTo>
                  <a:pt x="1916041" y="76554"/>
                  <a:pt x="1913464" y="71810"/>
                  <a:pt x="1912348" y="65522"/>
                </a:cubicBezTo>
                <a:lnTo>
                  <a:pt x="1922283" y="63959"/>
                </a:lnTo>
                <a:cubicBezTo>
                  <a:pt x="1922841" y="67940"/>
                  <a:pt x="1924394" y="70991"/>
                  <a:pt x="1926943" y="73112"/>
                </a:cubicBezTo>
                <a:cubicBezTo>
                  <a:pt x="1929491" y="75233"/>
                  <a:pt x="1933054" y="76293"/>
                  <a:pt x="1937631" y="76293"/>
                </a:cubicBezTo>
                <a:cubicBezTo>
                  <a:pt x="1942244" y="76293"/>
                  <a:pt x="1945667" y="75354"/>
                  <a:pt x="1947900" y="73475"/>
                </a:cubicBezTo>
                <a:cubicBezTo>
                  <a:pt x="1950132" y="71596"/>
                  <a:pt x="1951248" y="69391"/>
                  <a:pt x="1951248" y="66861"/>
                </a:cubicBezTo>
                <a:cubicBezTo>
                  <a:pt x="1951248" y="64592"/>
                  <a:pt x="1950262" y="62806"/>
                  <a:pt x="1948290" y="61503"/>
                </a:cubicBezTo>
                <a:cubicBezTo>
                  <a:pt x="1946913" y="60610"/>
                  <a:pt x="1943491" y="59476"/>
                  <a:pt x="1938021" y="58099"/>
                </a:cubicBezTo>
                <a:cubicBezTo>
                  <a:pt x="1930654" y="56239"/>
                  <a:pt x="1925547" y="54629"/>
                  <a:pt x="1922701" y="53271"/>
                </a:cubicBezTo>
                <a:cubicBezTo>
                  <a:pt x="1919855" y="51913"/>
                  <a:pt x="1917697" y="50034"/>
                  <a:pt x="1916227" y="47635"/>
                </a:cubicBezTo>
                <a:cubicBezTo>
                  <a:pt x="1914757" y="45235"/>
                  <a:pt x="1914022" y="42584"/>
                  <a:pt x="1914023" y="39682"/>
                </a:cubicBezTo>
                <a:cubicBezTo>
                  <a:pt x="1914022" y="37040"/>
                  <a:pt x="1914627" y="34593"/>
                  <a:pt x="1915837" y="32342"/>
                </a:cubicBezTo>
                <a:cubicBezTo>
                  <a:pt x="1917046" y="30091"/>
                  <a:pt x="1918692" y="28222"/>
                  <a:pt x="1920776" y="26733"/>
                </a:cubicBezTo>
                <a:cubicBezTo>
                  <a:pt x="1922339" y="25580"/>
                  <a:pt x="1924469" y="24603"/>
                  <a:pt x="1927166" y="23803"/>
                </a:cubicBezTo>
                <a:cubicBezTo>
                  <a:pt x="1929863" y="23003"/>
                  <a:pt x="1932756" y="22603"/>
                  <a:pt x="1935845" y="22603"/>
                </a:cubicBezTo>
                <a:close/>
                <a:moveTo>
                  <a:pt x="1874025" y="22603"/>
                </a:moveTo>
                <a:cubicBezTo>
                  <a:pt x="1881950" y="22603"/>
                  <a:pt x="1888424" y="25301"/>
                  <a:pt x="1893447" y="30696"/>
                </a:cubicBezTo>
                <a:cubicBezTo>
                  <a:pt x="1898470" y="36091"/>
                  <a:pt x="1900981" y="43681"/>
                  <a:pt x="1900981" y="53467"/>
                </a:cubicBezTo>
                <a:cubicBezTo>
                  <a:pt x="1900981" y="54062"/>
                  <a:pt x="1900963" y="54955"/>
                  <a:pt x="1900926" y="56146"/>
                </a:cubicBezTo>
                <a:lnTo>
                  <a:pt x="1856724" y="56146"/>
                </a:lnTo>
                <a:cubicBezTo>
                  <a:pt x="1857096" y="62657"/>
                  <a:pt x="1858937" y="67643"/>
                  <a:pt x="1862249" y="71103"/>
                </a:cubicBezTo>
                <a:cubicBezTo>
                  <a:pt x="1865560" y="74563"/>
                  <a:pt x="1869690" y="76293"/>
                  <a:pt x="1874639" y="76293"/>
                </a:cubicBezTo>
                <a:cubicBezTo>
                  <a:pt x="1878322" y="76293"/>
                  <a:pt x="1881466" y="75326"/>
                  <a:pt x="1884071" y="73391"/>
                </a:cubicBezTo>
                <a:cubicBezTo>
                  <a:pt x="1886675" y="71456"/>
                  <a:pt x="1888740" y="68368"/>
                  <a:pt x="1890266" y="64127"/>
                </a:cubicBezTo>
                <a:lnTo>
                  <a:pt x="1900647" y="65410"/>
                </a:lnTo>
                <a:cubicBezTo>
                  <a:pt x="1899009" y="71475"/>
                  <a:pt x="1895977" y="76182"/>
                  <a:pt x="1891549" y="79530"/>
                </a:cubicBezTo>
                <a:cubicBezTo>
                  <a:pt x="1887122" y="82879"/>
                  <a:pt x="1881466" y="84553"/>
                  <a:pt x="1874583" y="84553"/>
                </a:cubicBezTo>
                <a:cubicBezTo>
                  <a:pt x="1865914" y="84553"/>
                  <a:pt x="1859040" y="81884"/>
                  <a:pt x="1853961" y="76544"/>
                </a:cubicBezTo>
                <a:cubicBezTo>
                  <a:pt x="1848882" y="71205"/>
                  <a:pt x="1846343" y="63717"/>
                  <a:pt x="1846343" y="54081"/>
                </a:cubicBezTo>
                <a:cubicBezTo>
                  <a:pt x="1846343" y="44109"/>
                  <a:pt x="1848910" y="36370"/>
                  <a:pt x="1854045" y="30863"/>
                </a:cubicBezTo>
                <a:cubicBezTo>
                  <a:pt x="1859179" y="25357"/>
                  <a:pt x="1865839" y="22603"/>
                  <a:pt x="1874025" y="22603"/>
                </a:cubicBezTo>
                <a:close/>
                <a:moveTo>
                  <a:pt x="1697719" y="22603"/>
                </a:moveTo>
                <a:cubicBezTo>
                  <a:pt x="1702370" y="22603"/>
                  <a:pt x="1706454" y="23273"/>
                  <a:pt x="1709970" y="24613"/>
                </a:cubicBezTo>
                <a:cubicBezTo>
                  <a:pt x="1713486" y="25952"/>
                  <a:pt x="1716081" y="27766"/>
                  <a:pt x="1717755" y="30054"/>
                </a:cubicBezTo>
                <a:cubicBezTo>
                  <a:pt x="1719430" y="32342"/>
                  <a:pt x="1720583" y="35403"/>
                  <a:pt x="1721215" y="39235"/>
                </a:cubicBezTo>
                <a:lnTo>
                  <a:pt x="1711393" y="40574"/>
                </a:lnTo>
                <a:cubicBezTo>
                  <a:pt x="1710946" y="37524"/>
                  <a:pt x="1709653" y="35142"/>
                  <a:pt x="1707514" y="33431"/>
                </a:cubicBezTo>
                <a:cubicBezTo>
                  <a:pt x="1705375" y="31719"/>
                  <a:pt x="1702352" y="30863"/>
                  <a:pt x="1698445" y="30863"/>
                </a:cubicBezTo>
                <a:cubicBezTo>
                  <a:pt x="1693831" y="30863"/>
                  <a:pt x="1690538" y="31626"/>
                  <a:pt x="1688566" y="33152"/>
                </a:cubicBezTo>
                <a:cubicBezTo>
                  <a:pt x="1686594" y="34677"/>
                  <a:pt x="1685608" y="36463"/>
                  <a:pt x="1685608" y="38509"/>
                </a:cubicBezTo>
                <a:cubicBezTo>
                  <a:pt x="1685608" y="39812"/>
                  <a:pt x="1686018" y="40984"/>
                  <a:pt x="1686836" y="42026"/>
                </a:cubicBezTo>
                <a:cubicBezTo>
                  <a:pt x="1687655" y="43105"/>
                  <a:pt x="1688939" y="43998"/>
                  <a:pt x="1690687" y="44704"/>
                </a:cubicBezTo>
                <a:cubicBezTo>
                  <a:pt x="1691692" y="45077"/>
                  <a:pt x="1694650" y="45932"/>
                  <a:pt x="1699561" y="47272"/>
                </a:cubicBezTo>
                <a:cubicBezTo>
                  <a:pt x="1706668" y="49169"/>
                  <a:pt x="1711625" y="50723"/>
                  <a:pt x="1714435" y="51932"/>
                </a:cubicBezTo>
                <a:cubicBezTo>
                  <a:pt x="1717244" y="53141"/>
                  <a:pt x="1719448" y="54899"/>
                  <a:pt x="1721048" y="57206"/>
                </a:cubicBezTo>
                <a:cubicBezTo>
                  <a:pt x="1722648" y="59513"/>
                  <a:pt x="1723448" y="62378"/>
                  <a:pt x="1723448" y="65801"/>
                </a:cubicBezTo>
                <a:cubicBezTo>
                  <a:pt x="1723448" y="69149"/>
                  <a:pt x="1722471" y="72303"/>
                  <a:pt x="1720518" y="75261"/>
                </a:cubicBezTo>
                <a:cubicBezTo>
                  <a:pt x="1718565" y="78219"/>
                  <a:pt x="1715746" y="80507"/>
                  <a:pt x="1712063" y="82125"/>
                </a:cubicBezTo>
                <a:cubicBezTo>
                  <a:pt x="1708379" y="83744"/>
                  <a:pt x="1704212" y="84553"/>
                  <a:pt x="1699561" y="84553"/>
                </a:cubicBezTo>
                <a:cubicBezTo>
                  <a:pt x="1691859" y="84553"/>
                  <a:pt x="1685990" y="82953"/>
                  <a:pt x="1681953" y="79753"/>
                </a:cubicBezTo>
                <a:cubicBezTo>
                  <a:pt x="1677916" y="76554"/>
                  <a:pt x="1675339" y="71810"/>
                  <a:pt x="1674223" y="65522"/>
                </a:cubicBezTo>
                <a:lnTo>
                  <a:pt x="1684157" y="63959"/>
                </a:lnTo>
                <a:cubicBezTo>
                  <a:pt x="1684715" y="67940"/>
                  <a:pt x="1686269" y="70991"/>
                  <a:pt x="1688817" y="73112"/>
                </a:cubicBezTo>
                <a:cubicBezTo>
                  <a:pt x="1691366" y="75233"/>
                  <a:pt x="1694929" y="76293"/>
                  <a:pt x="1699505" y="76293"/>
                </a:cubicBezTo>
                <a:cubicBezTo>
                  <a:pt x="1704119" y="76293"/>
                  <a:pt x="1707542" y="75354"/>
                  <a:pt x="1709774" y="73475"/>
                </a:cubicBezTo>
                <a:cubicBezTo>
                  <a:pt x="1712007" y="71596"/>
                  <a:pt x="1713123" y="69391"/>
                  <a:pt x="1713123" y="66861"/>
                </a:cubicBezTo>
                <a:cubicBezTo>
                  <a:pt x="1713123" y="64592"/>
                  <a:pt x="1712137" y="62806"/>
                  <a:pt x="1710165" y="61503"/>
                </a:cubicBezTo>
                <a:cubicBezTo>
                  <a:pt x="1708788" y="60610"/>
                  <a:pt x="1705365" y="59476"/>
                  <a:pt x="1699896" y="58099"/>
                </a:cubicBezTo>
                <a:cubicBezTo>
                  <a:pt x="1692529" y="56239"/>
                  <a:pt x="1687422" y="54629"/>
                  <a:pt x="1684576" y="53271"/>
                </a:cubicBezTo>
                <a:cubicBezTo>
                  <a:pt x="1681730" y="51913"/>
                  <a:pt x="1679572" y="50034"/>
                  <a:pt x="1678102" y="47635"/>
                </a:cubicBezTo>
                <a:cubicBezTo>
                  <a:pt x="1676632" y="45235"/>
                  <a:pt x="1675897" y="42584"/>
                  <a:pt x="1675897" y="39682"/>
                </a:cubicBezTo>
                <a:cubicBezTo>
                  <a:pt x="1675897" y="37040"/>
                  <a:pt x="1676502" y="34593"/>
                  <a:pt x="1677711" y="32342"/>
                </a:cubicBezTo>
                <a:cubicBezTo>
                  <a:pt x="1678921" y="30091"/>
                  <a:pt x="1680567" y="28222"/>
                  <a:pt x="1682651" y="26733"/>
                </a:cubicBezTo>
                <a:cubicBezTo>
                  <a:pt x="1684213" y="25580"/>
                  <a:pt x="1686343" y="24603"/>
                  <a:pt x="1689041" y="23803"/>
                </a:cubicBezTo>
                <a:cubicBezTo>
                  <a:pt x="1691738" y="23003"/>
                  <a:pt x="1694631" y="22603"/>
                  <a:pt x="1697719" y="22603"/>
                </a:cubicBezTo>
                <a:close/>
                <a:moveTo>
                  <a:pt x="1538139" y="22603"/>
                </a:moveTo>
                <a:cubicBezTo>
                  <a:pt x="1545133" y="22603"/>
                  <a:pt x="1550900" y="25431"/>
                  <a:pt x="1555440" y="31087"/>
                </a:cubicBezTo>
                <a:lnTo>
                  <a:pt x="1555440" y="23943"/>
                </a:lnTo>
                <a:lnTo>
                  <a:pt x="1564704" y="23943"/>
                </a:lnTo>
                <a:lnTo>
                  <a:pt x="1564704" y="75177"/>
                </a:lnTo>
                <a:cubicBezTo>
                  <a:pt x="1564704" y="84404"/>
                  <a:pt x="1563765" y="90944"/>
                  <a:pt x="1561886" y="94794"/>
                </a:cubicBezTo>
                <a:cubicBezTo>
                  <a:pt x="1560007" y="98645"/>
                  <a:pt x="1557030" y="101687"/>
                  <a:pt x="1552956" y="103919"/>
                </a:cubicBezTo>
                <a:cubicBezTo>
                  <a:pt x="1548882" y="106152"/>
                  <a:pt x="1543868" y="107268"/>
                  <a:pt x="1537915" y="107268"/>
                </a:cubicBezTo>
                <a:cubicBezTo>
                  <a:pt x="1530846" y="107268"/>
                  <a:pt x="1525135" y="105677"/>
                  <a:pt x="1520781" y="102496"/>
                </a:cubicBezTo>
                <a:cubicBezTo>
                  <a:pt x="1516428" y="99315"/>
                  <a:pt x="1514326" y="94525"/>
                  <a:pt x="1514475" y="88125"/>
                </a:cubicBezTo>
                <a:lnTo>
                  <a:pt x="1524242" y="89576"/>
                </a:lnTo>
                <a:cubicBezTo>
                  <a:pt x="1524651" y="92590"/>
                  <a:pt x="1525786" y="94785"/>
                  <a:pt x="1527646" y="96162"/>
                </a:cubicBezTo>
                <a:cubicBezTo>
                  <a:pt x="1530139" y="98022"/>
                  <a:pt x="1533543" y="98952"/>
                  <a:pt x="1537859" y="98952"/>
                </a:cubicBezTo>
                <a:cubicBezTo>
                  <a:pt x="1542510" y="98952"/>
                  <a:pt x="1546101" y="98022"/>
                  <a:pt x="1548631" y="96162"/>
                </a:cubicBezTo>
                <a:cubicBezTo>
                  <a:pt x="1551161" y="94301"/>
                  <a:pt x="1552872" y="91697"/>
                  <a:pt x="1553765" y="88348"/>
                </a:cubicBezTo>
                <a:cubicBezTo>
                  <a:pt x="1554286" y="86302"/>
                  <a:pt x="1554528" y="82005"/>
                  <a:pt x="1554491" y="75456"/>
                </a:cubicBezTo>
                <a:cubicBezTo>
                  <a:pt x="1550100" y="80628"/>
                  <a:pt x="1544631" y="83214"/>
                  <a:pt x="1538083" y="83214"/>
                </a:cubicBezTo>
                <a:cubicBezTo>
                  <a:pt x="1529934" y="83214"/>
                  <a:pt x="1523628" y="80274"/>
                  <a:pt x="1519163" y="74396"/>
                </a:cubicBezTo>
                <a:cubicBezTo>
                  <a:pt x="1514698" y="68517"/>
                  <a:pt x="1512465" y="61466"/>
                  <a:pt x="1512466" y="53243"/>
                </a:cubicBezTo>
                <a:cubicBezTo>
                  <a:pt x="1512465" y="47588"/>
                  <a:pt x="1513489" y="42370"/>
                  <a:pt x="1515535" y="37589"/>
                </a:cubicBezTo>
                <a:cubicBezTo>
                  <a:pt x="1517581" y="32808"/>
                  <a:pt x="1520549" y="29115"/>
                  <a:pt x="1524437" y="26510"/>
                </a:cubicBezTo>
                <a:cubicBezTo>
                  <a:pt x="1528325" y="23906"/>
                  <a:pt x="1532892" y="22603"/>
                  <a:pt x="1538139" y="22603"/>
                </a:cubicBezTo>
                <a:close/>
                <a:moveTo>
                  <a:pt x="1166608" y="22603"/>
                </a:moveTo>
                <a:cubicBezTo>
                  <a:pt x="1169994" y="22603"/>
                  <a:pt x="1173435" y="23683"/>
                  <a:pt x="1176933" y="25841"/>
                </a:cubicBezTo>
                <a:lnTo>
                  <a:pt x="1173473" y="35161"/>
                </a:lnTo>
                <a:cubicBezTo>
                  <a:pt x="1171017" y="33710"/>
                  <a:pt x="1168561" y="32984"/>
                  <a:pt x="1166106" y="32984"/>
                </a:cubicBezTo>
                <a:cubicBezTo>
                  <a:pt x="1163910" y="32984"/>
                  <a:pt x="1161938" y="33645"/>
                  <a:pt x="1160190" y="34966"/>
                </a:cubicBezTo>
                <a:cubicBezTo>
                  <a:pt x="1158441" y="36286"/>
                  <a:pt x="1157194" y="38119"/>
                  <a:pt x="1156450" y="40463"/>
                </a:cubicBezTo>
                <a:cubicBezTo>
                  <a:pt x="1155334" y="44035"/>
                  <a:pt x="1154776" y="47941"/>
                  <a:pt x="1154776" y="52183"/>
                </a:cubicBezTo>
                <a:lnTo>
                  <a:pt x="1154776" y="83214"/>
                </a:lnTo>
                <a:lnTo>
                  <a:pt x="1144730" y="83214"/>
                </a:lnTo>
                <a:lnTo>
                  <a:pt x="1144730" y="23943"/>
                </a:lnTo>
                <a:lnTo>
                  <a:pt x="1153771" y="23943"/>
                </a:lnTo>
                <a:lnTo>
                  <a:pt x="1153771" y="32928"/>
                </a:lnTo>
                <a:cubicBezTo>
                  <a:pt x="1156078" y="28724"/>
                  <a:pt x="1158208" y="25952"/>
                  <a:pt x="1160162" y="24613"/>
                </a:cubicBezTo>
                <a:cubicBezTo>
                  <a:pt x="1162115" y="23273"/>
                  <a:pt x="1164264" y="22603"/>
                  <a:pt x="1166608" y="22603"/>
                </a:cubicBezTo>
                <a:close/>
                <a:moveTo>
                  <a:pt x="1102221" y="22603"/>
                </a:moveTo>
                <a:cubicBezTo>
                  <a:pt x="1110369" y="22603"/>
                  <a:pt x="1117029" y="25273"/>
                  <a:pt x="1122201" y="30612"/>
                </a:cubicBezTo>
                <a:cubicBezTo>
                  <a:pt x="1127373" y="35952"/>
                  <a:pt x="1129959" y="43328"/>
                  <a:pt x="1129959" y="52741"/>
                </a:cubicBezTo>
                <a:cubicBezTo>
                  <a:pt x="1129959" y="60369"/>
                  <a:pt x="1128815" y="66368"/>
                  <a:pt x="1126527" y="70740"/>
                </a:cubicBezTo>
                <a:cubicBezTo>
                  <a:pt x="1124238" y="75112"/>
                  <a:pt x="1120908" y="78507"/>
                  <a:pt x="1116537" y="80926"/>
                </a:cubicBezTo>
                <a:cubicBezTo>
                  <a:pt x="1112165" y="83344"/>
                  <a:pt x="1107393" y="84553"/>
                  <a:pt x="1102221" y="84553"/>
                </a:cubicBezTo>
                <a:cubicBezTo>
                  <a:pt x="1093924" y="84553"/>
                  <a:pt x="1087217" y="81893"/>
                  <a:pt x="1082101" y="76572"/>
                </a:cubicBezTo>
                <a:cubicBezTo>
                  <a:pt x="1076985" y="71252"/>
                  <a:pt x="1074427" y="63587"/>
                  <a:pt x="1074427" y="53578"/>
                </a:cubicBezTo>
                <a:cubicBezTo>
                  <a:pt x="1074427" y="42602"/>
                  <a:pt x="1077478" y="34473"/>
                  <a:pt x="1083580" y="29189"/>
                </a:cubicBezTo>
                <a:cubicBezTo>
                  <a:pt x="1088678" y="24799"/>
                  <a:pt x="1094891" y="22603"/>
                  <a:pt x="1102221" y="22603"/>
                </a:cubicBezTo>
                <a:close/>
                <a:moveTo>
                  <a:pt x="1010822" y="22603"/>
                </a:moveTo>
                <a:cubicBezTo>
                  <a:pt x="1014394" y="22603"/>
                  <a:pt x="1017678" y="23245"/>
                  <a:pt x="1020673" y="24529"/>
                </a:cubicBezTo>
                <a:cubicBezTo>
                  <a:pt x="1023668" y="25813"/>
                  <a:pt x="1025910" y="27496"/>
                  <a:pt x="1027398" y="29580"/>
                </a:cubicBezTo>
                <a:cubicBezTo>
                  <a:pt x="1028886" y="31663"/>
                  <a:pt x="1029928" y="34138"/>
                  <a:pt x="1030523" y="37003"/>
                </a:cubicBezTo>
                <a:cubicBezTo>
                  <a:pt x="1030895" y="38863"/>
                  <a:pt x="1031081" y="42119"/>
                  <a:pt x="1031081" y="46769"/>
                </a:cubicBezTo>
                <a:lnTo>
                  <a:pt x="1031081" y="83214"/>
                </a:lnTo>
                <a:lnTo>
                  <a:pt x="1021035" y="83214"/>
                </a:lnTo>
                <a:lnTo>
                  <a:pt x="1021035" y="47160"/>
                </a:lnTo>
                <a:cubicBezTo>
                  <a:pt x="1021035" y="43067"/>
                  <a:pt x="1020645" y="40007"/>
                  <a:pt x="1019863" y="37979"/>
                </a:cubicBezTo>
                <a:cubicBezTo>
                  <a:pt x="1019082" y="35952"/>
                  <a:pt x="1017696" y="34333"/>
                  <a:pt x="1015706" y="33124"/>
                </a:cubicBezTo>
                <a:cubicBezTo>
                  <a:pt x="1013715" y="31915"/>
                  <a:pt x="1011380" y="31310"/>
                  <a:pt x="1008701" y="31310"/>
                </a:cubicBezTo>
                <a:cubicBezTo>
                  <a:pt x="1004423" y="31310"/>
                  <a:pt x="1000730" y="32668"/>
                  <a:pt x="997623" y="35384"/>
                </a:cubicBezTo>
                <a:cubicBezTo>
                  <a:pt x="994516" y="38100"/>
                  <a:pt x="992963" y="43253"/>
                  <a:pt x="992963" y="50844"/>
                </a:cubicBezTo>
                <a:lnTo>
                  <a:pt x="992963" y="83214"/>
                </a:lnTo>
                <a:lnTo>
                  <a:pt x="982917" y="83214"/>
                </a:lnTo>
                <a:lnTo>
                  <a:pt x="982917" y="23943"/>
                </a:lnTo>
                <a:lnTo>
                  <a:pt x="991958" y="23943"/>
                </a:lnTo>
                <a:lnTo>
                  <a:pt x="991958" y="32370"/>
                </a:lnTo>
                <a:cubicBezTo>
                  <a:pt x="996311" y="25859"/>
                  <a:pt x="1002599" y="22603"/>
                  <a:pt x="1010822" y="22603"/>
                </a:cubicBezTo>
                <a:close/>
                <a:moveTo>
                  <a:pt x="366564" y="22603"/>
                </a:moveTo>
                <a:cubicBezTo>
                  <a:pt x="373559" y="22603"/>
                  <a:pt x="379326" y="25431"/>
                  <a:pt x="383865" y="31087"/>
                </a:cubicBezTo>
                <a:lnTo>
                  <a:pt x="383865" y="23943"/>
                </a:lnTo>
                <a:lnTo>
                  <a:pt x="393129" y="23943"/>
                </a:lnTo>
                <a:lnTo>
                  <a:pt x="393129" y="75177"/>
                </a:lnTo>
                <a:cubicBezTo>
                  <a:pt x="393129" y="84404"/>
                  <a:pt x="392190" y="90944"/>
                  <a:pt x="390311" y="94794"/>
                </a:cubicBezTo>
                <a:cubicBezTo>
                  <a:pt x="388432" y="98645"/>
                  <a:pt x="385455" y="101687"/>
                  <a:pt x="381381" y="103919"/>
                </a:cubicBezTo>
                <a:cubicBezTo>
                  <a:pt x="377307" y="106152"/>
                  <a:pt x="372294" y="107268"/>
                  <a:pt x="366340" y="107268"/>
                </a:cubicBezTo>
                <a:cubicBezTo>
                  <a:pt x="359271" y="107268"/>
                  <a:pt x="353560" y="105677"/>
                  <a:pt x="349207" y="102496"/>
                </a:cubicBezTo>
                <a:cubicBezTo>
                  <a:pt x="344853" y="99315"/>
                  <a:pt x="342751" y="94525"/>
                  <a:pt x="342900" y="88125"/>
                </a:cubicBezTo>
                <a:lnTo>
                  <a:pt x="352667" y="89576"/>
                </a:lnTo>
                <a:cubicBezTo>
                  <a:pt x="353076" y="92590"/>
                  <a:pt x="354211" y="94785"/>
                  <a:pt x="356071" y="96162"/>
                </a:cubicBezTo>
                <a:cubicBezTo>
                  <a:pt x="358564" y="98022"/>
                  <a:pt x="361969" y="98952"/>
                  <a:pt x="366285" y="98952"/>
                </a:cubicBezTo>
                <a:cubicBezTo>
                  <a:pt x="370935" y="98952"/>
                  <a:pt x="374526" y="98022"/>
                  <a:pt x="377056" y="96162"/>
                </a:cubicBezTo>
                <a:cubicBezTo>
                  <a:pt x="379586" y="94301"/>
                  <a:pt x="381298" y="91697"/>
                  <a:pt x="382191" y="88348"/>
                </a:cubicBezTo>
                <a:cubicBezTo>
                  <a:pt x="382711" y="86302"/>
                  <a:pt x="382953" y="82005"/>
                  <a:pt x="382916" y="75456"/>
                </a:cubicBezTo>
                <a:cubicBezTo>
                  <a:pt x="378526" y="80628"/>
                  <a:pt x="373056" y="83214"/>
                  <a:pt x="366508" y="83214"/>
                </a:cubicBezTo>
                <a:cubicBezTo>
                  <a:pt x="358359" y="83214"/>
                  <a:pt x="352053" y="80274"/>
                  <a:pt x="347588" y="74396"/>
                </a:cubicBezTo>
                <a:cubicBezTo>
                  <a:pt x="343123" y="68517"/>
                  <a:pt x="340891" y="61466"/>
                  <a:pt x="340891" y="53243"/>
                </a:cubicBezTo>
                <a:cubicBezTo>
                  <a:pt x="340891" y="47588"/>
                  <a:pt x="341914" y="42370"/>
                  <a:pt x="343960" y="37589"/>
                </a:cubicBezTo>
                <a:cubicBezTo>
                  <a:pt x="346007" y="32808"/>
                  <a:pt x="348974" y="29115"/>
                  <a:pt x="352862" y="26510"/>
                </a:cubicBezTo>
                <a:cubicBezTo>
                  <a:pt x="356750" y="23906"/>
                  <a:pt x="361317" y="22603"/>
                  <a:pt x="366564" y="22603"/>
                </a:cubicBezTo>
                <a:close/>
                <a:moveTo>
                  <a:pt x="299833" y="22603"/>
                </a:moveTo>
                <a:cubicBezTo>
                  <a:pt x="303219" y="22603"/>
                  <a:pt x="306660" y="23683"/>
                  <a:pt x="310158" y="25841"/>
                </a:cubicBezTo>
                <a:lnTo>
                  <a:pt x="306698" y="35161"/>
                </a:lnTo>
                <a:cubicBezTo>
                  <a:pt x="304242" y="33710"/>
                  <a:pt x="301786" y="32984"/>
                  <a:pt x="299331" y="32984"/>
                </a:cubicBezTo>
                <a:cubicBezTo>
                  <a:pt x="297135" y="32984"/>
                  <a:pt x="295163" y="33645"/>
                  <a:pt x="293415" y="34966"/>
                </a:cubicBezTo>
                <a:cubicBezTo>
                  <a:pt x="291666" y="36286"/>
                  <a:pt x="290419" y="38119"/>
                  <a:pt x="289675" y="40463"/>
                </a:cubicBezTo>
                <a:cubicBezTo>
                  <a:pt x="288559" y="44035"/>
                  <a:pt x="288001" y="47941"/>
                  <a:pt x="288001" y="52183"/>
                </a:cubicBezTo>
                <a:lnTo>
                  <a:pt x="288001" y="83214"/>
                </a:lnTo>
                <a:lnTo>
                  <a:pt x="277955" y="83214"/>
                </a:lnTo>
                <a:lnTo>
                  <a:pt x="277955" y="23943"/>
                </a:lnTo>
                <a:lnTo>
                  <a:pt x="286996" y="23943"/>
                </a:lnTo>
                <a:lnTo>
                  <a:pt x="286996" y="32928"/>
                </a:lnTo>
                <a:cubicBezTo>
                  <a:pt x="289303" y="28724"/>
                  <a:pt x="291433" y="25952"/>
                  <a:pt x="293387" y="24613"/>
                </a:cubicBezTo>
                <a:cubicBezTo>
                  <a:pt x="295340" y="23273"/>
                  <a:pt x="297489" y="22603"/>
                  <a:pt x="299833" y="22603"/>
                </a:cubicBezTo>
                <a:close/>
                <a:moveTo>
                  <a:pt x="180584" y="22603"/>
                </a:moveTo>
                <a:cubicBezTo>
                  <a:pt x="185644" y="22603"/>
                  <a:pt x="190109" y="23906"/>
                  <a:pt x="193979" y="26510"/>
                </a:cubicBezTo>
                <a:cubicBezTo>
                  <a:pt x="197848" y="29115"/>
                  <a:pt x="200769" y="32789"/>
                  <a:pt x="202741" y="37533"/>
                </a:cubicBezTo>
                <a:cubicBezTo>
                  <a:pt x="204713" y="42277"/>
                  <a:pt x="205699" y="47476"/>
                  <a:pt x="205699" y="53132"/>
                </a:cubicBezTo>
                <a:cubicBezTo>
                  <a:pt x="205699" y="59197"/>
                  <a:pt x="204611" y="64657"/>
                  <a:pt x="202434" y="69512"/>
                </a:cubicBezTo>
                <a:cubicBezTo>
                  <a:pt x="200257" y="74368"/>
                  <a:pt x="197095" y="78088"/>
                  <a:pt x="192946" y="80674"/>
                </a:cubicBezTo>
                <a:cubicBezTo>
                  <a:pt x="188798" y="83260"/>
                  <a:pt x="184435" y="84553"/>
                  <a:pt x="179859" y="84553"/>
                </a:cubicBezTo>
                <a:cubicBezTo>
                  <a:pt x="176510" y="84553"/>
                  <a:pt x="173506" y="83846"/>
                  <a:pt x="170845" y="82432"/>
                </a:cubicBezTo>
                <a:cubicBezTo>
                  <a:pt x="168185" y="81019"/>
                  <a:pt x="165999" y="79233"/>
                  <a:pt x="164288" y="77075"/>
                </a:cubicBezTo>
                <a:lnTo>
                  <a:pt x="164288" y="105929"/>
                </a:lnTo>
                <a:lnTo>
                  <a:pt x="154242" y="105929"/>
                </a:lnTo>
                <a:lnTo>
                  <a:pt x="154242" y="23943"/>
                </a:lnTo>
                <a:lnTo>
                  <a:pt x="163395" y="23943"/>
                </a:lnTo>
                <a:lnTo>
                  <a:pt x="163395" y="31645"/>
                </a:lnTo>
                <a:cubicBezTo>
                  <a:pt x="165553" y="28631"/>
                  <a:pt x="167990" y="26371"/>
                  <a:pt x="170706" y="24864"/>
                </a:cubicBezTo>
                <a:cubicBezTo>
                  <a:pt x="173422" y="23357"/>
                  <a:pt x="176715" y="22603"/>
                  <a:pt x="180584" y="22603"/>
                </a:cubicBezTo>
                <a:close/>
                <a:moveTo>
                  <a:pt x="111621" y="22603"/>
                </a:moveTo>
                <a:cubicBezTo>
                  <a:pt x="119769" y="22603"/>
                  <a:pt x="126429" y="25273"/>
                  <a:pt x="131601" y="30612"/>
                </a:cubicBezTo>
                <a:cubicBezTo>
                  <a:pt x="136773" y="35952"/>
                  <a:pt x="139359" y="43328"/>
                  <a:pt x="139359" y="52741"/>
                </a:cubicBezTo>
                <a:cubicBezTo>
                  <a:pt x="139359" y="60369"/>
                  <a:pt x="138215" y="66368"/>
                  <a:pt x="135927" y="70740"/>
                </a:cubicBezTo>
                <a:cubicBezTo>
                  <a:pt x="133638" y="75112"/>
                  <a:pt x="130308" y="78507"/>
                  <a:pt x="125936" y="80926"/>
                </a:cubicBezTo>
                <a:cubicBezTo>
                  <a:pt x="121565" y="83344"/>
                  <a:pt x="116793" y="84553"/>
                  <a:pt x="111621" y="84553"/>
                </a:cubicBezTo>
                <a:cubicBezTo>
                  <a:pt x="103324" y="84553"/>
                  <a:pt x="96617" y="81893"/>
                  <a:pt x="91501" y="76572"/>
                </a:cubicBezTo>
                <a:cubicBezTo>
                  <a:pt x="86385" y="71252"/>
                  <a:pt x="83827" y="63587"/>
                  <a:pt x="83827" y="53578"/>
                </a:cubicBezTo>
                <a:cubicBezTo>
                  <a:pt x="83827" y="42602"/>
                  <a:pt x="86878" y="34473"/>
                  <a:pt x="92980" y="29189"/>
                </a:cubicBezTo>
                <a:cubicBezTo>
                  <a:pt x="98078" y="24799"/>
                  <a:pt x="104291" y="22603"/>
                  <a:pt x="111621" y="22603"/>
                </a:cubicBezTo>
                <a:close/>
                <a:moveTo>
                  <a:pt x="560989" y="18474"/>
                </a:moveTo>
                <a:cubicBezTo>
                  <a:pt x="565937" y="18474"/>
                  <a:pt x="570049" y="19655"/>
                  <a:pt x="573323" y="22017"/>
                </a:cubicBezTo>
                <a:cubicBezTo>
                  <a:pt x="576597" y="24380"/>
                  <a:pt x="578830" y="27589"/>
                  <a:pt x="580020" y="31645"/>
                </a:cubicBezTo>
                <a:lnTo>
                  <a:pt x="573379" y="33263"/>
                </a:lnTo>
                <a:cubicBezTo>
                  <a:pt x="572263" y="30510"/>
                  <a:pt x="570616" y="28398"/>
                  <a:pt x="568440" y="26929"/>
                </a:cubicBezTo>
                <a:cubicBezTo>
                  <a:pt x="566263" y="25459"/>
                  <a:pt x="563705" y="24724"/>
                  <a:pt x="560766" y="24724"/>
                </a:cubicBezTo>
                <a:cubicBezTo>
                  <a:pt x="556487" y="24724"/>
                  <a:pt x="552962" y="26250"/>
                  <a:pt x="550190" y="29301"/>
                </a:cubicBezTo>
                <a:cubicBezTo>
                  <a:pt x="547418" y="32352"/>
                  <a:pt x="546032" y="36724"/>
                  <a:pt x="546032" y="42416"/>
                </a:cubicBezTo>
                <a:cubicBezTo>
                  <a:pt x="546032" y="48109"/>
                  <a:pt x="547343" y="52416"/>
                  <a:pt x="549966" y="55336"/>
                </a:cubicBezTo>
                <a:cubicBezTo>
                  <a:pt x="552589" y="58257"/>
                  <a:pt x="555985" y="59718"/>
                  <a:pt x="560152" y="59718"/>
                </a:cubicBezTo>
                <a:cubicBezTo>
                  <a:pt x="563500" y="59718"/>
                  <a:pt x="566440" y="58750"/>
                  <a:pt x="568970" y="56815"/>
                </a:cubicBezTo>
                <a:cubicBezTo>
                  <a:pt x="571500" y="54881"/>
                  <a:pt x="573174" y="52258"/>
                  <a:pt x="573993" y="48946"/>
                </a:cubicBezTo>
                <a:lnTo>
                  <a:pt x="580857" y="50955"/>
                </a:lnTo>
                <a:cubicBezTo>
                  <a:pt x="579741" y="55606"/>
                  <a:pt x="577369" y="59318"/>
                  <a:pt x="573742" y="62089"/>
                </a:cubicBezTo>
                <a:cubicBezTo>
                  <a:pt x="570114" y="64861"/>
                  <a:pt x="565714" y="66247"/>
                  <a:pt x="560542" y="66247"/>
                </a:cubicBezTo>
                <a:cubicBezTo>
                  <a:pt x="553994" y="66247"/>
                  <a:pt x="548673" y="64127"/>
                  <a:pt x="544581" y="59885"/>
                </a:cubicBezTo>
                <a:cubicBezTo>
                  <a:pt x="540488" y="55643"/>
                  <a:pt x="538441" y="49765"/>
                  <a:pt x="538441" y="42249"/>
                </a:cubicBezTo>
                <a:cubicBezTo>
                  <a:pt x="538441" y="37337"/>
                  <a:pt x="539372" y="33068"/>
                  <a:pt x="541232" y="29440"/>
                </a:cubicBezTo>
                <a:cubicBezTo>
                  <a:pt x="543092" y="25813"/>
                  <a:pt x="545743" y="23078"/>
                  <a:pt x="549185" y="21236"/>
                </a:cubicBezTo>
                <a:cubicBezTo>
                  <a:pt x="552627" y="19394"/>
                  <a:pt x="556561" y="18474"/>
                  <a:pt x="560989" y="18474"/>
                </a:cubicBezTo>
                <a:close/>
                <a:moveTo>
                  <a:pt x="1776245" y="10437"/>
                </a:moveTo>
                <a:lnTo>
                  <a:pt x="1776245" y="37505"/>
                </a:lnTo>
                <a:lnTo>
                  <a:pt x="1799518" y="37505"/>
                </a:lnTo>
                <a:cubicBezTo>
                  <a:pt x="1804466" y="37505"/>
                  <a:pt x="1808336" y="36993"/>
                  <a:pt x="1811126" y="35970"/>
                </a:cubicBezTo>
                <a:cubicBezTo>
                  <a:pt x="1813917" y="34947"/>
                  <a:pt x="1816038" y="33310"/>
                  <a:pt x="1817489" y="31059"/>
                </a:cubicBezTo>
                <a:cubicBezTo>
                  <a:pt x="1818940" y="28808"/>
                  <a:pt x="1819665" y="26361"/>
                  <a:pt x="1819665" y="23720"/>
                </a:cubicBezTo>
                <a:cubicBezTo>
                  <a:pt x="1819665" y="19850"/>
                  <a:pt x="1818261" y="16669"/>
                  <a:pt x="1815452" y="14176"/>
                </a:cubicBezTo>
                <a:cubicBezTo>
                  <a:pt x="1812643" y="11683"/>
                  <a:pt x="1808206" y="10437"/>
                  <a:pt x="1802141" y="10437"/>
                </a:cubicBezTo>
                <a:close/>
                <a:moveTo>
                  <a:pt x="1414295" y="10437"/>
                </a:moveTo>
                <a:lnTo>
                  <a:pt x="1414295" y="37505"/>
                </a:lnTo>
                <a:lnTo>
                  <a:pt x="1437568" y="37505"/>
                </a:lnTo>
                <a:cubicBezTo>
                  <a:pt x="1442516" y="37505"/>
                  <a:pt x="1446386" y="36993"/>
                  <a:pt x="1449177" y="35970"/>
                </a:cubicBezTo>
                <a:cubicBezTo>
                  <a:pt x="1451967" y="34947"/>
                  <a:pt x="1454088" y="33310"/>
                  <a:pt x="1455539" y="31059"/>
                </a:cubicBezTo>
                <a:cubicBezTo>
                  <a:pt x="1456990" y="28808"/>
                  <a:pt x="1457715" y="26361"/>
                  <a:pt x="1457715" y="23720"/>
                </a:cubicBezTo>
                <a:cubicBezTo>
                  <a:pt x="1457715" y="19850"/>
                  <a:pt x="1456311" y="16669"/>
                  <a:pt x="1453502" y="14176"/>
                </a:cubicBezTo>
                <a:cubicBezTo>
                  <a:pt x="1450693" y="11683"/>
                  <a:pt x="1446256" y="10437"/>
                  <a:pt x="1440191" y="10437"/>
                </a:cubicBezTo>
                <a:close/>
                <a:moveTo>
                  <a:pt x="1278917" y="9990"/>
                </a:moveTo>
                <a:cubicBezTo>
                  <a:pt x="1277875" y="15237"/>
                  <a:pt x="1276405" y="20445"/>
                  <a:pt x="1274508" y="25617"/>
                </a:cubicBezTo>
                <a:lnTo>
                  <a:pt x="1265522" y="49616"/>
                </a:lnTo>
                <a:lnTo>
                  <a:pt x="1293260" y="49616"/>
                </a:lnTo>
                <a:lnTo>
                  <a:pt x="1284721" y="26957"/>
                </a:lnTo>
                <a:cubicBezTo>
                  <a:pt x="1282117" y="20073"/>
                  <a:pt x="1280182" y="14418"/>
                  <a:pt x="1278917" y="9990"/>
                </a:cubicBezTo>
                <a:close/>
                <a:moveTo>
                  <a:pt x="730467" y="9376"/>
                </a:moveTo>
                <a:cubicBezTo>
                  <a:pt x="725853" y="9376"/>
                  <a:pt x="722170" y="11330"/>
                  <a:pt x="719417" y="15237"/>
                </a:cubicBezTo>
                <a:cubicBezTo>
                  <a:pt x="715956" y="20222"/>
                  <a:pt x="714226" y="29431"/>
                  <a:pt x="714226" y="42863"/>
                </a:cubicBezTo>
                <a:cubicBezTo>
                  <a:pt x="714226" y="56294"/>
                  <a:pt x="715798" y="65233"/>
                  <a:pt x="718942" y="69680"/>
                </a:cubicBezTo>
                <a:cubicBezTo>
                  <a:pt x="722086" y="74126"/>
                  <a:pt x="725965" y="76349"/>
                  <a:pt x="730579" y="76349"/>
                </a:cubicBezTo>
                <a:cubicBezTo>
                  <a:pt x="735192" y="76349"/>
                  <a:pt x="739071" y="74117"/>
                  <a:pt x="742215" y="69652"/>
                </a:cubicBezTo>
                <a:cubicBezTo>
                  <a:pt x="745359" y="65187"/>
                  <a:pt x="746931" y="56257"/>
                  <a:pt x="746931" y="42863"/>
                </a:cubicBezTo>
                <a:cubicBezTo>
                  <a:pt x="746931" y="29394"/>
                  <a:pt x="745359" y="20445"/>
                  <a:pt x="742215" y="16018"/>
                </a:cubicBezTo>
                <a:cubicBezTo>
                  <a:pt x="739071" y="11590"/>
                  <a:pt x="735155" y="9376"/>
                  <a:pt x="730467" y="9376"/>
                </a:cubicBezTo>
                <a:close/>
                <a:moveTo>
                  <a:pt x="560487" y="6977"/>
                </a:moveTo>
                <a:cubicBezTo>
                  <a:pt x="554571" y="6977"/>
                  <a:pt x="548813" y="8493"/>
                  <a:pt x="543213" y="11525"/>
                </a:cubicBezTo>
                <a:cubicBezTo>
                  <a:pt x="537614" y="14557"/>
                  <a:pt x="533233" y="18892"/>
                  <a:pt x="530070" y="24529"/>
                </a:cubicBezTo>
                <a:cubicBezTo>
                  <a:pt x="526907" y="30166"/>
                  <a:pt x="525326" y="36035"/>
                  <a:pt x="525326" y="42137"/>
                </a:cubicBezTo>
                <a:cubicBezTo>
                  <a:pt x="525326" y="48202"/>
                  <a:pt x="526879" y="54016"/>
                  <a:pt x="529986" y="59578"/>
                </a:cubicBezTo>
                <a:cubicBezTo>
                  <a:pt x="533093" y="65140"/>
                  <a:pt x="537437" y="69475"/>
                  <a:pt x="543018" y="72582"/>
                </a:cubicBezTo>
                <a:cubicBezTo>
                  <a:pt x="548599" y="75689"/>
                  <a:pt x="554422" y="77242"/>
                  <a:pt x="560487" y="77242"/>
                </a:cubicBezTo>
                <a:cubicBezTo>
                  <a:pt x="566551" y="77242"/>
                  <a:pt x="572374" y="75689"/>
                  <a:pt x="577955" y="72582"/>
                </a:cubicBezTo>
                <a:cubicBezTo>
                  <a:pt x="583536" y="69475"/>
                  <a:pt x="587871" y="65140"/>
                  <a:pt x="590959" y="59578"/>
                </a:cubicBezTo>
                <a:cubicBezTo>
                  <a:pt x="594047" y="54016"/>
                  <a:pt x="595591" y="48202"/>
                  <a:pt x="595591" y="42137"/>
                </a:cubicBezTo>
                <a:cubicBezTo>
                  <a:pt x="595591" y="36035"/>
                  <a:pt x="594019" y="30166"/>
                  <a:pt x="590875" y="24529"/>
                </a:cubicBezTo>
                <a:cubicBezTo>
                  <a:pt x="587731" y="18892"/>
                  <a:pt x="583350" y="14557"/>
                  <a:pt x="577732" y="11525"/>
                </a:cubicBezTo>
                <a:cubicBezTo>
                  <a:pt x="572114" y="8493"/>
                  <a:pt x="566365" y="6977"/>
                  <a:pt x="560487" y="6977"/>
                </a:cubicBezTo>
                <a:close/>
                <a:moveTo>
                  <a:pt x="1661498" y="3237"/>
                </a:moveTo>
                <a:lnTo>
                  <a:pt x="1661498" y="23943"/>
                </a:lnTo>
                <a:lnTo>
                  <a:pt x="1671600" y="23943"/>
                </a:lnTo>
                <a:lnTo>
                  <a:pt x="1671600" y="31756"/>
                </a:lnTo>
                <a:lnTo>
                  <a:pt x="1661498" y="31756"/>
                </a:lnTo>
                <a:lnTo>
                  <a:pt x="1661498" y="66415"/>
                </a:lnTo>
                <a:cubicBezTo>
                  <a:pt x="1661498" y="69280"/>
                  <a:pt x="1661675" y="71121"/>
                  <a:pt x="1662029" y="71940"/>
                </a:cubicBezTo>
                <a:cubicBezTo>
                  <a:pt x="1662382" y="72759"/>
                  <a:pt x="1662959" y="73410"/>
                  <a:pt x="1663759" y="73893"/>
                </a:cubicBezTo>
                <a:cubicBezTo>
                  <a:pt x="1664559" y="74377"/>
                  <a:pt x="1665703" y="74619"/>
                  <a:pt x="1667191" y="74619"/>
                </a:cubicBezTo>
                <a:cubicBezTo>
                  <a:pt x="1668307" y="74619"/>
                  <a:pt x="1669777" y="74489"/>
                  <a:pt x="1671600" y="74228"/>
                </a:cubicBezTo>
                <a:lnTo>
                  <a:pt x="1673051" y="83102"/>
                </a:lnTo>
                <a:cubicBezTo>
                  <a:pt x="1670223" y="83697"/>
                  <a:pt x="1667693" y="83995"/>
                  <a:pt x="1665461" y="83995"/>
                </a:cubicBezTo>
                <a:cubicBezTo>
                  <a:pt x="1661815" y="83995"/>
                  <a:pt x="1658987" y="83418"/>
                  <a:pt x="1656978" y="82265"/>
                </a:cubicBezTo>
                <a:cubicBezTo>
                  <a:pt x="1654968" y="81112"/>
                  <a:pt x="1653555" y="79595"/>
                  <a:pt x="1652736" y="77716"/>
                </a:cubicBezTo>
                <a:cubicBezTo>
                  <a:pt x="1651917" y="75837"/>
                  <a:pt x="1651508" y="71884"/>
                  <a:pt x="1651508" y="65857"/>
                </a:cubicBezTo>
                <a:lnTo>
                  <a:pt x="1651508" y="31756"/>
                </a:lnTo>
                <a:lnTo>
                  <a:pt x="1644141" y="31756"/>
                </a:lnTo>
                <a:lnTo>
                  <a:pt x="1644141" y="23943"/>
                </a:lnTo>
                <a:lnTo>
                  <a:pt x="1651508" y="23943"/>
                </a:lnTo>
                <a:lnTo>
                  <a:pt x="1651508" y="9265"/>
                </a:lnTo>
                <a:close/>
                <a:moveTo>
                  <a:pt x="489924" y="3237"/>
                </a:moveTo>
                <a:lnTo>
                  <a:pt x="489924" y="23943"/>
                </a:lnTo>
                <a:lnTo>
                  <a:pt x="500025" y="23943"/>
                </a:lnTo>
                <a:lnTo>
                  <a:pt x="500025" y="31756"/>
                </a:lnTo>
                <a:lnTo>
                  <a:pt x="489924" y="31756"/>
                </a:lnTo>
                <a:lnTo>
                  <a:pt x="489924" y="66415"/>
                </a:lnTo>
                <a:cubicBezTo>
                  <a:pt x="489924" y="69280"/>
                  <a:pt x="490100" y="71121"/>
                  <a:pt x="490454" y="71940"/>
                </a:cubicBezTo>
                <a:cubicBezTo>
                  <a:pt x="490807" y="72759"/>
                  <a:pt x="491384" y="73410"/>
                  <a:pt x="492184" y="73893"/>
                </a:cubicBezTo>
                <a:cubicBezTo>
                  <a:pt x="492984" y="74377"/>
                  <a:pt x="494128" y="74619"/>
                  <a:pt x="495616" y="74619"/>
                </a:cubicBezTo>
                <a:cubicBezTo>
                  <a:pt x="496732" y="74619"/>
                  <a:pt x="498202" y="74489"/>
                  <a:pt x="500025" y="74228"/>
                </a:cubicBezTo>
                <a:lnTo>
                  <a:pt x="501476" y="83102"/>
                </a:lnTo>
                <a:cubicBezTo>
                  <a:pt x="498649" y="83697"/>
                  <a:pt x="496119" y="83995"/>
                  <a:pt x="493886" y="83995"/>
                </a:cubicBezTo>
                <a:cubicBezTo>
                  <a:pt x="490240" y="83995"/>
                  <a:pt x="487412" y="83418"/>
                  <a:pt x="485403" y="82265"/>
                </a:cubicBezTo>
                <a:cubicBezTo>
                  <a:pt x="483394" y="81112"/>
                  <a:pt x="481980" y="79595"/>
                  <a:pt x="481161" y="77716"/>
                </a:cubicBezTo>
                <a:cubicBezTo>
                  <a:pt x="480343" y="75837"/>
                  <a:pt x="479933" y="71884"/>
                  <a:pt x="479933" y="65857"/>
                </a:cubicBezTo>
                <a:lnTo>
                  <a:pt x="479933" y="31756"/>
                </a:lnTo>
                <a:lnTo>
                  <a:pt x="472566" y="31756"/>
                </a:lnTo>
                <a:lnTo>
                  <a:pt x="472566" y="23943"/>
                </a:lnTo>
                <a:lnTo>
                  <a:pt x="479933" y="23943"/>
                </a:lnTo>
                <a:lnTo>
                  <a:pt x="479933" y="9265"/>
                </a:lnTo>
                <a:close/>
                <a:moveTo>
                  <a:pt x="2316472" y="1395"/>
                </a:moveTo>
                <a:lnTo>
                  <a:pt x="2326518" y="1395"/>
                </a:lnTo>
                <a:lnTo>
                  <a:pt x="2326518" y="12948"/>
                </a:lnTo>
                <a:lnTo>
                  <a:pt x="2316472" y="12948"/>
                </a:lnTo>
                <a:close/>
                <a:moveTo>
                  <a:pt x="2239901" y="1395"/>
                </a:moveTo>
                <a:lnTo>
                  <a:pt x="2249891" y="1395"/>
                </a:lnTo>
                <a:lnTo>
                  <a:pt x="2249891" y="83214"/>
                </a:lnTo>
                <a:lnTo>
                  <a:pt x="2240570" y="83214"/>
                </a:lnTo>
                <a:lnTo>
                  <a:pt x="2240570" y="75735"/>
                </a:lnTo>
                <a:cubicBezTo>
                  <a:pt x="2236812" y="81614"/>
                  <a:pt x="2231287" y="84553"/>
                  <a:pt x="2223995" y="84553"/>
                </a:cubicBezTo>
                <a:cubicBezTo>
                  <a:pt x="2219269" y="84553"/>
                  <a:pt x="2214925" y="83251"/>
                  <a:pt x="2210963" y="80646"/>
                </a:cubicBezTo>
                <a:cubicBezTo>
                  <a:pt x="2207000" y="78042"/>
                  <a:pt x="2203931" y="74405"/>
                  <a:pt x="2201754" y="69735"/>
                </a:cubicBezTo>
                <a:cubicBezTo>
                  <a:pt x="2199577" y="65066"/>
                  <a:pt x="2198489" y="59699"/>
                  <a:pt x="2198489" y="53634"/>
                </a:cubicBezTo>
                <a:cubicBezTo>
                  <a:pt x="2198489" y="47718"/>
                  <a:pt x="2199475" y="42351"/>
                  <a:pt x="2201447" y="37533"/>
                </a:cubicBezTo>
                <a:cubicBezTo>
                  <a:pt x="2203419" y="32715"/>
                  <a:pt x="2206377" y="29022"/>
                  <a:pt x="2210321" y="26454"/>
                </a:cubicBezTo>
                <a:cubicBezTo>
                  <a:pt x="2214265" y="23887"/>
                  <a:pt x="2218674" y="22603"/>
                  <a:pt x="2223548" y="22603"/>
                </a:cubicBezTo>
                <a:cubicBezTo>
                  <a:pt x="2227120" y="22603"/>
                  <a:pt x="2230301" y="23357"/>
                  <a:pt x="2233092" y="24864"/>
                </a:cubicBezTo>
                <a:cubicBezTo>
                  <a:pt x="2235882" y="26371"/>
                  <a:pt x="2238152" y="28333"/>
                  <a:pt x="2239901" y="30752"/>
                </a:cubicBezTo>
                <a:close/>
                <a:moveTo>
                  <a:pt x="1765417" y="1395"/>
                </a:moveTo>
                <a:lnTo>
                  <a:pt x="1801694" y="1395"/>
                </a:lnTo>
                <a:cubicBezTo>
                  <a:pt x="1808987" y="1395"/>
                  <a:pt x="1814531" y="2130"/>
                  <a:pt x="1818326" y="3600"/>
                </a:cubicBezTo>
                <a:cubicBezTo>
                  <a:pt x="1822121" y="5070"/>
                  <a:pt x="1825153" y="7665"/>
                  <a:pt x="1827423" y="11386"/>
                </a:cubicBezTo>
                <a:cubicBezTo>
                  <a:pt x="1829693" y="15106"/>
                  <a:pt x="1830828" y="19218"/>
                  <a:pt x="1830828" y="23720"/>
                </a:cubicBezTo>
                <a:cubicBezTo>
                  <a:pt x="1830828" y="29524"/>
                  <a:pt x="1828949" y="34417"/>
                  <a:pt x="1825191" y="38398"/>
                </a:cubicBezTo>
                <a:cubicBezTo>
                  <a:pt x="1821433" y="42379"/>
                  <a:pt x="1815628" y="44909"/>
                  <a:pt x="1807778" y="45988"/>
                </a:cubicBezTo>
                <a:cubicBezTo>
                  <a:pt x="1810643" y="47365"/>
                  <a:pt x="1812819" y="48723"/>
                  <a:pt x="1814307" y="50062"/>
                </a:cubicBezTo>
                <a:cubicBezTo>
                  <a:pt x="1817470" y="52964"/>
                  <a:pt x="1820465" y="56592"/>
                  <a:pt x="1823293" y="60945"/>
                </a:cubicBezTo>
                <a:lnTo>
                  <a:pt x="1837525" y="83214"/>
                </a:lnTo>
                <a:lnTo>
                  <a:pt x="1823907" y="83214"/>
                </a:lnTo>
                <a:lnTo>
                  <a:pt x="1813080" y="66192"/>
                </a:lnTo>
                <a:cubicBezTo>
                  <a:pt x="1809917" y="61280"/>
                  <a:pt x="1807313" y="57522"/>
                  <a:pt x="1805266" y="54918"/>
                </a:cubicBezTo>
                <a:cubicBezTo>
                  <a:pt x="1803220" y="52313"/>
                  <a:pt x="1801387" y="50490"/>
                  <a:pt x="1799769" y="49448"/>
                </a:cubicBezTo>
                <a:cubicBezTo>
                  <a:pt x="1798150" y="48407"/>
                  <a:pt x="1796504" y="47681"/>
                  <a:pt x="1794830" y="47272"/>
                </a:cubicBezTo>
                <a:cubicBezTo>
                  <a:pt x="1793602" y="47011"/>
                  <a:pt x="1791593" y="46881"/>
                  <a:pt x="1788802" y="46881"/>
                </a:cubicBezTo>
                <a:lnTo>
                  <a:pt x="1776245" y="46881"/>
                </a:lnTo>
                <a:lnTo>
                  <a:pt x="1776245" y="83214"/>
                </a:lnTo>
                <a:lnTo>
                  <a:pt x="1765417" y="83214"/>
                </a:lnTo>
                <a:close/>
                <a:moveTo>
                  <a:pt x="1582991" y="1395"/>
                </a:moveTo>
                <a:lnTo>
                  <a:pt x="1593037" y="1395"/>
                </a:lnTo>
                <a:lnTo>
                  <a:pt x="1593037" y="30752"/>
                </a:lnTo>
                <a:cubicBezTo>
                  <a:pt x="1597725" y="25320"/>
                  <a:pt x="1603641" y="22603"/>
                  <a:pt x="1610785" y="22603"/>
                </a:cubicBezTo>
                <a:cubicBezTo>
                  <a:pt x="1615175" y="22603"/>
                  <a:pt x="1618989" y="23469"/>
                  <a:pt x="1622226" y="25199"/>
                </a:cubicBezTo>
                <a:cubicBezTo>
                  <a:pt x="1625463" y="26929"/>
                  <a:pt x="1627779" y="29319"/>
                  <a:pt x="1629175" y="32370"/>
                </a:cubicBezTo>
                <a:cubicBezTo>
                  <a:pt x="1630570" y="35421"/>
                  <a:pt x="1631267" y="39849"/>
                  <a:pt x="1631267" y="45653"/>
                </a:cubicBezTo>
                <a:lnTo>
                  <a:pt x="1631267" y="83214"/>
                </a:lnTo>
                <a:lnTo>
                  <a:pt x="1621222" y="83214"/>
                </a:lnTo>
                <a:lnTo>
                  <a:pt x="1621222" y="45653"/>
                </a:lnTo>
                <a:cubicBezTo>
                  <a:pt x="1621222" y="40630"/>
                  <a:pt x="1620133" y="36975"/>
                  <a:pt x="1617957" y="34686"/>
                </a:cubicBezTo>
                <a:cubicBezTo>
                  <a:pt x="1615780" y="32398"/>
                  <a:pt x="1612701" y="31254"/>
                  <a:pt x="1608720" y="31254"/>
                </a:cubicBezTo>
                <a:cubicBezTo>
                  <a:pt x="1605743" y="31254"/>
                  <a:pt x="1602944" y="32026"/>
                  <a:pt x="1600321" y="33570"/>
                </a:cubicBezTo>
                <a:cubicBezTo>
                  <a:pt x="1597697" y="35114"/>
                  <a:pt x="1595828" y="37207"/>
                  <a:pt x="1594712" y="39849"/>
                </a:cubicBezTo>
                <a:cubicBezTo>
                  <a:pt x="1593595" y="42491"/>
                  <a:pt x="1593037" y="46137"/>
                  <a:pt x="1593037" y="50788"/>
                </a:cubicBezTo>
                <a:lnTo>
                  <a:pt x="1593037" y="83214"/>
                </a:lnTo>
                <a:lnTo>
                  <a:pt x="1582991" y="83214"/>
                </a:lnTo>
                <a:close/>
                <a:moveTo>
                  <a:pt x="1487797" y="1395"/>
                </a:moveTo>
                <a:lnTo>
                  <a:pt x="1497843" y="1395"/>
                </a:lnTo>
                <a:lnTo>
                  <a:pt x="1497843" y="12948"/>
                </a:lnTo>
                <a:lnTo>
                  <a:pt x="1487797" y="12948"/>
                </a:lnTo>
                <a:close/>
                <a:moveTo>
                  <a:pt x="1403468" y="1395"/>
                </a:moveTo>
                <a:lnTo>
                  <a:pt x="1439745" y="1395"/>
                </a:lnTo>
                <a:cubicBezTo>
                  <a:pt x="1447037" y="1395"/>
                  <a:pt x="1452581" y="2130"/>
                  <a:pt x="1456376" y="3600"/>
                </a:cubicBezTo>
                <a:cubicBezTo>
                  <a:pt x="1460171" y="5070"/>
                  <a:pt x="1463203" y="7665"/>
                  <a:pt x="1465473" y="11386"/>
                </a:cubicBezTo>
                <a:cubicBezTo>
                  <a:pt x="1467743" y="15106"/>
                  <a:pt x="1468877" y="19218"/>
                  <a:pt x="1468878" y="23720"/>
                </a:cubicBezTo>
                <a:cubicBezTo>
                  <a:pt x="1468877" y="29524"/>
                  <a:pt x="1466999" y="34417"/>
                  <a:pt x="1463241" y="38398"/>
                </a:cubicBezTo>
                <a:cubicBezTo>
                  <a:pt x="1459483" y="42379"/>
                  <a:pt x="1453678" y="44909"/>
                  <a:pt x="1445828" y="45988"/>
                </a:cubicBezTo>
                <a:cubicBezTo>
                  <a:pt x="1448693" y="47365"/>
                  <a:pt x="1450869" y="48723"/>
                  <a:pt x="1452358" y="50062"/>
                </a:cubicBezTo>
                <a:cubicBezTo>
                  <a:pt x="1455520" y="52964"/>
                  <a:pt x="1458515" y="56592"/>
                  <a:pt x="1461343" y="60945"/>
                </a:cubicBezTo>
                <a:lnTo>
                  <a:pt x="1475575" y="83214"/>
                </a:lnTo>
                <a:lnTo>
                  <a:pt x="1461957" y="83214"/>
                </a:lnTo>
                <a:lnTo>
                  <a:pt x="1451130" y="66192"/>
                </a:lnTo>
                <a:cubicBezTo>
                  <a:pt x="1447967" y="61280"/>
                  <a:pt x="1445363" y="57522"/>
                  <a:pt x="1443316" y="54918"/>
                </a:cubicBezTo>
                <a:cubicBezTo>
                  <a:pt x="1441270" y="52313"/>
                  <a:pt x="1439437" y="50490"/>
                  <a:pt x="1437819" y="49448"/>
                </a:cubicBezTo>
                <a:cubicBezTo>
                  <a:pt x="1436200" y="48407"/>
                  <a:pt x="1434554" y="47681"/>
                  <a:pt x="1432880" y="47272"/>
                </a:cubicBezTo>
                <a:cubicBezTo>
                  <a:pt x="1431652" y="47011"/>
                  <a:pt x="1429643" y="46881"/>
                  <a:pt x="1426852" y="46881"/>
                </a:cubicBezTo>
                <a:lnTo>
                  <a:pt x="1414295" y="46881"/>
                </a:lnTo>
                <a:lnTo>
                  <a:pt x="1414295" y="83214"/>
                </a:lnTo>
                <a:lnTo>
                  <a:pt x="1403468" y="83214"/>
                </a:lnTo>
                <a:close/>
                <a:moveTo>
                  <a:pt x="1354168" y="1395"/>
                </a:moveTo>
                <a:lnTo>
                  <a:pt x="1364214" y="1395"/>
                </a:lnTo>
                <a:lnTo>
                  <a:pt x="1364214" y="83214"/>
                </a:lnTo>
                <a:lnTo>
                  <a:pt x="1354168" y="83214"/>
                </a:lnTo>
                <a:close/>
                <a:moveTo>
                  <a:pt x="1325593" y="1395"/>
                </a:moveTo>
                <a:lnTo>
                  <a:pt x="1335639" y="1395"/>
                </a:lnTo>
                <a:lnTo>
                  <a:pt x="1335639" y="83214"/>
                </a:lnTo>
                <a:lnTo>
                  <a:pt x="1325593" y="83214"/>
                </a:lnTo>
                <a:close/>
                <a:moveTo>
                  <a:pt x="1273336" y="1395"/>
                </a:moveTo>
                <a:lnTo>
                  <a:pt x="1285000" y="1395"/>
                </a:lnTo>
                <a:lnTo>
                  <a:pt x="1318487" y="83214"/>
                </a:lnTo>
                <a:lnTo>
                  <a:pt x="1306153" y="83214"/>
                </a:lnTo>
                <a:lnTo>
                  <a:pt x="1296609" y="58434"/>
                </a:lnTo>
                <a:lnTo>
                  <a:pt x="1262397" y="58434"/>
                </a:lnTo>
                <a:lnTo>
                  <a:pt x="1253411" y="83214"/>
                </a:lnTo>
                <a:lnTo>
                  <a:pt x="1241915" y="83214"/>
                </a:lnTo>
                <a:close/>
                <a:moveTo>
                  <a:pt x="957467" y="1395"/>
                </a:moveTo>
                <a:lnTo>
                  <a:pt x="968294" y="1395"/>
                </a:lnTo>
                <a:lnTo>
                  <a:pt x="968294" y="83214"/>
                </a:lnTo>
                <a:lnTo>
                  <a:pt x="957467" y="83214"/>
                </a:lnTo>
                <a:close/>
                <a:moveTo>
                  <a:pt x="411417" y="1395"/>
                </a:moveTo>
                <a:lnTo>
                  <a:pt x="421463" y="1395"/>
                </a:lnTo>
                <a:lnTo>
                  <a:pt x="421463" y="30752"/>
                </a:lnTo>
                <a:cubicBezTo>
                  <a:pt x="426151" y="25320"/>
                  <a:pt x="432067" y="22603"/>
                  <a:pt x="439210" y="22603"/>
                </a:cubicBezTo>
                <a:cubicBezTo>
                  <a:pt x="443601" y="22603"/>
                  <a:pt x="447414" y="23469"/>
                  <a:pt x="450652" y="25199"/>
                </a:cubicBezTo>
                <a:cubicBezTo>
                  <a:pt x="453888" y="26929"/>
                  <a:pt x="456205" y="29319"/>
                  <a:pt x="457600" y="32370"/>
                </a:cubicBezTo>
                <a:cubicBezTo>
                  <a:pt x="458995" y="35421"/>
                  <a:pt x="459693" y="39849"/>
                  <a:pt x="459693" y="45653"/>
                </a:cubicBezTo>
                <a:lnTo>
                  <a:pt x="459693" y="83214"/>
                </a:lnTo>
                <a:lnTo>
                  <a:pt x="449647" y="83214"/>
                </a:lnTo>
                <a:lnTo>
                  <a:pt x="449647" y="45653"/>
                </a:lnTo>
                <a:cubicBezTo>
                  <a:pt x="449647" y="40630"/>
                  <a:pt x="448559" y="36975"/>
                  <a:pt x="446382" y="34686"/>
                </a:cubicBezTo>
                <a:cubicBezTo>
                  <a:pt x="444205" y="32398"/>
                  <a:pt x="441127" y="31254"/>
                  <a:pt x="437145" y="31254"/>
                </a:cubicBezTo>
                <a:cubicBezTo>
                  <a:pt x="434169" y="31254"/>
                  <a:pt x="431369" y="32026"/>
                  <a:pt x="428746" y="33570"/>
                </a:cubicBezTo>
                <a:cubicBezTo>
                  <a:pt x="426123" y="35114"/>
                  <a:pt x="424253" y="37207"/>
                  <a:pt x="423137" y="39849"/>
                </a:cubicBezTo>
                <a:cubicBezTo>
                  <a:pt x="422021" y="42491"/>
                  <a:pt x="421463" y="46137"/>
                  <a:pt x="421463" y="50788"/>
                </a:cubicBezTo>
                <a:lnTo>
                  <a:pt x="421463" y="83214"/>
                </a:lnTo>
                <a:lnTo>
                  <a:pt x="411417" y="83214"/>
                </a:lnTo>
                <a:close/>
                <a:moveTo>
                  <a:pt x="316223" y="1395"/>
                </a:moveTo>
                <a:lnTo>
                  <a:pt x="326268" y="1395"/>
                </a:lnTo>
                <a:lnTo>
                  <a:pt x="326268" y="12948"/>
                </a:lnTo>
                <a:lnTo>
                  <a:pt x="316223" y="12948"/>
                </a:lnTo>
                <a:close/>
                <a:moveTo>
                  <a:pt x="862924" y="1061"/>
                </a:moveTo>
                <a:cubicBezTo>
                  <a:pt x="867389" y="1061"/>
                  <a:pt x="871500" y="2019"/>
                  <a:pt x="875258" y="3935"/>
                </a:cubicBezTo>
                <a:cubicBezTo>
                  <a:pt x="879016" y="5851"/>
                  <a:pt x="881890" y="8465"/>
                  <a:pt x="883881" y="11776"/>
                </a:cubicBezTo>
                <a:cubicBezTo>
                  <a:pt x="885871" y="15088"/>
                  <a:pt x="886867" y="18604"/>
                  <a:pt x="886867" y="22324"/>
                </a:cubicBezTo>
                <a:cubicBezTo>
                  <a:pt x="886867" y="25859"/>
                  <a:pt x="885918" y="29078"/>
                  <a:pt x="884020" y="31980"/>
                </a:cubicBezTo>
                <a:cubicBezTo>
                  <a:pt x="882123" y="34882"/>
                  <a:pt x="879314" y="37189"/>
                  <a:pt x="875593" y="38900"/>
                </a:cubicBezTo>
                <a:cubicBezTo>
                  <a:pt x="880430" y="40016"/>
                  <a:pt x="884188" y="42333"/>
                  <a:pt x="886867" y="45849"/>
                </a:cubicBezTo>
                <a:cubicBezTo>
                  <a:pt x="889546" y="49365"/>
                  <a:pt x="890885" y="53764"/>
                  <a:pt x="890885" y="59048"/>
                </a:cubicBezTo>
                <a:cubicBezTo>
                  <a:pt x="890885" y="66192"/>
                  <a:pt x="888281" y="72247"/>
                  <a:pt x="883072" y="77214"/>
                </a:cubicBezTo>
                <a:cubicBezTo>
                  <a:pt x="877863" y="82181"/>
                  <a:pt x="871277" y="84665"/>
                  <a:pt x="863315" y="84665"/>
                </a:cubicBezTo>
                <a:cubicBezTo>
                  <a:pt x="856134" y="84665"/>
                  <a:pt x="850171" y="82525"/>
                  <a:pt x="845427" y="78247"/>
                </a:cubicBezTo>
                <a:cubicBezTo>
                  <a:pt x="840684" y="73968"/>
                  <a:pt x="837977" y="68424"/>
                  <a:pt x="837307" y="61615"/>
                </a:cubicBezTo>
                <a:lnTo>
                  <a:pt x="847353" y="60276"/>
                </a:lnTo>
                <a:cubicBezTo>
                  <a:pt x="848506" y="65968"/>
                  <a:pt x="850469" y="70070"/>
                  <a:pt x="853241" y="72582"/>
                </a:cubicBezTo>
                <a:cubicBezTo>
                  <a:pt x="856013" y="75093"/>
                  <a:pt x="859389" y="76349"/>
                  <a:pt x="863371" y="76349"/>
                </a:cubicBezTo>
                <a:cubicBezTo>
                  <a:pt x="868096" y="76349"/>
                  <a:pt x="872086" y="74712"/>
                  <a:pt x="875342" y="71438"/>
                </a:cubicBezTo>
                <a:cubicBezTo>
                  <a:pt x="878597" y="68164"/>
                  <a:pt x="880225" y="64108"/>
                  <a:pt x="880225" y="59271"/>
                </a:cubicBezTo>
                <a:cubicBezTo>
                  <a:pt x="880225" y="54657"/>
                  <a:pt x="878718" y="50853"/>
                  <a:pt x="875705" y="47858"/>
                </a:cubicBezTo>
                <a:cubicBezTo>
                  <a:pt x="872691" y="44863"/>
                  <a:pt x="868858" y="43365"/>
                  <a:pt x="864208" y="43365"/>
                </a:cubicBezTo>
                <a:cubicBezTo>
                  <a:pt x="862310" y="43365"/>
                  <a:pt x="859947" y="43737"/>
                  <a:pt x="857120" y="44481"/>
                </a:cubicBezTo>
                <a:lnTo>
                  <a:pt x="858236" y="35663"/>
                </a:lnTo>
                <a:cubicBezTo>
                  <a:pt x="858906" y="35738"/>
                  <a:pt x="859445" y="35775"/>
                  <a:pt x="859854" y="35775"/>
                </a:cubicBezTo>
                <a:cubicBezTo>
                  <a:pt x="864133" y="35775"/>
                  <a:pt x="867984" y="34659"/>
                  <a:pt x="871407" y="32426"/>
                </a:cubicBezTo>
                <a:cubicBezTo>
                  <a:pt x="874830" y="30194"/>
                  <a:pt x="876542" y="26752"/>
                  <a:pt x="876542" y="22101"/>
                </a:cubicBezTo>
                <a:cubicBezTo>
                  <a:pt x="876542" y="18418"/>
                  <a:pt x="875295" y="15367"/>
                  <a:pt x="872803" y="12948"/>
                </a:cubicBezTo>
                <a:cubicBezTo>
                  <a:pt x="870310" y="10530"/>
                  <a:pt x="867091" y="9321"/>
                  <a:pt x="863147" y="9321"/>
                </a:cubicBezTo>
                <a:cubicBezTo>
                  <a:pt x="859241" y="9321"/>
                  <a:pt x="855985" y="10548"/>
                  <a:pt x="853380" y="13004"/>
                </a:cubicBezTo>
                <a:cubicBezTo>
                  <a:pt x="850776" y="15460"/>
                  <a:pt x="849102" y="19143"/>
                  <a:pt x="848357" y="24055"/>
                </a:cubicBezTo>
                <a:lnTo>
                  <a:pt x="838312" y="22269"/>
                </a:lnTo>
                <a:cubicBezTo>
                  <a:pt x="839539" y="15534"/>
                  <a:pt x="842330" y="10316"/>
                  <a:pt x="846683" y="6614"/>
                </a:cubicBezTo>
                <a:cubicBezTo>
                  <a:pt x="851036" y="2912"/>
                  <a:pt x="856450" y="1061"/>
                  <a:pt x="862924" y="1061"/>
                </a:cubicBezTo>
                <a:close/>
                <a:moveTo>
                  <a:pt x="797756" y="1061"/>
                </a:moveTo>
                <a:cubicBezTo>
                  <a:pt x="805607" y="1061"/>
                  <a:pt x="811820" y="3237"/>
                  <a:pt x="816397" y="7590"/>
                </a:cubicBezTo>
                <a:cubicBezTo>
                  <a:pt x="820973" y="11944"/>
                  <a:pt x="823261" y="17339"/>
                  <a:pt x="823261" y="23776"/>
                </a:cubicBezTo>
                <a:cubicBezTo>
                  <a:pt x="823261" y="27050"/>
                  <a:pt x="822592" y="30268"/>
                  <a:pt x="821252" y="33431"/>
                </a:cubicBezTo>
                <a:cubicBezTo>
                  <a:pt x="819913" y="36593"/>
                  <a:pt x="817690" y="39923"/>
                  <a:pt x="814583" y="43421"/>
                </a:cubicBezTo>
                <a:cubicBezTo>
                  <a:pt x="811476" y="46918"/>
                  <a:pt x="806313" y="51718"/>
                  <a:pt x="799095" y="57820"/>
                </a:cubicBezTo>
                <a:cubicBezTo>
                  <a:pt x="793068" y="62880"/>
                  <a:pt x="789198" y="66312"/>
                  <a:pt x="787487" y="68117"/>
                </a:cubicBezTo>
                <a:cubicBezTo>
                  <a:pt x="785775" y="69922"/>
                  <a:pt x="784361" y="71735"/>
                  <a:pt x="783245" y="73559"/>
                </a:cubicBezTo>
                <a:lnTo>
                  <a:pt x="823373" y="73559"/>
                </a:lnTo>
                <a:lnTo>
                  <a:pt x="823373" y="83214"/>
                </a:lnTo>
                <a:lnTo>
                  <a:pt x="769293" y="83214"/>
                </a:lnTo>
                <a:cubicBezTo>
                  <a:pt x="769218" y="80795"/>
                  <a:pt x="769609" y="78470"/>
                  <a:pt x="770465" y="76237"/>
                </a:cubicBezTo>
                <a:cubicBezTo>
                  <a:pt x="771841" y="72554"/>
                  <a:pt x="774046" y="68926"/>
                  <a:pt x="777078" y="65354"/>
                </a:cubicBezTo>
                <a:cubicBezTo>
                  <a:pt x="780110" y="61782"/>
                  <a:pt x="784492" y="57653"/>
                  <a:pt x="790222" y="52964"/>
                </a:cubicBezTo>
                <a:cubicBezTo>
                  <a:pt x="799114" y="45672"/>
                  <a:pt x="805123" y="39895"/>
                  <a:pt x="808248" y="35635"/>
                </a:cubicBezTo>
                <a:cubicBezTo>
                  <a:pt x="811374" y="31375"/>
                  <a:pt x="812936" y="27347"/>
                  <a:pt x="812936" y="23552"/>
                </a:cubicBezTo>
                <a:cubicBezTo>
                  <a:pt x="812936" y="19571"/>
                  <a:pt x="811513" y="16213"/>
                  <a:pt x="808667" y="13478"/>
                </a:cubicBezTo>
                <a:cubicBezTo>
                  <a:pt x="805821" y="10744"/>
                  <a:pt x="802109" y="9376"/>
                  <a:pt x="797533" y="9376"/>
                </a:cubicBezTo>
                <a:cubicBezTo>
                  <a:pt x="792696" y="9376"/>
                  <a:pt x="788826" y="10827"/>
                  <a:pt x="785924" y="13730"/>
                </a:cubicBezTo>
                <a:cubicBezTo>
                  <a:pt x="783022" y="16632"/>
                  <a:pt x="781552" y="20650"/>
                  <a:pt x="781515" y="25785"/>
                </a:cubicBezTo>
                <a:lnTo>
                  <a:pt x="771190" y="24724"/>
                </a:lnTo>
                <a:cubicBezTo>
                  <a:pt x="771897" y="17022"/>
                  <a:pt x="774557" y="11153"/>
                  <a:pt x="779171" y="7116"/>
                </a:cubicBezTo>
                <a:cubicBezTo>
                  <a:pt x="783785" y="3079"/>
                  <a:pt x="789980" y="1061"/>
                  <a:pt x="797756" y="1061"/>
                </a:cubicBezTo>
                <a:close/>
                <a:moveTo>
                  <a:pt x="730579" y="1061"/>
                </a:moveTo>
                <a:cubicBezTo>
                  <a:pt x="734969" y="1061"/>
                  <a:pt x="738820" y="1944"/>
                  <a:pt x="742131" y="3712"/>
                </a:cubicBezTo>
                <a:cubicBezTo>
                  <a:pt x="745443" y="5479"/>
                  <a:pt x="748178" y="8028"/>
                  <a:pt x="750335" y="11358"/>
                </a:cubicBezTo>
                <a:cubicBezTo>
                  <a:pt x="752494" y="14688"/>
                  <a:pt x="754186" y="18743"/>
                  <a:pt x="755414" y="23524"/>
                </a:cubicBezTo>
                <a:cubicBezTo>
                  <a:pt x="756642" y="28305"/>
                  <a:pt x="757256" y="34752"/>
                  <a:pt x="757256" y="42863"/>
                </a:cubicBezTo>
                <a:cubicBezTo>
                  <a:pt x="757256" y="52462"/>
                  <a:pt x="756270" y="60210"/>
                  <a:pt x="754298" y="66108"/>
                </a:cubicBezTo>
                <a:cubicBezTo>
                  <a:pt x="752326" y="72005"/>
                  <a:pt x="749377" y="76563"/>
                  <a:pt x="745452" y="79781"/>
                </a:cubicBezTo>
                <a:cubicBezTo>
                  <a:pt x="741527" y="83000"/>
                  <a:pt x="736569" y="84609"/>
                  <a:pt x="730579" y="84609"/>
                </a:cubicBezTo>
                <a:cubicBezTo>
                  <a:pt x="722691" y="84609"/>
                  <a:pt x="716496" y="81781"/>
                  <a:pt x="711994" y="76126"/>
                </a:cubicBezTo>
                <a:cubicBezTo>
                  <a:pt x="706599" y="69317"/>
                  <a:pt x="703901" y="58229"/>
                  <a:pt x="703901" y="42863"/>
                </a:cubicBezTo>
                <a:cubicBezTo>
                  <a:pt x="703901" y="33189"/>
                  <a:pt x="704896" y="25403"/>
                  <a:pt x="706887" y="19506"/>
                </a:cubicBezTo>
                <a:cubicBezTo>
                  <a:pt x="708878" y="13609"/>
                  <a:pt x="711836" y="9060"/>
                  <a:pt x="715761" y="5860"/>
                </a:cubicBezTo>
                <a:cubicBezTo>
                  <a:pt x="719686" y="2660"/>
                  <a:pt x="724626" y="1061"/>
                  <a:pt x="730579" y="1061"/>
                </a:cubicBezTo>
                <a:close/>
                <a:moveTo>
                  <a:pt x="664406" y="1061"/>
                </a:moveTo>
                <a:cubicBezTo>
                  <a:pt x="672257" y="1061"/>
                  <a:pt x="678470" y="3237"/>
                  <a:pt x="683047" y="7590"/>
                </a:cubicBezTo>
                <a:cubicBezTo>
                  <a:pt x="687623" y="11944"/>
                  <a:pt x="689911" y="17339"/>
                  <a:pt x="689911" y="23776"/>
                </a:cubicBezTo>
                <a:cubicBezTo>
                  <a:pt x="689911" y="27050"/>
                  <a:pt x="689242" y="30268"/>
                  <a:pt x="687902" y="33431"/>
                </a:cubicBezTo>
                <a:cubicBezTo>
                  <a:pt x="686563" y="36593"/>
                  <a:pt x="684340" y="39923"/>
                  <a:pt x="681233" y="43421"/>
                </a:cubicBezTo>
                <a:cubicBezTo>
                  <a:pt x="678126" y="46918"/>
                  <a:pt x="672963" y="51718"/>
                  <a:pt x="665745" y="57820"/>
                </a:cubicBezTo>
                <a:cubicBezTo>
                  <a:pt x="659718" y="62880"/>
                  <a:pt x="655848" y="66312"/>
                  <a:pt x="654137" y="68117"/>
                </a:cubicBezTo>
                <a:cubicBezTo>
                  <a:pt x="652425" y="69922"/>
                  <a:pt x="651011" y="71735"/>
                  <a:pt x="649895" y="73559"/>
                </a:cubicBezTo>
                <a:lnTo>
                  <a:pt x="690023" y="73559"/>
                </a:lnTo>
                <a:lnTo>
                  <a:pt x="690023" y="83214"/>
                </a:lnTo>
                <a:lnTo>
                  <a:pt x="635942" y="83214"/>
                </a:lnTo>
                <a:cubicBezTo>
                  <a:pt x="635868" y="80795"/>
                  <a:pt x="636259" y="78470"/>
                  <a:pt x="637114" y="76237"/>
                </a:cubicBezTo>
                <a:cubicBezTo>
                  <a:pt x="638491" y="72554"/>
                  <a:pt x="640696" y="68926"/>
                  <a:pt x="643728" y="65354"/>
                </a:cubicBezTo>
                <a:cubicBezTo>
                  <a:pt x="646760" y="61782"/>
                  <a:pt x="651142" y="57653"/>
                  <a:pt x="656872" y="52964"/>
                </a:cubicBezTo>
                <a:cubicBezTo>
                  <a:pt x="665764" y="45672"/>
                  <a:pt x="671773" y="39895"/>
                  <a:pt x="674898" y="35635"/>
                </a:cubicBezTo>
                <a:cubicBezTo>
                  <a:pt x="678024" y="31375"/>
                  <a:pt x="679586" y="27347"/>
                  <a:pt x="679586" y="23552"/>
                </a:cubicBezTo>
                <a:cubicBezTo>
                  <a:pt x="679586" y="19571"/>
                  <a:pt x="678163" y="16213"/>
                  <a:pt x="675317" y="13478"/>
                </a:cubicBezTo>
                <a:cubicBezTo>
                  <a:pt x="672470" y="10744"/>
                  <a:pt x="668759" y="9376"/>
                  <a:pt x="664183" y="9376"/>
                </a:cubicBezTo>
                <a:cubicBezTo>
                  <a:pt x="659346" y="9376"/>
                  <a:pt x="655476" y="10827"/>
                  <a:pt x="652574" y="13730"/>
                </a:cubicBezTo>
                <a:cubicBezTo>
                  <a:pt x="649672" y="16632"/>
                  <a:pt x="648202" y="20650"/>
                  <a:pt x="648165" y="25785"/>
                </a:cubicBezTo>
                <a:lnTo>
                  <a:pt x="637840" y="24724"/>
                </a:lnTo>
                <a:cubicBezTo>
                  <a:pt x="638547" y="17022"/>
                  <a:pt x="641207" y="11153"/>
                  <a:pt x="645821" y="7116"/>
                </a:cubicBezTo>
                <a:cubicBezTo>
                  <a:pt x="650435" y="3079"/>
                  <a:pt x="656630" y="1061"/>
                  <a:pt x="664406" y="1061"/>
                </a:cubicBezTo>
                <a:close/>
                <a:moveTo>
                  <a:pt x="2430475" y="0"/>
                </a:moveTo>
                <a:cubicBezTo>
                  <a:pt x="2433302" y="0"/>
                  <a:pt x="2436428" y="335"/>
                  <a:pt x="2439851" y="1005"/>
                </a:cubicBezTo>
                <a:lnTo>
                  <a:pt x="2438344" y="9767"/>
                </a:lnTo>
                <a:cubicBezTo>
                  <a:pt x="2436260" y="9395"/>
                  <a:pt x="2434288" y="9209"/>
                  <a:pt x="2432428" y="9209"/>
                </a:cubicBezTo>
                <a:cubicBezTo>
                  <a:pt x="2429377" y="9209"/>
                  <a:pt x="2427219" y="9860"/>
                  <a:pt x="2425954" y="11162"/>
                </a:cubicBezTo>
                <a:cubicBezTo>
                  <a:pt x="2424689" y="12465"/>
                  <a:pt x="2424056" y="14902"/>
                  <a:pt x="2424056" y="18474"/>
                </a:cubicBezTo>
                <a:lnTo>
                  <a:pt x="2424056" y="23943"/>
                </a:lnTo>
                <a:lnTo>
                  <a:pt x="2435609" y="23943"/>
                </a:lnTo>
                <a:lnTo>
                  <a:pt x="2435609" y="31756"/>
                </a:lnTo>
                <a:lnTo>
                  <a:pt x="2424056" y="31756"/>
                </a:lnTo>
                <a:lnTo>
                  <a:pt x="2424056" y="83214"/>
                </a:lnTo>
                <a:lnTo>
                  <a:pt x="2414066" y="83214"/>
                </a:lnTo>
                <a:lnTo>
                  <a:pt x="2414066" y="31756"/>
                </a:lnTo>
                <a:lnTo>
                  <a:pt x="2405193" y="31756"/>
                </a:lnTo>
                <a:lnTo>
                  <a:pt x="2405193" y="23943"/>
                </a:lnTo>
                <a:lnTo>
                  <a:pt x="2414066" y="23943"/>
                </a:lnTo>
                <a:lnTo>
                  <a:pt x="2414066" y="17636"/>
                </a:lnTo>
                <a:cubicBezTo>
                  <a:pt x="2414066" y="13655"/>
                  <a:pt x="2414420" y="10697"/>
                  <a:pt x="2415127" y="8762"/>
                </a:cubicBezTo>
                <a:cubicBezTo>
                  <a:pt x="2416094" y="6158"/>
                  <a:pt x="2417796" y="4046"/>
                  <a:pt x="2420233" y="2428"/>
                </a:cubicBezTo>
                <a:cubicBezTo>
                  <a:pt x="2422671" y="809"/>
                  <a:pt x="2426084" y="0"/>
                  <a:pt x="2430475" y="0"/>
                </a:cubicBezTo>
                <a:close/>
                <a:moveTo>
                  <a:pt x="1068400" y="0"/>
                </a:moveTo>
                <a:cubicBezTo>
                  <a:pt x="1071228" y="0"/>
                  <a:pt x="1074353" y="335"/>
                  <a:pt x="1077776" y="1005"/>
                </a:cubicBezTo>
                <a:lnTo>
                  <a:pt x="1076269" y="9767"/>
                </a:lnTo>
                <a:cubicBezTo>
                  <a:pt x="1074186" y="9395"/>
                  <a:pt x="1072214" y="9209"/>
                  <a:pt x="1070353" y="9209"/>
                </a:cubicBezTo>
                <a:cubicBezTo>
                  <a:pt x="1067302" y="9209"/>
                  <a:pt x="1065144" y="9860"/>
                  <a:pt x="1063879" y="11162"/>
                </a:cubicBezTo>
                <a:cubicBezTo>
                  <a:pt x="1062614" y="12465"/>
                  <a:pt x="1061982" y="14902"/>
                  <a:pt x="1061982" y="18474"/>
                </a:cubicBezTo>
                <a:lnTo>
                  <a:pt x="1061982" y="23943"/>
                </a:lnTo>
                <a:lnTo>
                  <a:pt x="1073534" y="23943"/>
                </a:lnTo>
                <a:lnTo>
                  <a:pt x="1073534" y="31756"/>
                </a:lnTo>
                <a:lnTo>
                  <a:pt x="1061982" y="31756"/>
                </a:lnTo>
                <a:lnTo>
                  <a:pt x="1061982" y="83214"/>
                </a:lnTo>
                <a:lnTo>
                  <a:pt x="1051992" y="83214"/>
                </a:lnTo>
                <a:lnTo>
                  <a:pt x="1051992" y="31756"/>
                </a:lnTo>
                <a:lnTo>
                  <a:pt x="1043118" y="31756"/>
                </a:lnTo>
                <a:lnTo>
                  <a:pt x="1043118" y="23943"/>
                </a:lnTo>
                <a:lnTo>
                  <a:pt x="1051992" y="23943"/>
                </a:lnTo>
                <a:lnTo>
                  <a:pt x="1051992" y="17636"/>
                </a:lnTo>
                <a:cubicBezTo>
                  <a:pt x="1051992" y="13655"/>
                  <a:pt x="1052345" y="10697"/>
                  <a:pt x="1053052" y="8762"/>
                </a:cubicBezTo>
                <a:cubicBezTo>
                  <a:pt x="1054019" y="6158"/>
                  <a:pt x="1055722" y="4046"/>
                  <a:pt x="1058159" y="2428"/>
                </a:cubicBezTo>
                <a:cubicBezTo>
                  <a:pt x="1060596" y="809"/>
                  <a:pt x="1064009" y="0"/>
                  <a:pt x="1068400" y="0"/>
                </a:cubicBezTo>
                <a:close/>
                <a:moveTo>
                  <a:pt x="560487" y="0"/>
                </a:moveTo>
                <a:cubicBezTo>
                  <a:pt x="567556" y="0"/>
                  <a:pt x="574458" y="1814"/>
                  <a:pt x="581192" y="5442"/>
                </a:cubicBezTo>
                <a:cubicBezTo>
                  <a:pt x="587927" y="9069"/>
                  <a:pt x="593173" y="14260"/>
                  <a:pt x="596931" y="21013"/>
                </a:cubicBezTo>
                <a:cubicBezTo>
                  <a:pt x="600689" y="27766"/>
                  <a:pt x="602568" y="34807"/>
                  <a:pt x="602568" y="42137"/>
                </a:cubicBezTo>
                <a:cubicBezTo>
                  <a:pt x="602568" y="49393"/>
                  <a:pt x="600717" y="56369"/>
                  <a:pt x="597015" y="63066"/>
                </a:cubicBezTo>
                <a:cubicBezTo>
                  <a:pt x="593313" y="69763"/>
                  <a:pt x="588122" y="74963"/>
                  <a:pt x="581443" y="78665"/>
                </a:cubicBezTo>
                <a:cubicBezTo>
                  <a:pt x="574765" y="82367"/>
                  <a:pt x="567779" y="84218"/>
                  <a:pt x="560487" y="84218"/>
                </a:cubicBezTo>
                <a:cubicBezTo>
                  <a:pt x="553194" y="84218"/>
                  <a:pt x="546208" y="82367"/>
                  <a:pt x="539530" y="78665"/>
                </a:cubicBezTo>
                <a:cubicBezTo>
                  <a:pt x="532851" y="74963"/>
                  <a:pt x="527651" y="69763"/>
                  <a:pt x="523931" y="63066"/>
                </a:cubicBezTo>
                <a:cubicBezTo>
                  <a:pt x="520210" y="56369"/>
                  <a:pt x="518350" y="49393"/>
                  <a:pt x="518350" y="42137"/>
                </a:cubicBezTo>
                <a:cubicBezTo>
                  <a:pt x="518350" y="34807"/>
                  <a:pt x="520238" y="27766"/>
                  <a:pt x="524014" y="21013"/>
                </a:cubicBezTo>
                <a:cubicBezTo>
                  <a:pt x="527791" y="14260"/>
                  <a:pt x="533046" y="9069"/>
                  <a:pt x="539781" y="5442"/>
                </a:cubicBezTo>
                <a:cubicBezTo>
                  <a:pt x="546515" y="1814"/>
                  <a:pt x="553417" y="0"/>
                  <a:pt x="560487" y="0"/>
                </a:cubicBezTo>
                <a:close/>
                <a:moveTo>
                  <a:pt x="38621" y="0"/>
                </a:moveTo>
                <a:cubicBezTo>
                  <a:pt x="46806" y="0"/>
                  <a:pt x="53690" y="2084"/>
                  <a:pt x="59271" y="6251"/>
                </a:cubicBezTo>
                <a:cubicBezTo>
                  <a:pt x="64852" y="10418"/>
                  <a:pt x="68740" y="16278"/>
                  <a:pt x="70935" y="23831"/>
                </a:cubicBezTo>
                <a:lnTo>
                  <a:pt x="60275" y="26343"/>
                </a:lnTo>
                <a:cubicBezTo>
                  <a:pt x="58378" y="20390"/>
                  <a:pt x="55624" y="16055"/>
                  <a:pt x="52015" y="13339"/>
                </a:cubicBezTo>
                <a:cubicBezTo>
                  <a:pt x="48406" y="10623"/>
                  <a:pt x="43867" y="9265"/>
                  <a:pt x="38398" y="9265"/>
                </a:cubicBezTo>
                <a:cubicBezTo>
                  <a:pt x="32110" y="9265"/>
                  <a:pt x="26854" y="10772"/>
                  <a:pt x="22631" y="13785"/>
                </a:cubicBezTo>
                <a:cubicBezTo>
                  <a:pt x="18408" y="16799"/>
                  <a:pt x="15441" y="20845"/>
                  <a:pt x="13729" y="25924"/>
                </a:cubicBezTo>
                <a:cubicBezTo>
                  <a:pt x="12018" y="31003"/>
                  <a:pt x="11162" y="36240"/>
                  <a:pt x="11162" y="41635"/>
                </a:cubicBezTo>
                <a:cubicBezTo>
                  <a:pt x="11162" y="48593"/>
                  <a:pt x="12176" y="54667"/>
                  <a:pt x="14204" y="59857"/>
                </a:cubicBezTo>
                <a:cubicBezTo>
                  <a:pt x="16232" y="65047"/>
                  <a:pt x="19385" y="68926"/>
                  <a:pt x="23664" y="71494"/>
                </a:cubicBezTo>
                <a:cubicBezTo>
                  <a:pt x="27942" y="74061"/>
                  <a:pt x="32575" y="75344"/>
                  <a:pt x="37560" y="75344"/>
                </a:cubicBezTo>
                <a:cubicBezTo>
                  <a:pt x="43625" y="75344"/>
                  <a:pt x="48760" y="73596"/>
                  <a:pt x="52964" y="70098"/>
                </a:cubicBezTo>
                <a:cubicBezTo>
                  <a:pt x="57169" y="66601"/>
                  <a:pt x="60015" y="61410"/>
                  <a:pt x="61503" y="54527"/>
                </a:cubicBezTo>
                <a:lnTo>
                  <a:pt x="72330" y="57262"/>
                </a:lnTo>
                <a:cubicBezTo>
                  <a:pt x="70061" y="66154"/>
                  <a:pt x="65977" y="72935"/>
                  <a:pt x="60080" y="77605"/>
                </a:cubicBezTo>
                <a:cubicBezTo>
                  <a:pt x="54183" y="82274"/>
                  <a:pt x="46974" y="84609"/>
                  <a:pt x="38453" y="84609"/>
                </a:cubicBezTo>
                <a:cubicBezTo>
                  <a:pt x="29635" y="84609"/>
                  <a:pt x="22464" y="82814"/>
                  <a:pt x="16938" y="79223"/>
                </a:cubicBezTo>
                <a:cubicBezTo>
                  <a:pt x="11413" y="75633"/>
                  <a:pt x="7209" y="70433"/>
                  <a:pt x="4325" y="63624"/>
                </a:cubicBezTo>
                <a:cubicBezTo>
                  <a:pt x="1442" y="56815"/>
                  <a:pt x="0" y="49504"/>
                  <a:pt x="0" y="41691"/>
                </a:cubicBezTo>
                <a:cubicBezTo>
                  <a:pt x="0" y="33170"/>
                  <a:pt x="1628" y="25738"/>
                  <a:pt x="4883" y="19394"/>
                </a:cubicBezTo>
                <a:cubicBezTo>
                  <a:pt x="8139" y="13051"/>
                  <a:pt x="12771" y="8232"/>
                  <a:pt x="18780" y="4939"/>
                </a:cubicBezTo>
                <a:cubicBezTo>
                  <a:pt x="24789" y="1647"/>
                  <a:pt x="31403" y="0"/>
                  <a:pt x="38621" y="0"/>
                </a:cubicBezTo>
                <a:close/>
              </a:path>
            </a:pathLst>
          </a:custGeom>
          <a:solidFill>
            <a:schemeClr val="bg1"/>
          </a:solidFill>
        </p:spPr>
        <p:txBody>
          <a:bodyPr wrap="square" anchor="ctr">
            <a:noAutofit/>
          </a:bodyPr>
          <a:lstStyle>
            <a:lvl1pPr algn="ctr">
              <a:defRPr sz="100"/>
            </a:lvl1pPr>
          </a:lstStyle>
          <a:p>
            <a:r>
              <a:rPr lang="en-US"/>
              <a:t>Click icon to add picture</a:t>
            </a:r>
          </a:p>
        </p:txBody>
      </p:sp>
      <p:sp>
        <p:nvSpPr>
          <p:cNvPr id="9" name="Text Placeholder 8">
            <a:extLst>
              <a:ext uri="{FF2B5EF4-FFF2-40B4-BE49-F238E27FC236}">
                <a16:creationId xmlns:a16="http://schemas.microsoft.com/office/drawing/2014/main" id="{49D5BA57-9E15-5AD5-9C8A-76FD999307C0}"/>
              </a:ext>
            </a:extLst>
          </p:cNvPr>
          <p:cNvSpPr>
            <a:spLocks noGrp="1"/>
          </p:cNvSpPr>
          <p:nvPr>
            <p:ph type="body" sz="quarter" idx="29"/>
          </p:nvPr>
        </p:nvSpPr>
        <p:spPr>
          <a:xfrm>
            <a:off x="9113520" y="1218581"/>
            <a:ext cx="6204742" cy="1645920"/>
          </a:xfrm>
        </p:spPr>
        <p:txBody>
          <a:bodyPr anchor="ctr">
            <a:noAutofit/>
          </a:bodyPr>
          <a:lstStyle>
            <a:lvl1pPr>
              <a:spcBef>
                <a:spcPts val="1200"/>
              </a:spcBef>
              <a:spcAft>
                <a:spcPts val="600"/>
              </a:spcAft>
              <a:defRPr sz="1600"/>
            </a:lvl1pPr>
            <a:lvl2pPr>
              <a:spcBef>
                <a:spcPts val="300"/>
              </a:spcBef>
              <a:spcAft>
                <a:spcPts val="300"/>
              </a:spcAft>
              <a:defRPr sz="1400"/>
            </a:lvl2pPr>
            <a:lvl3pPr>
              <a:spcBef>
                <a:spcPts val="300"/>
              </a:spcBef>
              <a:defRPr sz="1200"/>
            </a:lvl3pPr>
            <a:lvl4pPr>
              <a:spcBef>
                <a:spcPts val="300"/>
              </a:spcBef>
              <a:defRPr sz="1100"/>
            </a:lvl4pPr>
            <a:lvl5pPr>
              <a:spcBef>
                <a:spcPts val="3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E78D4022-BE6D-FFAB-DAE5-6CB74EAB2E0A}"/>
              </a:ext>
            </a:extLst>
          </p:cNvPr>
          <p:cNvSpPr>
            <a:spLocks noGrp="1"/>
          </p:cNvSpPr>
          <p:nvPr>
            <p:ph type="body" sz="quarter" idx="30"/>
          </p:nvPr>
        </p:nvSpPr>
        <p:spPr>
          <a:xfrm>
            <a:off x="9113520" y="3611881"/>
            <a:ext cx="6204742" cy="1645920"/>
          </a:xfrm>
        </p:spPr>
        <p:txBody>
          <a:bodyPr anchor="ctr">
            <a:noAutofit/>
          </a:bodyPr>
          <a:lstStyle>
            <a:lvl1pPr>
              <a:spcBef>
                <a:spcPts val="1200"/>
              </a:spcBef>
              <a:spcAft>
                <a:spcPts val="600"/>
              </a:spcAft>
              <a:defRPr sz="1600"/>
            </a:lvl1pPr>
            <a:lvl2pPr>
              <a:spcBef>
                <a:spcPts val="300"/>
              </a:spcBef>
              <a:spcAft>
                <a:spcPts val="300"/>
              </a:spcAft>
              <a:defRPr sz="1400"/>
            </a:lvl2pPr>
            <a:lvl3pPr>
              <a:spcBef>
                <a:spcPts val="300"/>
              </a:spcBef>
              <a:defRPr sz="1200"/>
            </a:lvl3pPr>
            <a:lvl4pPr>
              <a:spcBef>
                <a:spcPts val="300"/>
              </a:spcBef>
              <a:defRPr sz="1100"/>
            </a:lvl4pPr>
            <a:lvl5pPr>
              <a:spcBef>
                <a:spcPts val="3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8">
            <a:extLst>
              <a:ext uri="{FF2B5EF4-FFF2-40B4-BE49-F238E27FC236}">
                <a16:creationId xmlns:a16="http://schemas.microsoft.com/office/drawing/2014/main" id="{260A069C-D9EF-752C-FA15-D6080C222B30}"/>
              </a:ext>
            </a:extLst>
          </p:cNvPr>
          <p:cNvSpPr>
            <a:spLocks noGrp="1"/>
          </p:cNvSpPr>
          <p:nvPr>
            <p:ph type="body" sz="quarter" idx="31"/>
          </p:nvPr>
        </p:nvSpPr>
        <p:spPr>
          <a:xfrm>
            <a:off x="9113520" y="6005180"/>
            <a:ext cx="6204742" cy="1645920"/>
          </a:xfrm>
        </p:spPr>
        <p:txBody>
          <a:bodyPr anchor="ctr">
            <a:noAutofit/>
          </a:bodyPr>
          <a:lstStyle>
            <a:lvl1pPr>
              <a:spcBef>
                <a:spcPts val="1200"/>
              </a:spcBef>
              <a:spcAft>
                <a:spcPts val="600"/>
              </a:spcAft>
              <a:defRPr sz="1600"/>
            </a:lvl1pPr>
            <a:lvl2pPr>
              <a:spcBef>
                <a:spcPts val="300"/>
              </a:spcBef>
              <a:spcAft>
                <a:spcPts val="300"/>
              </a:spcAft>
              <a:defRPr sz="1400"/>
            </a:lvl2pPr>
            <a:lvl3pPr>
              <a:spcBef>
                <a:spcPts val="300"/>
              </a:spcBef>
              <a:defRPr sz="1200"/>
            </a:lvl3pPr>
            <a:lvl4pPr>
              <a:spcBef>
                <a:spcPts val="300"/>
              </a:spcBef>
              <a:defRPr sz="1100"/>
            </a:lvl4pPr>
            <a:lvl5pPr>
              <a:spcBef>
                <a:spcPts val="3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2">
            <a:extLst>
              <a:ext uri="{FF2B5EF4-FFF2-40B4-BE49-F238E27FC236}">
                <a16:creationId xmlns:a16="http://schemas.microsoft.com/office/drawing/2014/main" id="{D58423CE-BBFA-16C8-47E3-30508FAAC236}"/>
              </a:ext>
            </a:extLst>
          </p:cNvPr>
          <p:cNvSpPr>
            <a:spLocks noGrp="1" noChangeAspect="1"/>
          </p:cNvSpPr>
          <p:nvPr>
            <p:ph type="pic" sz="quarter" idx="13" hasCustomPrompt="1"/>
          </p:nvPr>
        </p:nvSpPr>
        <p:spPr>
          <a:xfrm>
            <a:off x="7854473" y="1767221"/>
            <a:ext cx="548640" cy="54864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16" name="Picture Placeholder 2">
            <a:extLst>
              <a:ext uri="{FF2B5EF4-FFF2-40B4-BE49-F238E27FC236}">
                <a16:creationId xmlns:a16="http://schemas.microsoft.com/office/drawing/2014/main" id="{7A0EFBE4-D9DD-A5DC-22F7-C6B85C0831E3}"/>
              </a:ext>
            </a:extLst>
          </p:cNvPr>
          <p:cNvSpPr>
            <a:spLocks noGrp="1" noChangeAspect="1"/>
          </p:cNvSpPr>
          <p:nvPr>
            <p:ph type="pic" sz="quarter" idx="32" hasCustomPrompt="1"/>
          </p:nvPr>
        </p:nvSpPr>
        <p:spPr>
          <a:xfrm>
            <a:off x="7854473" y="4160521"/>
            <a:ext cx="548640" cy="54864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17" name="Picture Placeholder 2">
            <a:extLst>
              <a:ext uri="{FF2B5EF4-FFF2-40B4-BE49-F238E27FC236}">
                <a16:creationId xmlns:a16="http://schemas.microsoft.com/office/drawing/2014/main" id="{7E887B7B-A1B5-CC16-D5F2-5AC6ACAC3B31}"/>
              </a:ext>
            </a:extLst>
          </p:cNvPr>
          <p:cNvSpPr>
            <a:spLocks noGrp="1" noChangeAspect="1"/>
          </p:cNvSpPr>
          <p:nvPr>
            <p:ph type="pic" sz="quarter" idx="33" hasCustomPrompt="1"/>
          </p:nvPr>
        </p:nvSpPr>
        <p:spPr>
          <a:xfrm>
            <a:off x="7854473" y="6553820"/>
            <a:ext cx="548640" cy="54864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18" name="Slide Number Placeholder">
            <a:extLst>
              <a:ext uri="{FF2B5EF4-FFF2-40B4-BE49-F238E27FC236}">
                <a16:creationId xmlns:a16="http://schemas.microsoft.com/office/drawing/2014/main" id="{491BE455-CD1D-C3FE-8A1D-07A73D01B6F5}"/>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Tree>
    <p:extLst>
      <p:ext uri="{BB962C8B-B14F-4D97-AF65-F5344CB8AC3E}">
        <p14:creationId xmlns:p14="http://schemas.microsoft.com/office/powerpoint/2010/main" val="34754291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 image righ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00ADB102-E743-76CF-4067-C946EA2E2870}"/>
              </a:ext>
            </a:extLst>
          </p:cNvPr>
          <p:cNvSpPr>
            <a:spLocks noGrp="1"/>
          </p:cNvSpPr>
          <p:nvPr>
            <p:ph type="pic" sz="quarter" idx="13" hasCustomPrompt="1"/>
          </p:nvPr>
        </p:nvSpPr>
        <p:spPr>
          <a:xfrm>
            <a:off x="8128794" y="0"/>
            <a:ext cx="8128794" cy="9144000"/>
          </a:xfrm>
          <a:pattFill prst="dkUpDiag">
            <a:fgClr>
              <a:schemeClr val="bg1">
                <a:lumMod val="75000"/>
              </a:schemeClr>
            </a:fgClr>
            <a:bgClr>
              <a:schemeClr val="bg1"/>
            </a:bgClr>
          </a:pattFill>
        </p:spPr>
        <p:txBody>
          <a:bodyPr bIns="0" anchor="ctr" anchorCtr="0">
            <a:normAutofit/>
          </a:bodyPr>
          <a:lstStyle>
            <a:lvl1pPr algn="ctr">
              <a:defRPr sz="1800" spc="-20" baseline="0"/>
            </a:lvl1pPr>
          </a:lstStyle>
          <a:p>
            <a:r>
              <a:rPr lang="en-US"/>
              <a:t>Insert Infor licensed image here</a:t>
            </a:r>
          </a:p>
        </p:txBody>
      </p:sp>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5" y="1316736"/>
            <a:ext cx="6537959" cy="1099219"/>
          </a:xfrm>
        </p:spPr>
        <p:txBody>
          <a:bodyPr>
            <a:noAutofit/>
          </a:bodyPr>
          <a:lstStyle>
            <a:lvl1pPr>
              <a:defRPr/>
            </a:lvl1pPr>
          </a:lstStyle>
          <a:p>
            <a:r>
              <a:rPr lang="en-US"/>
              <a:t>50% image right</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5" y="914400"/>
            <a:ext cx="649224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5" name="Picture Placeholder 4">
            <a:extLst>
              <a:ext uri="{FF2B5EF4-FFF2-40B4-BE49-F238E27FC236}">
                <a16:creationId xmlns:a16="http://schemas.microsoft.com/office/drawing/2014/main" id="{48820C6A-876D-3384-773C-BBE6536A6729}"/>
              </a:ext>
            </a:extLst>
          </p:cNvPr>
          <p:cNvSpPr>
            <a:spLocks noGrp="1"/>
          </p:cNvSpPr>
          <p:nvPr>
            <p:ph type="pic" sz="quarter" idx="14"/>
          </p:nvPr>
        </p:nvSpPr>
        <p:spPr>
          <a:xfrm>
            <a:off x="12549094" y="8558784"/>
            <a:ext cx="2769169" cy="106524"/>
          </a:xfrm>
          <a:custGeom>
            <a:avLst/>
            <a:gdLst/>
            <a:ahLst/>
            <a:cxnLst/>
            <a:rect l="l" t="t" r="r" b="b"/>
            <a:pathLst>
              <a:path w="2777728" h="107268">
                <a:moveTo>
                  <a:pt x="2547863" y="71773"/>
                </a:moveTo>
                <a:lnTo>
                  <a:pt x="2559304" y="71773"/>
                </a:lnTo>
                <a:lnTo>
                  <a:pt x="2559304" y="83214"/>
                </a:lnTo>
                <a:lnTo>
                  <a:pt x="2547863" y="83214"/>
                </a:lnTo>
                <a:close/>
                <a:moveTo>
                  <a:pt x="2271638" y="71773"/>
                </a:moveTo>
                <a:lnTo>
                  <a:pt x="2283079" y="71773"/>
                </a:lnTo>
                <a:lnTo>
                  <a:pt x="2283079" y="83214"/>
                </a:lnTo>
                <a:lnTo>
                  <a:pt x="2271638" y="83214"/>
                </a:lnTo>
                <a:close/>
                <a:moveTo>
                  <a:pt x="1185788" y="71773"/>
                </a:moveTo>
                <a:lnTo>
                  <a:pt x="1197229" y="71773"/>
                </a:lnTo>
                <a:lnTo>
                  <a:pt x="1197229" y="83214"/>
                </a:lnTo>
                <a:lnTo>
                  <a:pt x="1185788" y="83214"/>
                </a:lnTo>
                <a:close/>
                <a:moveTo>
                  <a:pt x="909563" y="71773"/>
                </a:moveTo>
                <a:lnTo>
                  <a:pt x="921004" y="71773"/>
                </a:lnTo>
                <a:lnTo>
                  <a:pt x="921004" y="83214"/>
                </a:lnTo>
                <a:lnTo>
                  <a:pt x="909563" y="83214"/>
                </a:lnTo>
                <a:close/>
                <a:moveTo>
                  <a:pt x="2654796" y="30919"/>
                </a:moveTo>
                <a:cubicBezTo>
                  <a:pt x="2649773" y="30919"/>
                  <a:pt x="2645606" y="32798"/>
                  <a:pt x="2642294" y="36556"/>
                </a:cubicBezTo>
                <a:cubicBezTo>
                  <a:pt x="2638983" y="40314"/>
                  <a:pt x="2637327" y="45988"/>
                  <a:pt x="2637327" y="53578"/>
                </a:cubicBezTo>
                <a:cubicBezTo>
                  <a:pt x="2637327" y="61169"/>
                  <a:pt x="2638983" y="66852"/>
                  <a:pt x="2642294" y="70628"/>
                </a:cubicBezTo>
                <a:cubicBezTo>
                  <a:pt x="2645606" y="74405"/>
                  <a:pt x="2649773" y="76293"/>
                  <a:pt x="2654796" y="76293"/>
                </a:cubicBezTo>
                <a:cubicBezTo>
                  <a:pt x="2659781" y="76293"/>
                  <a:pt x="2663930" y="74396"/>
                  <a:pt x="2667241" y="70601"/>
                </a:cubicBezTo>
                <a:cubicBezTo>
                  <a:pt x="2670553" y="66805"/>
                  <a:pt x="2672209" y="61020"/>
                  <a:pt x="2672209" y="53243"/>
                </a:cubicBezTo>
                <a:cubicBezTo>
                  <a:pt x="2672209" y="45914"/>
                  <a:pt x="2670544" y="40361"/>
                  <a:pt x="2667213" y="36584"/>
                </a:cubicBezTo>
                <a:cubicBezTo>
                  <a:pt x="2663883" y="32808"/>
                  <a:pt x="2659744" y="30919"/>
                  <a:pt x="2654796" y="30919"/>
                </a:cubicBezTo>
                <a:close/>
                <a:moveTo>
                  <a:pt x="2464296" y="30919"/>
                </a:moveTo>
                <a:cubicBezTo>
                  <a:pt x="2459273" y="30919"/>
                  <a:pt x="2455106" y="32798"/>
                  <a:pt x="2451794" y="36556"/>
                </a:cubicBezTo>
                <a:cubicBezTo>
                  <a:pt x="2448483" y="40314"/>
                  <a:pt x="2446827" y="45988"/>
                  <a:pt x="2446827" y="53578"/>
                </a:cubicBezTo>
                <a:cubicBezTo>
                  <a:pt x="2446827" y="61169"/>
                  <a:pt x="2448483" y="66852"/>
                  <a:pt x="2451794" y="70628"/>
                </a:cubicBezTo>
                <a:cubicBezTo>
                  <a:pt x="2455106" y="74405"/>
                  <a:pt x="2459273" y="76293"/>
                  <a:pt x="2464296" y="76293"/>
                </a:cubicBezTo>
                <a:cubicBezTo>
                  <a:pt x="2469281" y="76293"/>
                  <a:pt x="2473430" y="74396"/>
                  <a:pt x="2476741" y="70601"/>
                </a:cubicBezTo>
                <a:cubicBezTo>
                  <a:pt x="2480053" y="66805"/>
                  <a:pt x="2481709" y="61020"/>
                  <a:pt x="2481709" y="53243"/>
                </a:cubicBezTo>
                <a:cubicBezTo>
                  <a:pt x="2481709" y="45914"/>
                  <a:pt x="2480044" y="40361"/>
                  <a:pt x="2476713" y="36584"/>
                </a:cubicBezTo>
                <a:cubicBezTo>
                  <a:pt x="2473383" y="32808"/>
                  <a:pt x="2469244" y="30919"/>
                  <a:pt x="2464296" y="30919"/>
                </a:cubicBezTo>
                <a:close/>
                <a:moveTo>
                  <a:pt x="2224497" y="30919"/>
                </a:moveTo>
                <a:cubicBezTo>
                  <a:pt x="2220032" y="30919"/>
                  <a:pt x="2216302" y="32742"/>
                  <a:pt x="2213307" y="36389"/>
                </a:cubicBezTo>
                <a:cubicBezTo>
                  <a:pt x="2210311" y="40035"/>
                  <a:pt x="2208814" y="45783"/>
                  <a:pt x="2208814" y="53634"/>
                </a:cubicBezTo>
                <a:cubicBezTo>
                  <a:pt x="2208814" y="61224"/>
                  <a:pt x="2210414" y="66898"/>
                  <a:pt x="2213614" y="70656"/>
                </a:cubicBezTo>
                <a:cubicBezTo>
                  <a:pt x="2216813" y="74414"/>
                  <a:pt x="2220590" y="76293"/>
                  <a:pt x="2224943" y="76293"/>
                </a:cubicBezTo>
                <a:cubicBezTo>
                  <a:pt x="2229334" y="76293"/>
                  <a:pt x="2233064" y="74498"/>
                  <a:pt x="2236133" y="70908"/>
                </a:cubicBezTo>
                <a:cubicBezTo>
                  <a:pt x="2239203" y="67317"/>
                  <a:pt x="2240738" y="61838"/>
                  <a:pt x="2240738" y="54471"/>
                </a:cubicBezTo>
                <a:cubicBezTo>
                  <a:pt x="2240738" y="46360"/>
                  <a:pt x="2239175" y="40407"/>
                  <a:pt x="2236050" y="36612"/>
                </a:cubicBezTo>
                <a:cubicBezTo>
                  <a:pt x="2232924" y="32817"/>
                  <a:pt x="2229073" y="30919"/>
                  <a:pt x="2224497" y="30919"/>
                </a:cubicBezTo>
                <a:close/>
                <a:moveTo>
                  <a:pt x="1538864" y="30919"/>
                </a:moveTo>
                <a:cubicBezTo>
                  <a:pt x="1534399" y="30919"/>
                  <a:pt x="1530604" y="32733"/>
                  <a:pt x="1527479" y="36361"/>
                </a:cubicBezTo>
                <a:cubicBezTo>
                  <a:pt x="1524353" y="39988"/>
                  <a:pt x="1522791" y="45374"/>
                  <a:pt x="1522791" y="52518"/>
                </a:cubicBezTo>
                <a:cubicBezTo>
                  <a:pt x="1522791" y="60294"/>
                  <a:pt x="1524335" y="65968"/>
                  <a:pt x="1527423" y="69540"/>
                </a:cubicBezTo>
                <a:cubicBezTo>
                  <a:pt x="1530511" y="73112"/>
                  <a:pt x="1534381" y="74898"/>
                  <a:pt x="1539031" y="74898"/>
                </a:cubicBezTo>
                <a:cubicBezTo>
                  <a:pt x="1543645" y="74898"/>
                  <a:pt x="1547515" y="73121"/>
                  <a:pt x="1550640" y="69568"/>
                </a:cubicBezTo>
                <a:cubicBezTo>
                  <a:pt x="1553765" y="66015"/>
                  <a:pt x="1555328" y="60443"/>
                  <a:pt x="1555328" y="52853"/>
                </a:cubicBezTo>
                <a:cubicBezTo>
                  <a:pt x="1555328" y="45597"/>
                  <a:pt x="1553719" y="40128"/>
                  <a:pt x="1550501" y="36445"/>
                </a:cubicBezTo>
                <a:cubicBezTo>
                  <a:pt x="1547282" y="32761"/>
                  <a:pt x="1543403" y="30919"/>
                  <a:pt x="1538864" y="30919"/>
                </a:cubicBezTo>
                <a:close/>
                <a:moveTo>
                  <a:pt x="1102221" y="30919"/>
                </a:moveTo>
                <a:cubicBezTo>
                  <a:pt x="1097198" y="30919"/>
                  <a:pt x="1093031" y="32798"/>
                  <a:pt x="1089720" y="36556"/>
                </a:cubicBezTo>
                <a:cubicBezTo>
                  <a:pt x="1086408" y="40314"/>
                  <a:pt x="1084752" y="45988"/>
                  <a:pt x="1084752" y="53578"/>
                </a:cubicBezTo>
                <a:cubicBezTo>
                  <a:pt x="1084752" y="61169"/>
                  <a:pt x="1086408" y="66852"/>
                  <a:pt x="1089720" y="70628"/>
                </a:cubicBezTo>
                <a:cubicBezTo>
                  <a:pt x="1093031" y="74405"/>
                  <a:pt x="1097198" y="76293"/>
                  <a:pt x="1102221" y="76293"/>
                </a:cubicBezTo>
                <a:cubicBezTo>
                  <a:pt x="1107207" y="76293"/>
                  <a:pt x="1111356" y="74396"/>
                  <a:pt x="1114667" y="70601"/>
                </a:cubicBezTo>
                <a:cubicBezTo>
                  <a:pt x="1117978" y="66805"/>
                  <a:pt x="1119634" y="61020"/>
                  <a:pt x="1119634" y="53243"/>
                </a:cubicBezTo>
                <a:cubicBezTo>
                  <a:pt x="1119634" y="45914"/>
                  <a:pt x="1117969" y="40361"/>
                  <a:pt x="1114639" y="36584"/>
                </a:cubicBezTo>
                <a:cubicBezTo>
                  <a:pt x="1111309" y="32808"/>
                  <a:pt x="1107170" y="30919"/>
                  <a:pt x="1102221" y="30919"/>
                </a:cubicBezTo>
                <a:close/>
                <a:moveTo>
                  <a:pt x="367289" y="30919"/>
                </a:moveTo>
                <a:cubicBezTo>
                  <a:pt x="362824" y="30919"/>
                  <a:pt x="359029" y="32733"/>
                  <a:pt x="355904" y="36361"/>
                </a:cubicBezTo>
                <a:cubicBezTo>
                  <a:pt x="352778" y="39988"/>
                  <a:pt x="351216" y="45374"/>
                  <a:pt x="351216" y="52518"/>
                </a:cubicBezTo>
                <a:cubicBezTo>
                  <a:pt x="351216" y="60294"/>
                  <a:pt x="352760" y="65968"/>
                  <a:pt x="355848" y="69540"/>
                </a:cubicBezTo>
                <a:cubicBezTo>
                  <a:pt x="358936" y="73112"/>
                  <a:pt x="362806" y="74898"/>
                  <a:pt x="367457" y="74898"/>
                </a:cubicBezTo>
                <a:cubicBezTo>
                  <a:pt x="372070" y="74898"/>
                  <a:pt x="375940" y="73121"/>
                  <a:pt x="379065" y="69568"/>
                </a:cubicBezTo>
                <a:cubicBezTo>
                  <a:pt x="382191" y="66015"/>
                  <a:pt x="383753" y="60443"/>
                  <a:pt x="383753" y="52853"/>
                </a:cubicBezTo>
                <a:cubicBezTo>
                  <a:pt x="383753" y="45597"/>
                  <a:pt x="382144" y="40128"/>
                  <a:pt x="378926" y="36445"/>
                </a:cubicBezTo>
                <a:cubicBezTo>
                  <a:pt x="375707" y="32761"/>
                  <a:pt x="371828" y="30919"/>
                  <a:pt x="367289" y="30919"/>
                </a:cubicBezTo>
                <a:close/>
                <a:moveTo>
                  <a:pt x="111621" y="30919"/>
                </a:moveTo>
                <a:cubicBezTo>
                  <a:pt x="106598" y="30919"/>
                  <a:pt x="102431" y="32798"/>
                  <a:pt x="99119" y="36556"/>
                </a:cubicBezTo>
                <a:cubicBezTo>
                  <a:pt x="95808" y="40314"/>
                  <a:pt x="94152" y="45988"/>
                  <a:pt x="94152" y="53578"/>
                </a:cubicBezTo>
                <a:cubicBezTo>
                  <a:pt x="94152" y="61169"/>
                  <a:pt x="95808" y="66852"/>
                  <a:pt x="99119" y="70628"/>
                </a:cubicBezTo>
                <a:cubicBezTo>
                  <a:pt x="102431" y="74405"/>
                  <a:pt x="106598" y="76293"/>
                  <a:pt x="111621" y="76293"/>
                </a:cubicBezTo>
                <a:cubicBezTo>
                  <a:pt x="116607" y="76293"/>
                  <a:pt x="120755" y="74396"/>
                  <a:pt x="124067" y="70601"/>
                </a:cubicBezTo>
                <a:cubicBezTo>
                  <a:pt x="127378" y="66805"/>
                  <a:pt x="129034" y="61020"/>
                  <a:pt x="129034" y="53243"/>
                </a:cubicBezTo>
                <a:cubicBezTo>
                  <a:pt x="129034" y="45914"/>
                  <a:pt x="127369" y="40361"/>
                  <a:pt x="124039" y="36584"/>
                </a:cubicBezTo>
                <a:cubicBezTo>
                  <a:pt x="120709" y="32808"/>
                  <a:pt x="116570" y="30919"/>
                  <a:pt x="111621" y="30919"/>
                </a:cubicBezTo>
                <a:close/>
                <a:moveTo>
                  <a:pt x="2159887" y="30863"/>
                </a:moveTo>
                <a:cubicBezTo>
                  <a:pt x="2155273" y="30863"/>
                  <a:pt x="2151394" y="32408"/>
                  <a:pt x="2148250" y="35496"/>
                </a:cubicBezTo>
                <a:cubicBezTo>
                  <a:pt x="2145107" y="38584"/>
                  <a:pt x="2143367" y="42714"/>
                  <a:pt x="2143032" y="47886"/>
                </a:cubicBezTo>
                <a:lnTo>
                  <a:pt x="2176127" y="47886"/>
                </a:lnTo>
                <a:cubicBezTo>
                  <a:pt x="2175681" y="42900"/>
                  <a:pt x="2174416" y="39161"/>
                  <a:pt x="2172333" y="36668"/>
                </a:cubicBezTo>
                <a:cubicBezTo>
                  <a:pt x="2169133" y="32798"/>
                  <a:pt x="2164984" y="30863"/>
                  <a:pt x="2159887" y="30863"/>
                </a:cubicBezTo>
                <a:close/>
                <a:moveTo>
                  <a:pt x="1997962" y="30863"/>
                </a:moveTo>
                <a:cubicBezTo>
                  <a:pt x="1993348" y="30863"/>
                  <a:pt x="1989469" y="32408"/>
                  <a:pt x="1986325" y="35496"/>
                </a:cubicBezTo>
                <a:cubicBezTo>
                  <a:pt x="1983181" y="38584"/>
                  <a:pt x="1981442" y="42714"/>
                  <a:pt x="1981107" y="47886"/>
                </a:cubicBezTo>
                <a:lnTo>
                  <a:pt x="2014203" y="47886"/>
                </a:lnTo>
                <a:cubicBezTo>
                  <a:pt x="2013756" y="42900"/>
                  <a:pt x="2012491" y="39161"/>
                  <a:pt x="2010407" y="36668"/>
                </a:cubicBezTo>
                <a:cubicBezTo>
                  <a:pt x="2007207" y="32798"/>
                  <a:pt x="2003059" y="30863"/>
                  <a:pt x="1997962" y="30863"/>
                </a:cubicBezTo>
                <a:close/>
                <a:moveTo>
                  <a:pt x="1874137" y="30863"/>
                </a:moveTo>
                <a:cubicBezTo>
                  <a:pt x="1869523" y="30863"/>
                  <a:pt x="1865644" y="32408"/>
                  <a:pt x="1862500" y="35496"/>
                </a:cubicBezTo>
                <a:cubicBezTo>
                  <a:pt x="1859356" y="38584"/>
                  <a:pt x="1857617" y="42714"/>
                  <a:pt x="1857282" y="47886"/>
                </a:cubicBezTo>
                <a:lnTo>
                  <a:pt x="1890377" y="47886"/>
                </a:lnTo>
                <a:cubicBezTo>
                  <a:pt x="1889931" y="42900"/>
                  <a:pt x="1888666" y="39161"/>
                  <a:pt x="1886582" y="36668"/>
                </a:cubicBezTo>
                <a:cubicBezTo>
                  <a:pt x="1883382" y="32798"/>
                  <a:pt x="1879234" y="30863"/>
                  <a:pt x="1874137" y="30863"/>
                </a:cubicBezTo>
                <a:close/>
                <a:moveTo>
                  <a:pt x="179636" y="30473"/>
                </a:moveTo>
                <a:cubicBezTo>
                  <a:pt x="175357" y="30473"/>
                  <a:pt x="171571" y="32473"/>
                  <a:pt x="168278" y="36472"/>
                </a:cubicBezTo>
                <a:cubicBezTo>
                  <a:pt x="164985" y="40472"/>
                  <a:pt x="163339" y="46286"/>
                  <a:pt x="163339" y="53913"/>
                </a:cubicBezTo>
                <a:cubicBezTo>
                  <a:pt x="163339" y="61541"/>
                  <a:pt x="164883" y="67178"/>
                  <a:pt x="167971" y="70824"/>
                </a:cubicBezTo>
                <a:cubicBezTo>
                  <a:pt x="171059" y="74470"/>
                  <a:pt x="174799" y="76293"/>
                  <a:pt x="179189" y="76293"/>
                </a:cubicBezTo>
                <a:cubicBezTo>
                  <a:pt x="183654" y="76293"/>
                  <a:pt x="187477" y="74405"/>
                  <a:pt x="190658" y="70628"/>
                </a:cubicBezTo>
                <a:cubicBezTo>
                  <a:pt x="193839" y="66852"/>
                  <a:pt x="195430" y="61001"/>
                  <a:pt x="195430" y="53076"/>
                </a:cubicBezTo>
                <a:cubicBezTo>
                  <a:pt x="195430" y="45523"/>
                  <a:pt x="193876" y="39868"/>
                  <a:pt x="190770" y="36110"/>
                </a:cubicBezTo>
                <a:cubicBezTo>
                  <a:pt x="187663" y="32352"/>
                  <a:pt x="183952" y="30473"/>
                  <a:pt x="179636" y="30473"/>
                </a:cubicBezTo>
                <a:close/>
                <a:moveTo>
                  <a:pt x="2316472" y="23943"/>
                </a:moveTo>
                <a:lnTo>
                  <a:pt x="2326518" y="23943"/>
                </a:lnTo>
                <a:lnTo>
                  <a:pt x="2326518" y="83214"/>
                </a:lnTo>
                <a:lnTo>
                  <a:pt x="2316472" y="83214"/>
                </a:lnTo>
                <a:close/>
                <a:moveTo>
                  <a:pt x="2072208" y="23943"/>
                </a:moveTo>
                <a:lnTo>
                  <a:pt x="2082812" y="23943"/>
                </a:lnTo>
                <a:lnTo>
                  <a:pt x="2095537" y="59438"/>
                </a:lnTo>
                <a:cubicBezTo>
                  <a:pt x="2096914" y="63271"/>
                  <a:pt x="2098179" y="67252"/>
                  <a:pt x="2099332" y="71382"/>
                </a:cubicBezTo>
                <a:cubicBezTo>
                  <a:pt x="2100225" y="68257"/>
                  <a:pt x="2101472" y="64499"/>
                  <a:pt x="2103071" y="60108"/>
                </a:cubicBezTo>
                <a:lnTo>
                  <a:pt x="2116243" y="23943"/>
                </a:lnTo>
                <a:lnTo>
                  <a:pt x="2126568" y="23943"/>
                </a:lnTo>
                <a:lnTo>
                  <a:pt x="2104132" y="83214"/>
                </a:lnTo>
                <a:lnTo>
                  <a:pt x="2094756" y="83214"/>
                </a:lnTo>
                <a:close/>
                <a:moveTo>
                  <a:pt x="1487797" y="23943"/>
                </a:moveTo>
                <a:lnTo>
                  <a:pt x="1497843" y="23943"/>
                </a:lnTo>
                <a:lnTo>
                  <a:pt x="1497843" y="83214"/>
                </a:lnTo>
                <a:lnTo>
                  <a:pt x="1487797" y="83214"/>
                </a:lnTo>
                <a:close/>
                <a:moveTo>
                  <a:pt x="316223" y="23943"/>
                </a:moveTo>
                <a:lnTo>
                  <a:pt x="326268" y="23943"/>
                </a:lnTo>
                <a:lnTo>
                  <a:pt x="326268" y="83214"/>
                </a:lnTo>
                <a:lnTo>
                  <a:pt x="316223" y="83214"/>
                </a:lnTo>
                <a:close/>
                <a:moveTo>
                  <a:pt x="215224" y="23943"/>
                </a:moveTo>
                <a:lnTo>
                  <a:pt x="226051" y="23943"/>
                </a:lnTo>
                <a:lnTo>
                  <a:pt x="238385" y="58266"/>
                </a:lnTo>
                <a:cubicBezTo>
                  <a:pt x="239985" y="62620"/>
                  <a:pt x="241418" y="67196"/>
                  <a:pt x="242683" y="71996"/>
                </a:cubicBezTo>
                <a:cubicBezTo>
                  <a:pt x="243836" y="67382"/>
                  <a:pt x="245213" y="62880"/>
                  <a:pt x="246813" y="58490"/>
                </a:cubicBezTo>
                <a:lnTo>
                  <a:pt x="259482" y="23943"/>
                </a:lnTo>
                <a:lnTo>
                  <a:pt x="269528" y="23943"/>
                </a:lnTo>
                <a:lnTo>
                  <a:pt x="246980" y="84218"/>
                </a:lnTo>
                <a:cubicBezTo>
                  <a:pt x="244562" y="90730"/>
                  <a:pt x="242683" y="95213"/>
                  <a:pt x="241343" y="97669"/>
                </a:cubicBezTo>
                <a:cubicBezTo>
                  <a:pt x="239557" y="100980"/>
                  <a:pt x="237511" y="103408"/>
                  <a:pt x="235204" y="104952"/>
                </a:cubicBezTo>
                <a:cubicBezTo>
                  <a:pt x="232897" y="106496"/>
                  <a:pt x="230144" y="107268"/>
                  <a:pt x="226944" y="107268"/>
                </a:cubicBezTo>
                <a:cubicBezTo>
                  <a:pt x="225009" y="107268"/>
                  <a:pt x="222851" y="106859"/>
                  <a:pt x="220470" y="106040"/>
                </a:cubicBezTo>
                <a:lnTo>
                  <a:pt x="219354" y="96608"/>
                </a:lnTo>
                <a:cubicBezTo>
                  <a:pt x="221549" y="97204"/>
                  <a:pt x="223465" y="97501"/>
                  <a:pt x="225102" y="97501"/>
                </a:cubicBezTo>
                <a:cubicBezTo>
                  <a:pt x="227335" y="97501"/>
                  <a:pt x="229121" y="97129"/>
                  <a:pt x="230460" y="96385"/>
                </a:cubicBezTo>
                <a:cubicBezTo>
                  <a:pt x="231800" y="95641"/>
                  <a:pt x="232897" y="94599"/>
                  <a:pt x="233753" y="93260"/>
                </a:cubicBezTo>
                <a:cubicBezTo>
                  <a:pt x="234386" y="92255"/>
                  <a:pt x="235409" y="89762"/>
                  <a:pt x="236823" y="85781"/>
                </a:cubicBezTo>
                <a:cubicBezTo>
                  <a:pt x="237009" y="85223"/>
                  <a:pt x="237306" y="84404"/>
                  <a:pt x="237716" y="83325"/>
                </a:cubicBezTo>
                <a:close/>
                <a:moveTo>
                  <a:pt x="2724373" y="22603"/>
                </a:moveTo>
                <a:cubicBezTo>
                  <a:pt x="2728763" y="22603"/>
                  <a:pt x="2732363" y="23515"/>
                  <a:pt x="2735172" y="25338"/>
                </a:cubicBezTo>
                <a:cubicBezTo>
                  <a:pt x="2737981" y="27161"/>
                  <a:pt x="2739963" y="29710"/>
                  <a:pt x="2741116" y="32984"/>
                </a:cubicBezTo>
                <a:cubicBezTo>
                  <a:pt x="2745804" y="26064"/>
                  <a:pt x="2751906" y="22603"/>
                  <a:pt x="2759422" y="22603"/>
                </a:cubicBezTo>
                <a:cubicBezTo>
                  <a:pt x="2765301" y="22603"/>
                  <a:pt x="2769821" y="24231"/>
                  <a:pt x="2772984" y="27487"/>
                </a:cubicBezTo>
                <a:cubicBezTo>
                  <a:pt x="2776147" y="30743"/>
                  <a:pt x="2777728" y="35756"/>
                  <a:pt x="2777728" y="42528"/>
                </a:cubicBezTo>
                <a:lnTo>
                  <a:pt x="2777728" y="83214"/>
                </a:lnTo>
                <a:lnTo>
                  <a:pt x="2767738" y="83214"/>
                </a:lnTo>
                <a:lnTo>
                  <a:pt x="2767738" y="45876"/>
                </a:lnTo>
                <a:cubicBezTo>
                  <a:pt x="2767738" y="41858"/>
                  <a:pt x="2767412" y="38965"/>
                  <a:pt x="2766761" y="37198"/>
                </a:cubicBezTo>
                <a:cubicBezTo>
                  <a:pt x="2766110" y="35431"/>
                  <a:pt x="2764929" y="34007"/>
                  <a:pt x="2763217" y="32928"/>
                </a:cubicBezTo>
                <a:cubicBezTo>
                  <a:pt x="2761505" y="31849"/>
                  <a:pt x="2759496" y="31310"/>
                  <a:pt x="2757189" y="31310"/>
                </a:cubicBezTo>
                <a:cubicBezTo>
                  <a:pt x="2753022" y="31310"/>
                  <a:pt x="2749562" y="32696"/>
                  <a:pt x="2746809" y="35468"/>
                </a:cubicBezTo>
                <a:cubicBezTo>
                  <a:pt x="2744055" y="38240"/>
                  <a:pt x="2742679" y="42677"/>
                  <a:pt x="2742679" y="48779"/>
                </a:cubicBezTo>
                <a:lnTo>
                  <a:pt x="2742679" y="83214"/>
                </a:lnTo>
                <a:lnTo>
                  <a:pt x="2732633" y="83214"/>
                </a:lnTo>
                <a:lnTo>
                  <a:pt x="2732633" y="44704"/>
                </a:lnTo>
                <a:cubicBezTo>
                  <a:pt x="2732633" y="40240"/>
                  <a:pt x="2731814" y="36891"/>
                  <a:pt x="2730177" y="34659"/>
                </a:cubicBezTo>
                <a:cubicBezTo>
                  <a:pt x="2728540" y="32426"/>
                  <a:pt x="2725861" y="31310"/>
                  <a:pt x="2722141" y="31310"/>
                </a:cubicBezTo>
                <a:cubicBezTo>
                  <a:pt x="2719313" y="31310"/>
                  <a:pt x="2716699" y="32054"/>
                  <a:pt x="2714299" y="33542"/>
                </a:cubicBezTo>
                <a:cubicBezTo>
                  <a:pt x="2711899" y="35031"/>
                  <a:pt x="2710160" y="37207"/>
                  <a:pt x="2709081" y="40072"/>
                </a:cubicBezTo>
                <a:cubicBezTo>
                  <a:pt x="2708002" y="42937"/>
                  <a:pt x="2707462" y="47067"/>
                  <a:pt x="2707462" y="52462"/>
                </a:cubicBezTo>
                <a:lnTo>
                  <a:pt x="2707462" y="83214"/>
                </a:lnTo>
                <a:lnTo>
                  <a:pt x="2697417" y="83214"/>
                </a:lnTo>
                <a:lnTo>
                  <a:pt x="2697417" y="23943"/>
                </a:lnTo>
                <a:lnTo>
                  <a:pt x="2706402" y="23943"/>
                </a:lnTo>
                <a:lnTo>
                  <a:pt x="2706402" y="32259"/>
                </a:lnTo>
                <a:cubicBezTo>
                  <a:pt x="2708262" y="29357"/>
                  <a:pt x="2710737" y="27022"/>
                  <a:pt x="2713825" y="25254"/>
                </a:cubicBezTo>
                <a:cubicBezTo>
                  <a:pt x="2716913" y="23487"/>
                  <a:pt x="2720429" y="22603"/>
                  <a:pt x="2724373" y="22603"/>
                </a:cubicBezTo>
                <a:close/>
                <a:moveTo>
                  <a:pt x="2654796" y="22603"/>
                </a:moveTo>
                <a:cubicBezTo>
                  <a:pt x="2662944" y="22603"/>
                  <a:pt x="2669604" y="25273"/>
                  <a:pt x="2674776" y="30612"/>
                </a:cubicBezTo>
                <a:cubicBezTo>
                  <a:pt x="2679948" y="35952"/>
                  <a:pt x="2682533" y="43328"/>
                  <a:pt x="2682533" y="52741"/>
                </a:cubicBezTo>
                <a:cubicBezTo>
                  <a:pt x="2682533" y="60369"/>
                  <a:pt x="2681389" y="66368"/>
                  <a:pt x="2679101" y="70740"/>
                </a:cubicBezTo>
                <a:cubicBezTo>
                  <a:pt x="2676813" y="75112"/>
                  <a:pt x="2673483" y="78507"/>
                  <a:pt x="2669111" y="80926"/>
                </a:cubicBezTo>
                <a:cubicBezTo>
                  <a:pt x="2664739" y="83344"/>
                  <a:pt x="2659967" y="84553"/>
                  <a:pt x="2654796" y="84553"/>
                </a:cubicBezTo>
                <a:cubicBezTo>
                  <a:pt x="2646499" y="84553"/>
                  <a:pt x="2639792" y="81893"/>
                  <a:pt x="2634676" y="76572"/>
                </a:cubicBezTo>
                <a:cubicBezTo>
                  <a:pt x="2629560" y="71252"/>
                  <a:pt x="2627002" y="63587"/>
                  <a:pt x="2627002" y="53578"/>
                </a:cubicBezTo>
                <a:cubicBezTo>
                  <a:pt x="2627002" y="42602"/>
                  <a:pt x="2630053" y="34473"/>
                  <a:pt x="2636155" y="29189"/>
                </a:cubicBezTo>
                <a:cubicBezTo>
                  <a:pt x="2641253" y="24799"/>
                  <a:pt x="2647466" y="22603"/>
                  <a:pt x="2654796" y="22603"/>
                </a:cubicBezTo>
                <a:close/>
                <a:moveTo>
                  <a:pt x="2597534" y="22603"/>
                </a:moveTo>
                <a:cubicBezTo>
                  <a:pt x="2603971" y="22603"/>
                  <a:pt x="2609236" y="24231"/>
                  <a:pt x="2613329" y="27487"/>
                </a:cubicBezTo>
                <a:cubicBezTo>
                  <a:pt x="2617421" y="30743"/>
                  <a:pt x="2620045" y="35366"/>
                  <a:pt x="2621198" y="41356"/>
                </a:cubicBezTo>
                <a:lnTo>
                  <a:pt x="2611431" y="42863"/>
                </a:lnTo>
                <a:cubicBezTo>
                  <a:pt x="2610501" y="38882"/>
                  <a:pt x="2608855" y="35886"/>
                  <a:pt x="2606492" y="33877"/>
                </a:cubicBezTo>
                <a:cubicBezTo>
                  <a:pt x="2604129" y="31868"/>
                  <a:pt x="2601273" y="30863"/>
                  <a:pt x="2597925" y="30863"/>
                </a:cubicBezTo>
                <a:cubicBezTo>
                  <a:pt x="2592865" y="30863"/>
                  <a:pt x="2588753" y="32677"/>
                  <a:pt x="2585591" y="36305"/>
                </a:cubicBezTo>
                <a:cubicBezTo>
                  <a:pt x="2582428" y="39933"/>
                  <a:pt x="2580847" y="45672"/>
                  <a:pt x="2580847" y="53523"/>
                </a:cubicBezTo>
                <a:cubicBezTo>
                  <a:pt x="2580847" y="61485"/>
                  <a:pt x="2582372" y="67271"/>
                  <a:pt x="2585423" y="70880"/>
                </a:cubicBezTo>
                <a:cubicBezTo>
                  <a:pt x="2588474" y="74489"/>
                  <a:pt x="2592455" y="76293"/>
                  <a:pt x="2597367" y="76293"/>
                </a:cubicBezTo>
                <a:cubicBezTo>
                  <a:pt x="2601311" y="76293"/>
                  <a:pt x="2604603" y="75084"/>
                  <a:pt x="2607245" y="72666"/>
                </a:cubicBezTo>
                <a:cubicBezTo>
                  <a:pt x="2609887" y="70247"/>
                  <a:pt x="2611561" y="66526"/>
                  <a:pt x="2612268" y="61503"/>
                </a:cubicBezTo>
                <a:lnTo>
                  <a:pt x="2622147" y="62787"/>
                </a:lnTo>
                <a:cubicBezTo>
                  <a:pt x="2621067" y="69596"/>
                  <a:pt x="2618305" y="74926"/>
                  <a:pt x="2613859" y="78777"/>
                </a:cubicBezTo>
                <a:cubicBezTo>
                  <a:pt x="2609413" y="82628"/>
                  <a:pt x="2603952" y="84553"/>
                  <a:pt x="2597478" y="84553"/>
                </a:cubicBezTo>
                <a:cubicBezTo>
                  <a:pt x="2589367" y="84553"/>
                  <a:pt x="2582847" y="81902"/>
                  <a:pt x="2577917" y="76600"/>
                </a:cubicBezTo>
                <a:cubicBezTo>
                  <a:pt x="2572987" y="71298"/>
                  <a:pt x="2570522" y="63699"/>
                  <a:pt x="2570522" y="53802"/>
                </a:cubicBezTo>
                <a:cubicBezTo>
                  <a:pt x="2570522" y="47402"/>
                  <a:pt x="2571582" y="41802"/>
                  <a:pt x="2573703" y="37003"/>
                </a:cubicBezTo>
                <a:cubicBezTo>
                  <a:pt x="2575824" y="32203"/>
                  <a:pt x="2579051" y="28603"/>
                  <a:pt x="2583386" y="26203"/>
                </a:cubicBezTo>
                <a:cubicBezTo>
                  <a:pt x="2587721" y="23803"/>
                  <a:pt x="2592437" y="22603"/>
                  <a:pt x="2597534" y="22603"/>
                </a:cubicBezTo>
                <a:close/>
                <a:moveTo>
                  <a:pt x="2528683" y="22603"/>
                </a:moveTo>
                <a:cubicBezTo>
                  <a:pt x="2532069" y="22603"/>
                  <a:pt x="2535510" y="23682"/>
                  <a:pt x="2539007" y="25841"/>
                </a:cubicBezTo>
                <a:lnTo>
                  <a:pt x="2535547" y="35161"/>
                </a:lnTo>
                <a:cubicBezTo>
                  <a:pt x="2533091" y="33710"/>
                  <a:pt x="2530636" y="32984"/>
                  <a:pt x="2528180" y="32984"/>
                </a:cubicBezTo>
                <a:cubicBezTo>
                  <a:pt x="2525985" y="32984"/>
                  <a:pt x="2524013" y="33645"/>
                  <a:pt x="2522264" y="34966"/>
                </a:cubicBezTo>
                <a:cubicBezTo>
                  <a:pt x="2520515" y="36286"/>
                  <a:pt x="2519269" y="38119"/>
                  <a:pt x="2518525" y="40463"/>
                </a:cubicBezTo>
                <a:cubicBezTo>
                  <a:pt x="2517409" y="44035"/>
                  <a:pt x="2516851" y="47941"/>
                  <a:pt x="2516851" y="52183"/>
                </a:cubicBezTo>
                <a:lnTo>
                  <a:pt x="2516851" y="83214"/>
                </a:lnTo>
                <a:lnTo>
                  <a:pt x="2506805" y="83214"/>
                </a:lnTo>
                <a:lnTo>
                  <a:pt x="2506805" y="23943"/>
                </a:lnTo>
                <a:lnTo>
                  <a:pt x="2515846" y="23943"/>
                </a:lnTo>
                <a:lnTo>
                  <a:pt x="2515846" y="32928"/>
                </a:lnTo>
                <a:cubicBezTo>
                  <a:pt x="2518153" y="28724"/>
                  <a:pt x="2520283" y="25952"/>
                  <a:pt x="2522237" y="24613"/>
                </a:cubicBezTo>
                <a:cubicBezTo>
                  <a:pt x="2524190" y="23273"/>
                  <a:pt x="2526339" y="22603"/>
                  <a:pt x="2528683" y="22603"/>
                </a:cubicBezTo>
                <a:close/>
                <a:moveTo>
                  <a:pt x="2464296" y="22603"/>
                </a:moveTo>
                <a:cubicBezTo>
                  <a:pt x="2472444" y="22603"/>
                  <a:pt x="2479104" y="25273"/>
                  <a:pt x="2484276" y="30612"/>
                </a:cubicBezTo>
                <a:cubicBezTo>
                  <a:pt x="2489448" y="35952"/>
                  <a:pt x="2492033" y="43328"/>
                  <a:pt x="2492033" y="52741"/>
                </a:cubicBezTo>
                <a:cubicBezTo>
                  <a:pt x="2492033" y="60369"/>
                  <a:pt x="2490889" y="66368"/>
                  <a:pt x="2488601" y="70740"/>
                </a:cubicBezTo>
                <a:cubicBezTo>
                  <a:pt x="2486313" y="75112"/>
                  <a:pt x="2482983" y="78507"/>
                  <a:pt x="2478611" y="80926"/>
                </a:cubicBezTo>
                <a:cubicBezTo>
                  <a:pt x="2474239" y="83344"/>
                  <a:pt x="2469467" y="84553"/>
                  <a:pt x="2464296" y="84553"/>
                </a:cubicBezTo>
                <a:cubicBezTo>
                  <a:pt x="2455999" y="84553"/>
                  <a:pt x="2449292" y="81893"/>
                  <a:pt x="2444176" y="76572"/>
                </a:cubicBezTo>
                <a:cubicBezTo>
                  <a:pt x="2439060" y="71252"/>
                  <a:pt x="2436502" y="63587"/>
                  <a:pt x="2436502" y="53578"/>
                </a:cubicBezTo>
                <a:cubicBezTo>
                  <a:pt x="2436502" y="42602"/>
                  <a:pt x="2439553" y="34473"/>
                  <a:pt x="2445655" y="29189"/>
                </a:cubicBezTo>
                <a:cubicBezTo>
                  <a:pt x="2450753" y="24799"/>
                  <a:pt x="2456966" y="22603"/>
                  <a:pt x="2464296" y="22603"/>
                </a:cubicBezTo>
                <a:close/>
                <a:moveTo>
                  <a:pt x="2372897" y="22603"/>
                </a:moveTo>
                <a:cubicBezTo>
                  <a:pt x="2376469" y="22603"/>
                  <a:pt x="2379752" y="23245"/>
                  <a:pt x="2382747" y="24529"/>
                </a:cubicBezTo>
                <a:cubicBezTo>
                  <a:pt x="2385743" y="25813"/>
                  <a:pt x="2387984" y="27496"/>
                  <a:pt x="2389473" y="29580"/>
                </a:cubicBezTo>
                <a:cubicBezTo>
                  <a:pt x="2390961" y="31663"/>
                  <a:pt x="2392003" y="34138"/>
                  <a:pt x="2392598" y="37003"/>
                </a:cubicBezTo>
                <a:cubicBezTo>
                  <a:pt x="2392970" y="38863"/>
                  <a:pt x="2393156" y="42119"/>
                  <a:pt x="2393156" y="46769"/>
                </a:cubicBezTo>
                <a:lnTo>
                  <a:pt x="2393156" y="83214"/>
                </a:lnTo>
                <a:lnTo>
                  <a:pt x="2383110" y="83214"/>
                </a:lnTo>
                <a:lnTo>
                  <a:pt x="2383110" y="47160"/>
                </a:lnTo>
                <a:cubicBezTo>
                  <a:pt x="2383110" y="43067"/>
                  <a:pt x="2382719" y="40007"/>
                  <a:pt x="2381938" y="37979"/>
                </a:cubicBezTo>
                <a:cubicBezTo>
                  <a:pt x="2381157" y="35952"/>
                  <a:pt x="2379771" y="34333"/>
                  <a:pt x="2377780" y="33124"/>
                </a:cubicBezTo>
                <a:cubicBezTo>
                  <a:pt x="2375789" y="31915"/>
                  <a:pt x="2373455" y="31310"/>
                  <a:pt x="2370776" y="31310"/>
                </a:cubicBezTo>
                <a:cubicBezTo>
                  <a:pt x="2366497" y="31310"/>
                  <a:pt x="2362804" y="32668"/>
                  <a:pt x="2359697" y="35384"/>
                </a:cubicBezTo>
                <a:cubicBezTo>
                  <a:pt x="2356591" y="38100"/>
                  <a:pt x="2355037" y="43253"/>
                  <a:pt x="2355037" y="50844"/>
                </a:cubicBezTo>
                <a:lnTo>
                  <a:pt x="2355037" y="83214"/>
                </a:lnTo>
                <a:lnTo>
                  <a:pt x="2344991" y="83214"/>
                </a:lnTo>
                <a:lnTo>
                  <a:pt x="2344991" y="23943"/>
                </a:lnTo>
                <a:lnTo>
                  <a:pt x="2354033" y="23943"/>
                </a:lnTo>
                <a:lnTo>
                  <a:pt x="2354033" y="32370"/>
                </a:lnTo>
                <a:cubicBezTo>
                  <a:pt x="2358386" y="25859"/>
                  <a:pt x="2364674" y="22603"/>
                  <a:pt x="2372897" y="22603"/>
                </a:cubicBezTo>
                <a:close/>
                <a:moveTo>
                  <a:pt x="2159775" y="22603"/>
                </a:moveTo>
                <a:cubicBezTo>
                  <a:pt x="2167700" y="22603"/>
                  <a:pt x="2174174" y="25301"/>
                  <a:pt x="2179197" y="30696"/>
                </a:cubicBezTo>
                <a:cubicBezTo>
                  <a:pt x="2184220" y="36091"/>
                  <a:pt x="2186731" y="43681"/>
                  <a:pt x="2186731" y="53467"/>
                </a:cubicBezTo>
                <a:cubicBezTo>
                  <a:pt x="2186731" y="54062"/>
                  <a:pt x="2186713" y="54955"/>
                  <a:pt x="2186676" y="56146"/>
                </a:cubicBezTo>
                <a:lnTo>
                  <a:pt x="2142474" y="56146"/>
                </a:lnTo>
                <a:cubicBezTo>
                  <a:pt x="2142846" y="62657"/>
                  <a:pt x="2144688" y="67643"/>
                  <a:pt x="2147999" y="71103"/>
                </a:cubicBezTo>
                <a:cubicBezTo>
                  <a:pt x="2151311" y="74563"/>
                  <a:pt x="2155441" y="76293"/>
                  <a:pt x="2160389" y="76293"/>
                </a:cubicBezTo>
                <a:cubicBezTo>
                  <a:pt x="2164073" y="76293"/>
                  <a:pt x="2167217" y="75326"/>
                  <a:pt x="2169821" y="73391"/>
                </a:cubicBezTo>
                <a:cubicBezTo>
                  <a:pt x="2172426" y="71456"/>
                  <a:pt x="2174491" y="68368"/>
                  <a:pt x="2176016" y="64127"/>
                </a:cubicBezTo>
                <a:lnTo>
                  <a:pt x="2186397" y="65410"/>
                </a:lnTo>
                <a:cubicBezTo>
                  <a:pt x="2184760" y="71475"/>
                  <a:pt x="2181727" y="76182"/>
                  <a:pt x="2177299" y="79530"/>
                </a:cubicBezTo>
                <a:cubicBezTo>
                  <a:pt x="2172872" y="82879"/>
                  <a:pt x="2167217" y="84553"/>
                  <a:pt x="2160333" y="84553"/>
                </a:cubicBezTo>
                <a:cubicBezTo>
                  <a:pt x="2151664" y="84553"/>
                  <a:pt x="2144790" y="81884"/>
                  <a:pt x="2139711" y="76544"/>
                </a:cubicBezTo>
                <a:cubicBezTo>
                  <a:pt x="2134632" y="71205"/>
                  <a:pt x="2132093" y="63717"/>
                  <a:pt x="2132093" y="54081"/>
                </a:cubicBezTo>
                <a:cubicBezTo>
                  <a:pt x="2132093" y="44109"/>
                  <a:pt x="2134660" y="36370"/>
                  <a:pt x="2139795" y="30863"/>
                </a:cubicBezTo>
                <a:cubicBezTo>
                  <a:pt x="2144929" y="25357"/>
                  <a:pt x="2151589" y="22603"/>
                  <a:pt x="2159775" y="22603"/>
                </a:cubicBezTo>
                <a:close/>
                <a:moveTo>
                  <a:pt x="2061958" y="22603"/>
                </a:moveTo>
                <a:cubicBezTo>
                  <a:pt x="2065343" y="22603"/>
                  <a:pt x="2068785" y="23683"/>
                  <a:pt x="2072283" y="25841"/>
                </a:cubicBezTo>
                <a:lnTo>
                  <a:pt x="2068823" y="35161"/>
                </a:lnTo>
                <a:cubicBezTo>
                  <a:pt x="2066367" y="33710"/>
                  <a:pt x="2063911" y="32984"/>
                  <a:pt x="2061455" y="32984"/>
                </a:cubicBezTo>
                <a:cubicBezTo>
                  <a:pt x="2059260" y="32984"/>
                  <a:pt x="2057288" y="33645"/>
                  <a:pt x="2055540" y="34966"/>
                </a:cubicBezTo>
                <a:cubicBezTo>
                  <a:pt x="2053791" y="36286"/>
                  <a:pt x="2052545" y="38119"/>
                  <a:pt x="2051800" y="40463"/>
                </a:cubicBezTo>
                <a:cubicBezTo>
                  <a:pt x="2050684" y="44035"/>
                  <a:pt x="2050126" y="47941"/>
                  <a:pt x="2050126" y="52183"/>
                </a:cubicBezTo>
                <a:lnTo>
                  <a:pt x="2050126" y="83214"/>
                </a:lnTo>
                <a:lnTo>
                  <a:pt x="2040080" y="83214"/>
                </a:lnTo>
                <a:lnTo>
                  <a:pt x="2040080" y="23943"/>
                </a:lnTo>
                <a:lnTo>
                  <a:pt x="2049121" y="23943"/>
                </a:lnTo>
                <a:lnTo>
                  <a:pt x="2049121" y="32928"/>
                </a:lnTo>
                <a:cubicBezTo>
                  <a:pt x="2051428" y="28724"/>
                  <a:pt x="2053558" y="25952"/>
                  <a:pt x="2055512" y="24613"/>
                </a:cubicBezTo>
                <a:cubicBezTo>
                  <a:pt x="2057465" y="23273"/>
                  <a:pt x="2059614" y="22603"/>
                  <a:pt x="2061958" y="22603"/>
                </a:cubicBezTo>
                <a:close/>
                <a:moveTo>
                  <a:pt x="1997850" y="22603"/>
                </a:moveTo>
                <a:cubicBezTo>
                  <a:pt x="2005775" y="22603"/>
                  <a:pt x="2012249" y="25301"/>
                  <a:pt x="2017272" y="30696"/>
                </a:cubicBezTo>
                <a:cubicBezTo>
                  <a:pt x="2022295" y="36091"/>
                  <a:pt x="2024807" y="43681"/>
                  <a:pt x="2024807" y="53467"/>
                </a:cubicBezTo>
                <a:cubicBezTo>
                  <a:pt x="2024807" y="54062"/>
                  <a:pt x="2024788" y="54955"/>
                  <a:pt x="2024751" y="56146"/>
                </a:cubicBezTo>
                <a:lnTo>
                  <a:pt x="1980549" y="56146"/>
                </a:lnTo>
                <a:cubicBezTo>
                  <a:pt x="1980921" y="62657"/>
                  <a:pt x="1982763" y="67643"/>
                  <a:pt x="1986074" y="71103"/>
                </a:cubicBezTo>
                <a:cubicBezTo>
                  <a:pt x="1989385" y="74563"/>
                  <a:pt x="1993515" y="76293"/>
                  <a:pt x="1998464" y="76293"/>
                </a:cubicBezTo>
                <a:cubicBezTo>
                  <a:pt x="2002147" y="76293"/>
                  <a:pt x="2005291" y="75326"/>
                  <a:pt x="2007896" y="73391"/>
                </a:cubicBezTo>
                <a:cubicBezTo>
                  <a:pt x="2010500" y="71456"/>
                  <a:pt x="2012565" y="68368"/>
                  <a:pt x="2014091" y="64127"/>
                </a:cubicBezTo>
                <a:lnTo>
                  <a:pt x="2024472" y="65410"/>
                </a:lnTo>
                <a:cubicBezTo>
                  <a:pt x="2022834" y="71475"/>
                  <a:pt x="2019802" y="76182"/>
                  <a:pt x="2015375" y="79530"/>
                </a:cubicBezTo>
                <a:cubicBezTo>
                  <a:pt x="2010947" y="82879"/>
                  <a:pt x="2005291" y="84553"/>
                  <a:pt x="1998408" y="84553"/>
                </a:cubicBezTo>
                <a:cubicBezTo>
                  <a:pt x="1989739" y="84553"/>
                  <a:pt x="1982865" y="81884"/>
                  <a:pt x="1977786" y="76544"/>
                </a:cubicBezTo>
                <a:cubicBezTo>
                  <a:pt x="1972707" y="71205"/>
                  <a:pt x="1970168" y="63717"/>
                  <a:pt x="1970168" y="54081"/>
                </a:cubicBezTo>
                <a:cubicBezTo>
                  <a:pt x="1970168" y="44109"/>
                  <a:pt x="1972735" y="36370"/>
                  <a:pt x="1977870" y="30863"/>
                </a:cubicBezTo>
                <a:cubicBezTo>
                  <a:pt x="1983005" y="25357"/>
                  <a:pt x="1989664" y="22603"/>
                  <a:pt x="1997850" y="22603"/>
                </a:cubicBezTo>
                <a:close/>
                <a:moveTo>
                  <a:pt x="1935845" y="22603"/>
                </a:moveTo>
                <a:cubicBezTo>
                  <a:pt x="1940495" y="22603"/>
                  <a:pt x="1944579" y="23273"/>
                  <a:pt x="1948095" y="24613"/>
                </a:cubicBezTo>
                <a:cubicBezTo>
                  <a:pt x="1951611" y="25952"/>
                  <a:pt x="1954206" y="27766"/>
                  <a:pt x="1955881" y="30054"/>
                </a:cubicBezTo>
                <a:cubicBezTo>
                  <a:pt x="1957555" y="32342"/>
                  <a:pt x="1958708" y="35403"/>
                  <a:pt x="1959341" y="39235"/>
                </a:cubicBezTo>
                <a:lnTo>
                  <a:pt x="1949518" y="40574"/>
                </a:lnTo>
                <a:cubicBezTo>
                  <a:pt x="1949071" y="37524"/>
                  <a:pt x="1947779" y="35142"/>
                  <a:pt x="1945639" y="33431"/>
                </a:cubicBezTo>
                <a:cubicBezTo>
                  <a:pt x="1943500" y="31719"/>
                  <a:pt x="1940477" y="30863"/>
                  <a:pt x="1936570" y="30863"/>
                </a:cubicBezTo>
                <a:cubicBezTo>
                  <a:pt x="1931956" y="30863"/>
                  <a:pt x="1928663" y="31626"/>
                  <a:pt x="1926692" y="33152"/>
                </a:cubicBezTo>
                <a:cubicBezTo>
                  <a:pt x="1924719" y="34677"/>
                  <a:pt x="1923733" y="36463"/>
                  <a:pt x="1923734" y="38509"/>
                </a:cubicBezTo>
                <a:cubicBezTo>
                  <a:pt x="1923733" y="39812"/>
                  <a:pt x="1924143" y="40984"/>
                  <a:pt x="1924961" y="42026"/>
                </a:cubicBezTo>
                <a:cubicBezTo>
                  <a:pt x="1925780" y="43105"/>
                  <a:pt x="1927064" y="43998"/>
                  <a:pt x="1928813" y="44704"/>
                </a:cubicBezTo>
                <a:cubicBezTo>
                  <a:pt x="1929817" y="45077"/>
                  <a:pt x="1932775" y="45932"/>
                  <a:pt x="1937686" y="47272"/>
                </a:cubicBezTo>
                <a:cubicBezTo>
                  <a:pt x="1944793" y="49169"/>
                  <a:pt x="1949750" y="50723"/>
                  <a:pt x="1952560" y="51932"/>
                </a:cubicBezTo>
                <a:cubicBezTo>
                  <a:pt x="1955369" y="53141"/>
                  <a:pt x="1957573" y="54899"/>
                  <a:pt x="1959173" y="57206"/>
                </a:cubicBezTo>
                <a:cubicBezTo>
                  <a:pt x="1960773" y="59513"/>
                  <a:pt x="1961573" y="62378"/>
                  <a:pt x="1961573" y="65801"/>
                </a:cubicBezTo>
                <a:cubicBezTo>
                  <a:pt x="1961573" y="69149"/>
                  <a:pt x="1960596" y="72303"/>
                  <a:pt x="1958643" y="75261"/>
                </a:cubicBezTo>
                <a:cubicBezTo>
                  <a:pt x="1956689" y="78219"/>
                  <a:pt x="1953871" y="80507"/>
                  <a:pt x="1950188" y="82125"/>
                </a:cubicBezTo>
                <a:cubicBezTo>
                  <a:pt x="1946504" y="83744"/>
                  <a:pt x="1942337" y="84553"/>
                  <a:pt x="1937686" y="84553"/>
                </a:cubicBezTo>
                <a:cubicBezTo>
                  <a:pt x="1929985" y="84553"/>
                  <a:pt x="1924115" y="82953"/>
                  <a:pt x="1920078" y="79753"/>
                </a:cubicBezTo>
                <a:cubicBezTo>
                  <a:pt x="1916041" y="76554"/>
                  <a:pt x="1913464" y="71810"/>
                  <a:pt x="1912348" y="65522"/>
                </a:cubicBezTo>
                <a:lnTo>
                  <a:pt x="1922283" y="63959"/>
                </a:lnTo>
                <a:cubicBezTo>
                  <a:pt x="1922841" y="67940"/>
                  <a:pt x="1924394" y="70991"/>
                  <a:pt x="1926943" y="73112"/>
                </a:cubicBezTo>
                <a:cubicBezTo>
                  <a:pt x="1929491" y="75233"/>
                  <a:pt x="1933054" y="76293"/>
                  <a:pt x="1937631" y="76293"/>
                </a:cubicBezTo>
                <a:cubicBezTo>
                  <a:pt x="1942244" y="76293"/>
                  <a:pt x="1945667" y="75354"/>
                  <a:pt x="1947900" y="73475"/>
                </a:cubicBezTo>
                <a:cubicBezTo>
                  <a:pt x="1950132" y="71596"/>
                  <a:pt x="1951248" y="69391"/>
                  <a:pt x="1951248" y="66861"/>
                </a:cubicBezTo>
                <a:cubicBezTo>
                  <a:pt x="1951248" y="64592"/>
                  <a:pt x="1950262" y="62806"/>
                  <a:pt x="1948290" y="61503"/>
                </a:cubicBezTo>
                <a:cubicBezTo>
                  <a:pt x="1946913" y="60610"/>
                  <a:pt x="1943491" y="59476"/>
                  <a:pt x="1938021" y="58099"/>
                </a:cubicBezTo>
                <a:cubicBezTo>
                  <a:pt x="1930654" y="56239"/>
                  <a:pt x="1925547" y="54629"/>
                  <a:pt x="1922701" y="53271"/>
                </a:cubicBezTo>
                <a:cubicBezTo>
                  <a:pt x="1919855" y="51913"/>
                  <a:pt x="1917697" y="50034"/>
                  <a:pt x="1916227" y="47635"/>
                </a:cubicBezTo>
                <a:cubicBezTo>
                  <a:pt x="1914757" y="45235"/>
                  <a:pt x="1914022" y="42584"/>
                  <a:pt x="1914023" y="39682"/>
                </a:cubicBezTo>
                <a:cubicBezTo>
                  <a:pt x="1914022" y="37040"/>
                  <a:pt x="1914627" y="34593"/>
                  <a:pt x="1915837" y="32342"/>
                </a:cubicBezTo>
                <a:cubicBezTo>
                  <a:pt x="1917046" y="30091"/>
                  <a:pt x="1918692" y="28222"/>
                  <a:pt x="1920776" y="26733"/>
                </a:cubicBezTo>
                <a:cubicBezTo>
                  <a:pt x="1922339" y="25580"/>
                  <a:pt x="1924469" y="24603"/>
                  <a:pt x="1927166" y="23803"/>
                </a:cubicBezTo>
                <a:cubicBezTo>
                  <a:pt x="1929863" y="23003"/>
                  <a:pt x="1932756" y="22603"/>
                  <a:pt x="1935845" y="22603"/>
                </a:cubicBezTo>
                <a:close/>
                <a:moveTo>
                  <a:pt x="1874025" y="22603"/>
                </a:moveTo>
                <a:cubicBezTo>
                  <a:pt x="1881950" y="22603"/>
                  <a:pt x="1888424" y="25301"/>
                  <a:pt x="1893447" y="30696"/>
                </a:cubicBezTo>
                <a:cubicBezTo>
                  <a:pt x="1898470" y="36091"/>
                  <a:pt x="1900981" y="43681"/>
                  <a:pt x="1900981" y="53467"/>
                </a:cubicBezTo>
                <a:cubicBezTo>
                  <a:pt x="1900981" y="54062"/>
                  <a:pt x="1900963" y="54955"/>
                  <a:pt x="1900926" y="56146"/>
                </a:cubicBezTo>
                <a:lnTo>
                  <a:pt x="1856724" y="56146"/>
                </a:lnTo>
                <a:cubicBezTo>
                  <a:pt x="1857096" y="62657"/>
                  <a:pt x="1858937" y="67643"/>
                  <a:pt x="1862249" y="71103"/>
                </a:cubicBezTo>
                <a:cubicBezTo>
                  <a:pt x="1865560" y="74563"/>
                  <a:pt x="1869690" y="76293"/>
                  <a:pt x="1874639" y="76293"/>
                </a:cubicBezTo>
                <a:cubicBezTo>
                  <a:pt x="1878322" y="76293"/>
                  <a:pt x="1881466" y="75326"/>
                  <a:pt x="1884071" y="73391"/>
                </a:cubicBezTo>
                <a:cubicBezTo>
                  <a:pt x="1886675" y="71456"/>
                  <a:pt x="1888740" y="68368"/>
                  <a:pt x="1890266" y="64127"/>
                </a:cubicBezTo>
                <a:lnTo>
                  <a:pt x="1900647" y="65410"/>
                </a:lnTo>
                <a:cubicBezTo>
                  <a:pt x="1899009" y="71475"/>
                  <a:pt x="1895977" y="76182"/>
                  <a:pt x="1891549" y="79530"/>
                </a:cubicBezTo>
                <a:cubicBezTo>
                  <a:pt x="1887122" y="82879"/>
                  <a:pt x="1881466" y="84553"/>
                  <a:pt x="1874583" y="84553"/>
                </a:cubicBezTo>
                <a:cubicBezTo>
                  <a:pt x="1865914" y="84553"/>
                  <a:pt x="1859040" y="81884"/>
                  <a:pt x="1853961" y="76544"/>
                </a:cubicBezTo>
                <a:cubicBezTo>
                  <a:pt x="1848882" y="71205"/>
                  <a:pt x="1846343" y="63717"/>
                  <a:pt x="1846343" y="54081"/>
                </a:cubicBezTo>
                <a:cubicBezTo>
                  <a:pt x="1846343" y="44109"/>
                  <a:pt x="1848910" y="36370"/>
                  <a:pt x="1854045" y="30863"/>
                </a:cubicBezTo>
                <a:cubicBezTo>
                  <a:pt x="1859179" y="25357"/>
                  <a:pt x="1865839" y="22603"/>
                  <a:pt x="1874025" y="22603"/>
                </a:cubicBezTo>
                <a:close/>
                <a:moveTo>
                  <a:pt x="1697719" y="22603"/>
                </a:moveTo>
                <a:cubicBezTo>
                  <a:pt x="1702370" y="22603"/>
                  <a:pt x="1706454" y="23273"/>
                  <a:pt x="1709970" y="24613"/>
                </a:cubicBezTo>
                <a:cubicBezTo>
                  <a:pt x="1713486" y="25952"/>
                  <a:pt x="1716081" y="27766"/>
                  <a:pt x="1717755" y="30054"/>
                </a:cubicBezTo>
                <a:cubicBezTo>
                  <a:pt x="1719430" y="32342"/>
                  <a:pt x="1720583" y="35403"/>
                  <a:pt x="1721215" y="39235"/>
                </a:cubicBezTo>
                <a:lnTo>
                  <a:pt x="1711393" y="40574"/>
                </a:lnTo>
                <a:cubicBezTo>
                  <a:pt x="1710946" y="37524"/>
                  <a:pt x="1709653" y="35142"/>
                  <a:pt x="1707514" y="33431"/>
                </a:cubicBezTo>
                <a:cubicBezTo>
                  <a:pt x="1705375" y="31719"/>
                  <a:pt x="1702352" y="30863"/>
                  <a:pt x="1698445" y="30863"/>
                </a:cubicBezTo>
                <a:cubicBezTo>
                  <a:pt x="1693831" y="30863"/>
                  <a:pt x="1690538" y="31626"/>
                  <a:pt x="1688566" y="33152"/>
                </a:cubicBezTo>
                <a:cubicBezTo>
                  <a:pt x="1686594" y="34677"/>
                  <a:pt x="1685608" y="36463"/>
                  <a:pt x="1685608" y="38509"/>
                </a:cubicBezTo>
                <a:cubicBezTo>
                  <a:pt x="1685608" y="39812"/>
                  <a:pt x="1686018" y="40984"/>
                  <a:pt x="1686836" y="42026"/>
                </a:cubicBezTo>
                <a:cubicBezTo>
                  <a:pt x="1687655" y="43105"/>
                  <a:pt x="1688939" y="43998"/>
                  <a:pt x="1690687" y="44704"/>
                </a:cubicBezTo>
                <a:cubicBezTo>
                  <a:pt x="1691692" y="45077"/>
                  <a:pt x="1694650" y="45932"/>
                  <a:pt x="1699561" y="47272"/>
                </a:cubicBezTo>
                <a:cubicBezTo>
                  <a:pt x="1706668" y="49169"/>
                  <a:pt x="1711625" y="50723"/>
                  <a:pt x="1714435" y="51932"/>
                </a:cubicBezTo>
                <a:cubicBezTo>
                  <a:pt x="1717244" y="53141"/>
                  <a:pt x="1719448" y="54899"/>
                  <a:pt x="1721048" y="57206"/>
                </a:cubicBezTo>
                <a:cubicBezTo>
                  <a:pt x="1722648" y="59513"/>
                  <a:pt x="1723448" y="62378"/>
                  <a:pt x="1723448" y="65801"/>
                </a:cubicBezTo>
                <a:cubicBezTo>
                  <a:pt x="1723448" y="69149"/>
                  <a:pt x="1722471" y="72303"/>
                  <a:pt x="1720518" y="75261"/>
                </a:cubicBezTo>
                <a:cubicBezTo>
                  <a:pt x="1718565" y="78219"/>
                  <a:pt x="1715746" y="80507"/>
                  <a:pt x="1712063" y="82125"/>
                </a:cubicBezTo>
                <a:cubicBezTo>
                  <a:pt x="1708379" y="83744"/>
                  <a:pt x="1704212" y="84553"/>
                  <a:pt x="1699561" y="84553"/>
                </a:cubicBezTo>
                <a:cubicBezTo>
                  <a:pt x="1691859" y="84553"/>
                  <a:pt x="1685990" y="82953"/>
                  <a:pt x="1681953" y="79753"/>
                </a:cubicBezTo>
                <a:cubicBezTo>
                  <a:pt x="1677916" y="76554"/>
                  <a:pt x="1675339" y="71810"/>
                  <a:pt x="1674223" y="65522"/>
                </a:cubicBezTo>
                <a:lnTo>
                  <a:pt x="1684157" y="63959"/>
                </a:lnTo>
                <a:cubicBezTo>
                  <a:pt x="1684715" y="67940"/>
                  <a:pt x="1686269" y="70991"/>
                  <a:pt x="1688817" y="73112"/>
                </a:cubicBezTo>
                <a:cubicBezTo>
                  <a:pt x="1691366" y="75233"/>
                  <a:pt x="1694929" y="76293"/>
                  <a:pt x="1699505" y="76293"/>
                </a:cubicBezTo>
                <a:cubicBezTo>
                  <a:pt x="1704119" y="76293"/>
                  <a:pt x="1707542" y="75354"/>
                  <a:pt x="1709774" y="73475"/>
                </a:cubicBezTo>
                <a:cubicBezTo>
                  <a:pt x="1712007" y="71596"/>
                  <a:pt x="1713123" y="69391"/>
                  <a:pt x="1713123" y="66861"/>
                </a:cubicBezTo>
                <a:cubicBezTo>
                  <a:pt x="1713123" y="64592"/>
                  <a:pt x="1712137" y="62806"/>
                  <a:pt x="1710165" y="61503"/>
                </a:cubicBezTo>
                <a:cubicBezTo>
                  <a:pt x="1708788" y="60610"/>
                  <a:pt x="1705365" y="59476"/>
                  <a:pt x="1699896" y="58099"/>
                </a:cubicBezTo>
                <a:cubicBezTo>
                  <a:pt x="1692529" y="56239"/>
                  <a:pt x="1687422" y="54629"/>
                  <a:pt x="1684576" y="53271"/>
                </a:cubicBezTo>
                <a:cubicBezTo>
                  <a:pt x="1681730" y="51913"/>
                  <a:pt x="1679572" y="50034"/>
                  <a:pt x="1678102" y="47635"/>
                </a:cubicBezTo>
                <a:cubicBezTo>
                  <a:pt x="1676632" y="45235"/>
                  <a:pt x="1675897" y="42584"/>
                  <a:pt x="1675897" y="39682"/>
                </a:cubicBezTo>
                <a:cubicBezTo>
                  <a:pt x="1675897" y="37040"/>
                  <a:pt x="1676502" y="34593"/>
                  <a:pt x="1677711" y="32342"/>
                </a:cubicBezTo>
                <a:cubicBezTo>
                  <a:pt x="1678921" y="30091"/>
                  <a:pt x="1680567" y="28222"/>
                  <a:pt x="1682651" y="26733"/>
                </a:cubicBezTo>
                <a:cubicBezTo>
                  <a:pt x="1684213" y="25580"/>
                  <a:pt x="1686343" y="24603"/>
                  <a:pt x="1689041" y="23803"/>
                </a:cubicBezTo>
                <a:cubicBezTo>
                  <a:pt x="1691738" y="23003"/>
                  <a:pt x="1694631" y="22603"/>
                  <a:pt x="1697719" y="22603"/>
                </a:cubicBezTo>
                <a:close/>
                <a:moveTo>
                  <a:pt x="1538139" y="22603"/>
                </a:moveTo>
                <a:cubicBezTo>
                  <a:pt x="1545133" y="22603"/>
                  <a:pt x="1550900" y="25431"/>
                  <a:pt x="1555440" y="31087"/>
                </a:cubicBezTo>
                <a:lnTo>
                  <a:pt x="1555440" y="23943"/>
                </a:lnTo>
                <a:lnTo>
                  <a:pt x="1564704" y="23943"/>
                </a:lnTo>
                <a:lnTo>
                  <a:pt x="1564704" y="75177"/>
                </a:lnTo>
                <a:cubicBezTo>
                  <a:pt x="1564704" y="84404"/>
                  <a:pt x="1563765" y="90944"/>
                  <a:pt x="1561886" y="94794"/>
                </a:cubicBezTo>
                <a:cubicBezTo>
                  <a:pt x="1560007" y="98645"/>
                  <a:pt x="1557030" y="101687"/>
                  <a:pt x="1552956" y="103919"/>
                </a:cubicBezTo>
                <a:cubicBezTo>
                  <a:pt x="1548882" y="106152"/>
                  <a:pt x="1543868" y="107268"/>
                  <a:pt x="1537915" y="107268"/>
                </a:cubicBezTo>
                <a:cubicBezTo>
                  <a:pt x="1530846" y="107268"/>
                  <a:pt x="1525135" y="105677"/>
                  <a:pt x="1520781" y="102496"/>
                </a:cubicBezTo>
                <a:cubicBezTo>
                  <a:pt x="1516428" y="99315"/>
                  <a:pt x="1514326" y="94525"/>
                  <a:pt x="1514475" y="88125"/>
                </a:cubicBezTo>
                <a:lnTo>
                  <a:pt x="1524242" y="89576"/>
                </a:lnTo>
                <a:cubicBezTo>
                  <a:pt x="1524651" y="92590"/>
                  <a:pt x="1525786" y="94785"/>
                  <a:pt x="1527646" y="96162"/>
                </a:cubicBezTo>
                <a:cubicBezTo>
                  <a:pt x="1530139" y="98022"/>
                  <a:pt x="1533543" y="98952"/>
                  <a:pt x="1537859" y="98952"/>
                </a:cubicBezTo>
                <a:cubicBezTo>
                  <a:pt x="1542510" y="98952"/>
                  <a:pt x="1546101" y="98022"/>
                  <a:pt x="1548631" y="96162"/>
                </a:cubicBezTo>
                <a:cubicBezTo>
                  <a:pt x="1551161" y="94301"/>
                  <a:pt x="1552872" y="91697"/>
                  <a:pt x="1553765" y="88348"/>
                </a:cubicBezTo>
                <a:cubicBezTo>
                  <a:pt x="1554286" y="86302"/>
                  <a:pt x="1554528" y="82005"/>
                  <a:pt x="1554491" y="75456"/>
                </a:cubicBezTo>
                <a:cubicBezTo>
                  <a:pt x="1550100" y="80628"/>
                  <a:pt x="1544631" y="83214"/>
                  <a:pt x="1538083" y="83214"/>
                </a:cubicBezTo>
                <a:cubicBezTo>
                  <a:pt x="1529934" y="83214"/>
                  <a:pt x="1523628" y="80274"/>
                  <a:pt x="1519163" y="74396"/>
                </a:cubicBezTo>
                <a:cubicBezTo>
                  <a:pt x="1514698" y="68517"/>
                  <a:pt x="1512465" y="61466"/>
                  <a:pt x="1512466" y="53243"/>
                </a:cubicBezTo>
                <a:cubicBezTo>
                  <a:pt x="1512465" y="47588"/>
                  <a:pt x="1513489" y="42370"/>
                  <a:pt x="1515535" y="37589"/>
                </a:cubicBezTo>
                <a:cubicBezTo>
                  <a:pt x="1517581" y="32808"/>
                  <a:pt x="1520549" y="29115"/>
                  <a:pt x="1524437" y="26510"/>
                </a:cubicBezTo>
                <a:cubicBezTo>
                  <a:pt x="1528325" y="23906"/>
                  <a:pt x="1532892" y="22603"/>
                  <a:pt x="1538139" y="22603"/>
                </a:cubicBezTo>
                <a:close/>
                <a:moveTo>
                  <a:pt x="1166608" y="22603"/>
                </a:moveTo>
                <a:cubicBezTo>
                  <a:pt x="1169994" y="22603"/>
                  <a:pt x="1173435" y="23683"/>
                  <a:pt x="1176933" y="25841"/>
                </a:cubicBezTo>
                <a:lnTo>
                  <a:pt x="1173473" y="35161"/>
                </a:lnTo>
                <a:cubicBezTo>
                  <a:pt x="1171017" y="33710"/>
                  <a:pt x="1168561" y="32984"/>
                  <a:pt x="1166106" y="32984"/>
                </a:cubicBezTo>
                <a:cubicBezTo>
                  <a:pt x="1163910" y="32984"/>
                  <a:pt x="1161938" y="33645"/>
                  <a:pt x="1160190" y="34966"/>
                </a:cubicBezTo>
                <a:cubicBezTo>
                  <a:pt x="1158441" y="36286"/>
                  <a:pt x="1157194" y="38119"/>
                  <a:pt x="1156450" y="40463"/>
                </a:cubicBezTo>
                <a:cubicBezTo>
                  <a:pt x="1155334" y="44035"/>
                  <a:pt x="1154776" y="47941"/>
                  <a:pt x="1154776" y="52183"/>
                </a:cubicBezTo>
                <a:lnTo>
                  <a:pt x="1154776" y="83214"/>
                </a:lnTo>
                <a:lnTo>
                  <a:pt x="1144730" y="83214"/>
                </a:lnTo>
                <a:lnTo>
                  <a:pt x="1144730" y="23943"/>
                </a:lnTo>
                <a:lnTo>
                  <a:pt x="1153771" y="23943"/>
                </a:lnTo>
                <a:lnTo>
                  <a:pt x="1153771" y="32928"/>
                </a:lnTo>
                <a:cubicBezTo>
                  <a:pt x="1156078" y="28724"/>
                  <a:pt x="1158208" y="25952"/>
                  <a:pt x="1160162" y="24613"/>
                </a:cubicBezTo>
                <a:cubicBezTo>
                  <a:pt x="1162115" y="23273"/>
                  <a:pt x="1164264" y="22603"/>
                  <a:pt x="1166608" y="22603"/>
                </a:cubicBezTo>
                <a:close/>
                <a:moveTo>
                  <a:pt x="1102221" y="22603"/>
                </a:moveTo>
                <a:cubicBezTo>
                  <a:pt x="1110369" y="22603"/>
                  <a:pt x="1117029" y="25273"/>
                  <a:pt x="1122201" y="30612"/>
                </a:cubicBezTo>
                <a:cubicBezTo>
                  <a:pt x="1127373" y="35952"/>
                  <a:pt x="1129959" y="43328"/>
                  <a:pt x="1129959" y="52741"/>
                </a:cubicBezTo>
                <a:cubicBezTo>
                  <a:pt x="1129959" y="60369"/>
                  <a:pt x="1128815" y="66368"/>
                  <a:pt x="1126527" y="70740"/>
                </a:cubicBezTo>
                <a:cubicBezTo>
                  <a:pt x="1124238" y="75112"/>
                  <a:pt x="1120908" y="78507"/>
                  <a:pt x="1116537" y="80926"/>
                </a:cubicBezTo>
                <a:cubicBezTo>
                  <a:pt x="1112165" y="83344"/>
                  <a:pt x="1107393" y="84553"/>
                  <a:pt x="1102221" y="84553"/>
                </a:cubicBezTo>
                <a:cubicBezTo>
                  <a:pt x="1093924" y="84553"/>
                  <a:pt x="1087217" y="81893"/>
                  <a:pt x="1082101" y="76572"/>
                </a:cubicBezTo>
                <a:cubicBezTo>
                  <a:pt x="1076985" y="71252"/>
                  <a:pt x="1074427" y="63587"/>
                  <a:pt x="1074427" y="53578"/>
                </a:cubicBezTo>
                <a:cubicBezTo>
                  <a:pt x="1074427" y="42602"/>
                  <a:pt x="1077478" y="34473"/>
                  <a:pt x="1083580" y="29189"/>
                </a:cubicBezTo>
                <a:cubicBezTo>
                  <a:pt x="1088678" y="24799"/>
                  <a:pt x="1094891" y="22603"/>
                  <a:pt x="1102221" y="22603"/>
                </a:cubicBezTo>
                <a:close/>
                <a:moveTo>
                  <a:pt x="1010822" y="22603"/>
                </a:moveTo>
                <a:cubicBezTo>
                  <a:pt x="1014394" y="22603"/>
                  <a:pt x="1017678" y="23245"/>
                  <a:pt x="1020673" y="24529"/>
                </a:cubicBezTo>
                <a:cubicBezTo>
                  <a:pt x="1023668" y="25813"/>
                  <a:pt x="1025910" y="27496"/>
                  <a:pt x="1027398" y="29580"/>
                </a:cubicBezTo>
                <a:cubicBezTo>
                  <a:pt x="1028886" y="31663"/>
                  <a:pt x="1029928" y="34138"/>
                  <a:pt x="1030523" y="37003"/>
                </a:cubicBezTo>
                <a:cubicBezTo>
                  <a:pt x="1030895" y="38863"/>
                  <a:pt x="1031081" y="42119"/>
                  <a:pt x="1031081" y="46769"/>
                </a:cubicBezTo>
                <a:lnTo>
                  <a:pt x="1031081" y="83214"/>
                </a:lnTo>
                <a:lnTo>
                  <a:pt x="1021035" y="83214"/>
                </a:lnTo>
                <a:lnTo>
                  <a:pt x="1021035" y="47160"/>
                </a:lnTo>
                <a:cubicBezTo>
                  <a:pt x="1021035" y="43067"/>
                  <a:pt x="1020645" y="40007"/>
                  <a:pt x="1019863" y="37979"/>
                </a:cubicBezTo>
                <a:cubicBezTo>
                  <a:pt x="1019082" y="35952"/>
                  <a:pt x="1017696" y="34333"/>
                  <a:pt x="1015706" y="33124"/>
                </a:cubicBezTo>
                <a:cubicBezTo>
                  <a:pt x="1013715" y="31915"/>
                  <a:pt x="1011380" y="31310"/>
                  <a:pt x="1008701" y="31310"/>
                </a:cubicBezTo>
                <a:cubicBezTo>
                  <a:pt x="1004423" y="31310"/>
                  <a:pt x="1000730" y="32668"/>
                  <a:pt x="997623" y="35384"/>
                </a:cubicBezTo>
                <a:cubicBezTo>
                  <a:pt x="994516" y="38100"/>
                  <a:pt x="992963" y="43253"/>
                  <a:pt x="992963" y="50844"/>
                </a:cubicBezTo>
                <a:lnTo>
                  <a:pt x="992963" y="83214"/>
                </a:lnTo>
                <a:lnTo>
                  <a:pt x="982917" y="83214"/>
                </a:lnTo>
                <a:lnTo>
                  <a:pt x="982917" y="23943"/>
                </a:lnTo>
                <a:lnTo>
                  <a:pt x="991958" y="23943"/>
                </a:lnTo>
                <a:lnTo>
                  <a:pt x="991958" y="32370"/>
                </a:lnTo>
                <a:cubicBezTo>
                  <a:pt x="996311" y="25859"/>
                  <a:pt x="1002599" y="22603"/>
                  <a:pt x="1010822" y="22603"/>
                </a:cubicBezTo>
                <a:close/>
                <a:moveTo>
                  <a:pt x="366564" y="22603"/>
                </a:moveTo>
                <a:cubicBezTo>
                  <a:pt x="373559" y="22603"/>
                  <a:pt x="379326" y="25431"/>
                  <a:pt x="383865" y="31087"/>
                </a:cubicBezTo>
                <a:lnTo>
                  <a:pt x="383865" y="23943"/>
                </a:lnTo>
                <a:lnTo>
                  <a:pt x="393129" y="23943"/>
                </a:lnTo>
                <a:lnTo>
                  <a:pt x="393129" y="75177"/>
                </a:lnTo>
                <a:cubicBezTo>
                  <a:pt x="393129" y="84404"/>
                  <a:pt x="392190" y="90944"/>
                  <a:pt x="390311" y="94794"/>
                </a:cubicBezTo>
                <a:cubicBezTo>
                  <a:pt x="388432" y="98645"/>
                  <a:pt x="385455" y="101687"/>
                  <a:pt x="381381" y="103919"/>
                </a:cubicBezTo>
                <a:cubicBezTo>
                  <a:pt x="377307" y="106152"/>
                  <a:pt x="372294" y="107268"/>
                  <a:pt x="366340" y="107268"/>
                </a:cubicBezTo>
                <a:cubicBezTo>
                  <a:pt x="359271" y="107268"/>
                  <a:pt x="353560" y="105677"/>
                  <a:pt x="349207" y="102496"/>
                </a:cubicBezTo>
                <a:cubicBezTo>
                  <a:pt x="344853" y="99315"/>
                  <a:pt x="342751" y="94525"/>
                  <a:pt x="342900" y="88125"/>
                </a:cubicBezTo>
                <a:lnTo>
                  <a:pt x="352667" y="89576"/>
                </a:lnTo>
                <a:cubicBezTo>
                  <a:pt x="353076" y="92590"/>
                  <a:pt x="354211" y="94785"/>
                  <a:pt x="356071" y="96162"/>
                </a:cubicBezTo>
                <a:cubicBezTo>
                  <a:pt x="358564" y="98022"/>
                  <a:pt x="361969" y="98952"/>
                  <a:pt x="366285" y="98952"/>
                </a:cubicBezTo>
                <a:cubicBezTo>
                  <a:pt x="370935" y="98952"/>
                  <a:pt x="374526" y="98022"/>
                  <a:pt x="377056" y="96162"/>
                </a:cubicBezTo>
                <a:cubicBezTo>
                  <a:pt x="379586" y="94301"/>
                  <a:pt x="381298" y="91697"/>
                  <a:pt x="382191" y="88348"/>
                </a:cubicBezTo>
                <a:cubicBezTo>
                  <a:pt x="382711" y="86302"/>
                  <a:pt x="382953" y="82005"/>
                  <a:pt x="382916" y="75456"/>
                </a:cubicBezTo>
                <a:cubicBezTo>
                  <a:pt x="378526" y="80628"/>
                  <a:pt x="373056" y="83214"/>
                  <a:pt x="366508" y="83214"/>
                </a:cubicBezTo>
                <a:cubicBezTo>
                  <a:pt x="358359" y="83214"/>
                  <a:pt x="352053" y="80274"/>
                  <a:pt x="347588" y="74396"/>
                </a:cubicBezTo>
                <a:cubicBezTo>
                  <a:pt x="343123" y="68517"/>
                  <a:pt x="340891" y="61466"/>
                  <a:pt x="340891" y="53243"/>
                </a:cubicBezTo>
                <a:cubicBezTo>
                  <a:pt x="340891" y="47588"/>
                  <a:pt x="341914" y="42370"/>
                  <a:pt x="343960" y="37589"/>
                </a:cubicBezTo>
                <a:cubicBezTo>
                  <a:pt x="346007" y="32808"/>
                  <a:pt x="348974" y="29115"/>
                  <a:pt x="352862" y="26510"/>
                </a:cubicBezTo>
                <a:cubicBezTo>
                  <a:pt x="356750" y="23906"/>
                  <a:pt x="361317" y="22603"/>
                  <a:pt x="366564" y="22603"/>
                </a:cubicBezTo>
                <a:close/>
                <a:moveTo>
                  <a:pt x="299833" y="22603"/>
                </a:moveTo>
                <a:cubicBezTo>
                  <a:pt x="303219" y="22603"/>
                  <a:pt x="306660" y="23683"/>
                  <a:pt x="310158" y="25841"/>
                </a:cubicBezTo>
                <a:lnTo>
                  <a:pt x="306698" y="35161"/>
                </a:lnTo>
                <a:cubicBezTo>
                  <a:pt x="304242" y="33710"/>
                  <a:pt x="301786" y="32984"/>
                  <a:pt x="299331" y="32984"/>
                </a:cubicBezTo>
                <a:cubicBezTo>
                  <a:pt x="297135" y="32984"/>
                  <a:pt x="295163" y="33645"/>
                  <a:pt x="293415" y="34966"/>
                </a:cubicBezTo>
                <a:cubicBezTo>
                  <a:pt x="291666" y="36286"/>
                  <a:pt x="290419" y="38119"/>
                  <a:pt x="289675" y="40463"/>
                </a:cubicBezTo>
                <a:cubicBezTo>
                  <a:pt x="288559" y="44035"/>
                  <a:pt x="288001" y="47941"/>
                  <a:pt x="288001" y="52183"/>
                </a:cubicBezTo>
                <a:lnTo>
                  <a:pt x="288001" y="83214"/>
                </a:lnTo>
                <a:lnTo>
                  <a:pt x="277955" y="83214"/>
                </a:lnTo>
                <a:lnTo>
                  <a:pt x="277955" y="23943"/>
                </a:lnTo>
                <a:lnTo>
                  <a:pt x="286996" y="23943"/>
                </a:lnTo>
                <a:lnTo>
                  <a:pt x="286996" y="32928"/>
                </a:lnTo>
                <a:cubicBezTo>
                  <a:pt x="289303" y="28724"/>
                  <a:pt x="291433" y="25952"/>
                  <a:pt x="293387" y="24613"/>
                </a:cubicBezTo>
                <a:cubicBezTo>
                  <a:pt x="295340" y="23273"/>
                  <a:pt x="297489" y="22603"/>
                  <a:pt x="299833" y="22603"/>
                </a:cubicBezTo>
                <a:close/>
                <a:moveTo>
                  <a:pt x="180584" y="22603"/>
                </a:moveTo>
                <a:cubicBezTo>
                  <a:pt x="185644" y="22603"/>
                  <a:pt x="190109" y="23906"/>
                  <a:pt x="193979" y="26510"/>
                </a:cubicBezTo>
                <a:cubicBezTo>
                  <a:pt x="197848" y="29115"/>
                  <a:pt x="200769" y="32789"/>
                  <a:pt x="202741" y="37533"/>
                </a:cubicBezTo>
                <a:cubicBezTo>
                  <a:pt x="204713" y="42277"/>
                  <a:pt x="205699" y="47476"/>
                  <a:pt x="205699" y="53132"/>
                </a:cubicBezTo>
                <a:cubicBezTo>
                  <a:pt x="205699" y="59197"/>
                  <a:pt x="204611" y="64657"/>
                  <a:pt x="202434" y="69512"/>
                </a:cubicBezTo>
                <a:cubicBezTo>
                  <a:pt x="200257" y="74368"/>
                  <a:pt x="197095" y="78088"/>
                  <a:pt x="192946" y="80674"/>
                </a:cubicBezTo>
                <a:cubicBezTo>
                  <a:pt x="188798" y="83260"/>
                  <a:pt x="184435" y="84553"/>
                  <a:pt x="179859" y="84553"/>
                </a:cubicBezTo>
                <a:cubicBezTo>
                  <a:pt x="176510" y="84553"/>
                  <a:pt x="173506" y="83846"/>
                  <a:pt x="170845" y="82432"/>
                </a:cubicBezTo>
                <a:cubicBezTo>
                  <a:pt x="168185" y="81019"/>
                  <a:pt x="165999" y="79233"/>
                  <a:pt x="164288" y="77075"/>
                </a:cubicBezTo>
                <a:lnTo>
                  <a:pt x="164288" y="105929"/>
                </a:lnTo>
                <a:lnTo>
                  <a:pt x="154242" y="105929"/>
                </a:lnTo>
                <a:lnTo>
                  <a:pt x="154242" y="23943"/>
                </a:lnTo>
                <a:lnTo>
                  <a:pt x="163395" y="23943"/>
                </a:lnTo>
                <a:lnTo>
                  <a:pt x="163395" y="31645"/>
                </a:lnTo>
                <a:cubicBezTo>
                  <a:pt x="165553" y="28631"/>
                  <a:pt x="167990" y="26371"/>
                  <a:pt x="170706" y="24864"/>
                </a:cubicBezTo>
                <a:cubicBezTo>
                  <a:pt x="173422" y="23357"/>
                  <a:pt x="176715" y="22603"/>
                  <a:pt x="180584" y="22603"/>
                </a:cubicBezTo>
                <a:close/>
                <a:moveTo>
                  <a:pt x="111621" y="22603"/>
                </a:moveTo>
                <a:cubicBezTo>
                  <a:pt x="119769" y="22603"/>
                  <a:pt x="126429" y="25273"/>
                  <a:pt x="131601" y="30612"/>
                </a:cubicBezTo>
                <a:cubicBezTo>
                  <a:pt x="136773" y="35952"/>
                  <a:pt x="139359" y="43328"/>
                  <a:pt x="139359" y="52741"/>
                </a:cubicBezTo>
                <a:cubicBezTo>
                  <a:pt x="139359" y="60369"/>
                  <a:pt x="138215" y="66368"/>
                  <a:pt x="135927" y="70740"/>
                </a:cubicBezTo>
                <a:cubicBezTo>
                  <a:pt x="133638" y="75112"/>
                  <a:pt x="130308" y="78507"/>
                  <a:pt x="125936" y="80926"/>
                </a:cubicBezTo>
                <a:cubicBezTo>
                  <a:pt x="121565" y="83344"/>
                  <a:pt x="116793" y="84553"/>
                  <a:pt x="111621" y="84553"/>
                </a:cubicBezTo>
                <a:cubicBezTo>
                  <a:pt x="103324" y="84553"/>
                  <a:pt x="96617" y="81893"/>
                  <a:pt x="91501" y="76572"/>
                </a:cubicBezTo>
                <a:cubicBezTo>
                  <a:pt x="86385" y="71252"/>
                  <a:pt x="83827" y="63587"/>
                  <a:pt x="83827" y="53578"/>
                </a:cubicBezTo>
                <a:cubicBezTo>
                  <a:pt x="83827" y="42602"/>
                  <a:pt x="86878" y="34473"/>
                  <a:pt x="92980" y="29189"/>
                </a:cubicBezTo>
                <a:cubicBezTo>
                  <a:pt x="98078" y="24799"/>
                  <a:pt x="104291" y="22603"/>
                  <a:pt x="111621" y="22603"/>
                </a:cubicBezTo>
                <a:close/>
                <a:moveTo>
                  <a:pt x="560989" y="18474"/>
                </a:moveTo>
                <a:cubicBezTo>
                  <a:pt x="565937" y="18474"/>
                  <a:pt x="570049" y="19655"/>
                  <a:pt x="573323" y="22017"/>
                </a:cubicBezTo>
                <a:cubicBezTo>
                  <a:pt x="576597" y="24380"/>
                  <a:pt x="578830" y="27589"/>
                  <a:pt x="580020" y="31645"/>
                </a:cubicBezTo>
                <a:lnTo>
                  <a:pt x="573379" y="33263"/>
                </a:lnTo>
                <a:cubicBezTo>
                  <a:pt x="572263" y="30510"/>
                  <a:pt x="570616" y="28398"/>
                  <a:pt x="568440" y="26929"/>
                </a:cubicBezTo>
                <a:cubicBezTo>
                  <a:pt x="566263" y="25459"/>
                  <a:pt x="563705" y="24724"/>
                  <a:pt x="560766" y="24724"/>
                </a:cubicBezTo>
                <a:cubicBezTo>
                  <a:pt x="556487" y="24724"/>
                  <a:pt x="552962" y="26250"/>
                  <a:pt x="550190" y="29301"/>
                </a:cubicBezTo>
                <a:cubicBezTo>
                  <a:pt x="547418" y="32352"/>
                  <a:pt x="546032" y="36724"/>
                  <a:pt x="546032" y="42416"/>
                </a:cubicBezTo>
                <a:cubicBezTo>
                  <a:pt x="546032" y="48109"/>
                  <a:pt x="547343" y="52416"/>
                  <a:pt x="549966" y="55336"/>
                </a:cubicBezTo>
                <a:cubicBezTo>
                  <a:pt x="552589" y="58257"/>
                  <a:pt x="555985" y="59718"/>
                  <a:pt x="560152" y="59718"/>
                </a:cubicBezTo>
                <a:cubicBezTo>
                  <a:pt x="563500" y="59718"/>
                  <a:pt x="566440" y="58750"/>
                  <a:pt x="568970" y="56815"/>
                </a:cubicBezTo>
                <a:cubicBezTo>
                  <a:pt x="571500" y="54881"/>
                  <a:pt x="573174" y="52258"/>
                  <a:pt x="573993" y="48946"/>
                </a:cubicBezTo>
                <a:lnTo>
                  <a:pt x="580857" y="50955"/>
                </a:lnTo>
                <a:cubicBezTo>
                  <a:pt x="579741" y="55606"/>
                  <a:pt x="577369" y="59318"/>
                  <a:pt x="573742" y="62089"/>
                </a:cubicBezTo>
                <a:cubicBezTo>
                  <a:pt x="570114" y="64861"/>
                  <a:pt x="565714" y="66247"/>
                  <a:pt x="560542" y="66247"/>
                </a:cubicBezTo>
                <a:cubicBezTo>
                  <a:pt x="553994" y="66247"/>
                  <a:pt x="548673" y="64127"/>
                  <a:pt x="544581" y="59885"/>
                </a:cubicBezTo>
                <a:cubicBezTo>
                  <a:pt x="540488" y="55643"/>
                  <a:pt x="538441" y="49765"/>
                  <a:pt x="538441" y="42249"/>
                </a:cubicBezTo>
                <a:cubicBezTo>
                  <a:pt x="538441" y="37337"/>
                  <a:pt x="539372" y="33068"/>
                  <a:pt x="541232" y="29440"/>
                </a:cubicBezTo>
                <a:cubicBezTo>
                  <a:pt x="543092" y="25813"/>
                  <a:pt x="545743" y="23078"/>
                  <a:pt x="549185" y="21236"/>
                </a:cubicBezTo>
                <a:cubicBezTo>
                  <a:pt x="552627" y="19394"/>
                  <a:pt x="556561" y="18474"/>
                  <a:pt x="560989" y="18474"/>
                </a:cubicBezTo>
                <a:close/>
                <a:moveTo>
                  <a:pt x="1776245" y="10437"/>
                </a:moveTo>
                <a:lnTo>
                  <a:pt x="1776245" y="37505"/>
                </a:lnTo>
                <a:lnTo>
                  <a:pt x="1799518" y="37505"/>
                </a:lnTo>
                <a:cubicBezTo>
                  <a:pt x="1804466" y="37505"/>
                  <a:pt x="1808336" y="36993"/>
                  <a:pt x="1811126" y="35970"/>
                </a:cubicBezTo>
                <a:cubicBezTo>
                  <a:pt x="1813917" y="34947"/>
                  <a:pt x="1816038" y="33310"/>
                  <a:pt x="1817489" y="31059"/>
                </a:cubicBezTo>
                <a:cubicBezTo>
                  <a:pt x="1818940" y="28808"/>
                  <a:pt x="1819665" y="26361"/>
                  <a:pt x="1819665" y="23720"/>
                </a:cubicBezTo>
                <a:cubicBezTo>
                  <a:pt x="1819665" y="19850"/>
                  <a:pt x="1818261" y="16669"/>
                  <a:pt x="1815452" y="14176"/>
                </a:cubicBezTo>
                <a:cubicBezTo>
                  <a:pt x="1812643" y="11683"/>
                  <a:pt x="1808206" y="10437"/>
                  <a:pt x="1802141" y="10437"/>
                </a:cubicBezTo>
                <a:close/>
                <a:moveTo>
                  <a:pt x="1414295" y="10437"/>
                </a:moveTo>
                <a:lnTo>
                  <a:pt x="1414295" y="37505"/>
                </a:lnTo>
                <a:lnTo>
                  <a:pt x="1437568" y="37505"/>
                </a:lnTo>
                <a:cubicBezTo>
                  <a:pt x="1442516" y="37505"/>
                  <a:pt x="1446386" y="36993"/>
                  <a:pt x="1449177" y="35970"/>
                </a:cubicBezTo>
                <a:cubicBezTo>
                  <a:pt x="1451967" y="34947"/>
                  <a:pt x="1454088" y="33310"/>
                  <a:pt x="1455539" y="31059"/>
                </a:cubicBezTo>
                <a:cubicBezTo>
                  <a:pt x="1456990" y="28808"/>
                  <a:pt x="1457715" y="26361"/>
                  <a:pt x="1457715" y="23720"/>
                </a:cubicBezTo>
                <a:cubicBezTo>
                  <a:pt x="1457715" y="19850"/>
                  <a:pt x="1456311" y="16669"/>
                  <a:pt x="1453502" y="14176"/>
                </a:cubicBezTo>
                <a:cubicBezTo>
                  <a:pt x="1450693" y="11683"/>
                  <a:pt x="1446256" y="10437"/>
                  <a:pt x="1440191" y="10437"/>
                </a:cubicBezTo>
                <a:close/>
                <a:moveTo>
                  <a:pt x="1278917" y="9990"/>
                </a:moveTo>
                <a:cubicBezTo>
                  <a:pt x="1277875" y="15237"/>
                  <a:pt x="1276405" y="20445"/>
                  <a:pt x="1274508" y="25617"/>
                </a:cubicBezTo>
                <a:lnTo>
                  <a:pt x="1265522" y="49616"/>
                </a:lnTo>
                <a:lnTo>
                  <a:pt x="1293260" y="49616"/>
                </a:lnTo>
                <a:lnTo>
                  <a:pt x="1284721" y="26957"/>
                </a:lnTo>
                <a:cubicBezTo>
                  <a:pt x="1282117" y="20073"/>
                  <a:pt x="1280182" y="14418"/>
                  <a:pt x="1278917" y="9990"/>
                </a:cubicBezTo>
                <a:close/>
                <a:moveTo>
                  <a:pt x="730467" y="9376"/>
                </a:moveTo>
                <a:cubicBezTo>
                  <a:pt x="725853" y="9376"/>
                  <a:pt x="722170" y="11330"/>
                  <a:pt x="719417" y="15237"/>
                </a:cubicBezTo>
                <a:cubicBezTo>
                  <a:pt x="715956" y="20222"/>
                  <a:pt x="714226" y="29431"/>
                  <a:pt x="714226" y="42863"/>
                </a:cubicBezTo>
                <a:cubicBezTo>
                  <a:pt x="714226" y="56294"/>
                  <a:pt x="715798" y="65233"/>
                  <a:pt x="718942" y="69680"/>
                </a:cubicBezTo>
                <a:cubicBezTo>
                  <a:pt x="722086" y="74126"/>
                  <a:pt x="725965" y="76349"/>
                  <a:pt x="730579" y="76349"/>
                </a:cubicBezTo>
                <a:cubicBezTo>
                  <a:pt x="735192" y="76349"/>
                  <a:pt x="739071" y="74117"/>
                  <a:pt x="742215" y="69652"/>
                </a:cubicBezTo>
                <a:cubicBezTo>
                  <a:pt x="745359" y="65187"/>
                  <a:pt x="746931" y="56257"/>
                  <a:pt x="746931" y="42863"/>
                </a:cubicBezTo>
                <a:cubicBezTo>
                  <a:pt x="746931" y="29394"/>
                  <a:pt x="745359" y="20445"/>
                  <a:pt x="742215" y="16018"/>
                </a:cubicBezTo>
                <a:cubicBezTo>
                  <a:pt x="739071" y="11590"/>
                  <a:pt x="735155" y="9376"/>
                  <a:pt x="730467" y="9376"/>
                </a:cubicBezTo>
                <a:close/>
                <a:moveTo>
                  <a:pt x="560487" y="6977"/>
                </a:moveTo>
                <a:cubicBezTo>
                  <a:pt x="554571" y="6977"/>
                  <a:pt x="548813" y="8493"/>
                  <a:pt x="543213" y="11525"/>
                </a:cubicBezTo>
                <a:cubicBezTo>
                  <a:pt x="537614" y="14557"/>
                  <a:pt x="533233" y="18892"/>
                  <a:pt x="530070" y="24529"/>
                </a:cubicBezTo>
                <a:cubicBezTo>
                  <a:pt x="526907" y="30166"/>
                  <a:pt x="525326" y="36035"/>
                  <a:pt x="525326" y="42137"/>
                </a:cubicBezTo>
                <a:cubicBezTo>
                  <a:pt x="525326" y="48202"/>
                  <a:pt x="526879" y="54016"/>
                  <a:pt x="529986" y="59578"/>
                </a:cubicBezTo>
                <a:cubicBezTo>
                  <a:pt x="533093" y="65140"/>
                  <a:pt x="537437" y="69475"/>
                  <a:pt x="543018" y="72582"/>
                </a:cubicBezTo>
                <a:cubicBezTo>
                  <a:pt x="548599" y="75689"/>
                  <a:pt x="554422" y="77242"/>
                  <a:pt x="560487" y="77242"/>
                </a:cubicBezTo>
                <a:cubicBezTo>
                  <a:pt x="566551" y="77242"/>
                  <a:pt x="572374" y="75689"/>
                  <a:pt x="577955" y="72582"/>
                </a:cubicBezTo>
                <a:cubicBezTo>
                  <a:pt x="583536" y="69475"/>
                  <a:pt x="587871" y="65140"/>
                  <a:pt x="590959" y="59578"/>
                </a:cubicBezTo>
                <a:cubicBezTo>
                  <a:pt x="594047" y="54016"/>
                  <a:pt x="595591" y="48202"/>
                  <a:pt x="595591" y="42137"/>
                </a:cubicBezTo>
                <a:cubicBezTo>
                  <a:pt x="595591" y="36035"/>
                  <a:pt x="594019" y="30166"/>
                  <a:pt x="590875" y="24529"/>
                </a:cubicBezTo>
                <a:cubicBezTo>
                  <a:pt x="587731" y="18892"/>
                  <a:pt x="583350" y="14557"/>
                  <a:pt x="577732" y="11525"/>
                </a:cubicBezTo>
                <a:cubicBezTo>
                  <a:pt x="572114" y="8493"/>
                  <a:pt x="566365" y="6977"/>
                  <a:pt x="560487" y="6977"/>
                </a:cubicBezTo>
                <a:close/>
                <a:moveTo>
                  <a:pt x="1661498" y="3237"/>
                </a:moveTo>
                <a:lnTo>
                  <a:pt x="1661498" y="23943"/>
                </a:lnTo>
                <a:lnTo>
                  <a:pt x="1671600" y="23943"/>
                </a:lnTo>
                <a:lnTo>
                  <a:pt x="1671600" y="31756"/>
                </a:lnTo>
                <a:lnTo>
                  <a:pt x="1661498" y="31756"/>
                </a:lnTo>
                <a:lnTo>
                  <a:pt x="1661498" y="66415"/>
                </a:lnTo>
                <a:cubicBezTo>
                  <a:pt x="1661498" y="69280"/>
                  <a:pt x="1661675" y="71121"/>
                  <a:pt x="1662029" y="71940"/>
                </a:cubicBezTo>
                <a:cubicBezTo>
                  <a:pt x="1662382" y="72759"/>
                  <a:pt x="1662959" y="73410"/>
                  <a:pt x="1663759" y="73893"/>
                </a:cubicBezTo>
                <a:cubicBezTo>
                  <a:pt x="1664559" y="74377"/>
                  <a:pt x="1665703" y="74619"/>
                  <a:pt x="1667191" y="74619"/>
                </a:cubicBezTo>
                <a:cubicBezTo>
                  <a:pt x="1668307" y="74619"/>
                  <a:pt x="1669777" y="74489"/>
                  <a:pt x="1671600" y="74228"/>
                </a:cubicBezTo>
                <a:lnTo>
                  <a:pt x="1673051" y="83102"/>
                </a:lnTo>
                <a:cubicBezTo>
                  <a:pt x="1670223" y="83697"/>
                  <a:pt x="1667693" y="83995"/>
                  <a:pt x="1665461" y="83995"/>
                </a:cubicBezTo>
                <a:cubicBezTo>
                  <a:pt x="1661815" y="83995"/>
                  <a:pt x="1658987" y="83418"/>
                  <a:pt x="1656978" y="82265"/>
                </a:cubicBezTo>
                <a:cubicBezTo>
                  <a:pt x="1654968" y="81112"/>
                  <a:pt x="1653555" y="79595"/>
                  <a:pt x="1652736" y="77716"/>
                </a:cubicBezTo>
                <a:cubicBezTo>
                  <a:pt x="1651917" y="75837"/>
                  <a:pt x="1651508" y="71884"/>
                  <a:pt x="1651508" y="65857"/>
                </a:cubicBezTo>
                <a:lnTo>
                  <a:pt x="1651508" y="31756"/>
                </a:lnTo>
                <a:lnTo>
                  <a:pt x="1644141" y="31756"/>
                </a:lnTo>
                <a:lnTo>
                  <a:pt x="1644141" y="23943"/>
                </a:lnTo>
                <a:lnTo>
                  <a:pt x="1651508" y="23943"/>
                </a:lnTo>
                <a:lnTo>
                  <a:pt x="1651508" y="9265"/>
                </a:lnTo>
                <a:close/>
                <a:moveTo>
                  <a:pt x="489924" y="3237"/>
                </a:moveTo>
                <a:lnTo>
                  <a:pt x="489924" y="23943"/>
                </a:lnTo>
                <a:lnTo>
                  <a:pt x="500025" y="23943"/>
                </a:lnTo>
                <a:lnTo>
                  <a:pt x="500025" y="31756"/>
                </a:lnTo>
                <a:lnTo>
                  <a:pt x="489924" y="31756"/>
                </a:lnTo>
                <a:lnTo>
                  <a:pt x="489924" y="66415"/>
                </a:lnTo>
                <a:cubicBezTo>
                  <a:pt x="489924" y="69280"/>
                  <a:pt x="490100" y="71121"/>
                  <a:pt x="490454" y="71940"/>
                </a:cubicBezTo>
                <a:cubicBezTo>
                  <a:pt x="490807" y="72759"/>
                  <a:pt x="491384" y="73410"/>
                  <a:pt x="492184" y="73893"/>
                </a:cubicBezTo>
                <a:cubicBezTo>
                  <a:pt x="492984" y="74377"/>
                  <a:pt x="494128" y="74619"/>
                  <a:pt x="495616" y="74619"/>
                </a:cubicBezTo>
                <a:cubicBezTo>
                  <a:pt x="496732" y="74619"/>
                  <a:pt x="498202" y="74489"/>
                  <a:pt x="500025" y="74228"/>
                </a:cubicBezTo>
                <a:lnTo>
                  <a:pt x="501476" y="83102"/>
                </a:lnTo>
                <a:cubicBezTo>
                  <a:pt x="498649" y="83697"/>
                  <a:pt x="496119" y="83995"/>
                  <a:pt x="493886" y="83995"/>
                </a:cubicBezTo>
                <a:cubicBezTo>
                  <a:pt x="490240" y="83995"/>
                  <a:pt x="487412" y="83418"/>
                  <a:pt x="485403" y="82265"/>
                </a:cubicBezTo>
                <a:cubicBezTo>
                  <a:pt x="483394" y="81112"/>
                  <a:pt x="481980" y="79595"/>
                  <a:pt x="481161" y="77716"/>
                </a:cubicBezTo>
                <a:cubicBezTo>
                  <a:pt x="480343" y="75837"/>
                  <a:pt x="479933" y="71884"/>
                  <a:pt x="479933" y="65857"/>
                </a:cubicBezTo>
                <a:lnTo>
                  <a:pt x="479933" y="31756"/>
                </a:lnTo>
                <a:lnTo>
                  <a:pt x="472566" y="31756"/>
                </a:lnTo>
                <a:lnTo>
                  <a:pt x="472566" y="23943"/>
                </a:lnTo>
                <a:lnTo>
                  <a:pt x="479933" y="23943"/>
                </a:lnTo>
                <a:lnTo>
                  <a:pt x="479933" y="9265"/>
                </a:lnTo>
                <a:close/>
                <a:moveTo>
                  <a:pt x="2316472" y="1395"/>
                </a:moveTo>
                <a:lnTo>
                  <a:pt x="2326518" y="1395"/>
                </a:lnTo>
                <a:lnTo>
                  <a:pt x="2326518" y="12948"/>
                </a:lnTo>
                <a:lnTo>
                  <a:pt x="2316472" y="12948"/>
                </a:lnTo>
                <a:close/>
                <a:moveTo>
                  <a:pt x="2239901" y="1395"/>
                </a:moveTo>
                <a:lnTo>
                  <a:pt x="2249891" y="1395"/>
                </a:lnTo>
                <a:lnTo>
                  <a:pt x="2249891" y="83214"/>
                </a:lnTo>
                <a:lnTo>
                  <a:pt x="2240570" y="83214"/>
                </a:lnTo>
                <a:lnTo>
                  <a:pt x="2240570" y="75735"/>
                </a:lnTo>
                <a:cubicBezTo>
                  <a:pt x="2236812" y="81614"/>
                  <a:pt x="2231287" y="84553"/>
                  <a:pt x="2223995" y="84553"/>
                </a:cubicBezTo>
                <a:cubicBezTo>
                  <a:pt x="2219269" y="84553"/>
                  <a:pt x="2214925" y="83251"/>
                  <a:pt x="2210963" y="80646"/>
                </a:cubicBezTo>
                <a:cubicBezTo>
                  <a:pt x="2207000" y="78042"/>
                  <a:pt x="2203931" y="74405"/>
                  <a:pt x="2201754" y="69735"/>
                </a:cubicBezTo>
                <a:cubicBezTo>
                  <a:pt x="2199577" y="65066"/>
                  <a:pt x="2198489" y="59699"/>
                  <a:pt x="2198489" y="53634"/>
                </a:cubicBezTo>
                <a:cubicBezTo>
                  <a:pt x="2198489" y="47718"/>
                  <a:pt x="2199475" y="42351"/>
                  <a:pt x="2201447" y="37533"/>
                </a:cubicBezTo>
                <a:cubicBezTo>
                  <a:pt x="2203419" y="32715"/>
                  <a:pt x="2206377" y="29022"/>
                  <a:pt x="2210321" y="26454"/>
                </a:cubicBezTo>
                <a:cubicBezTo>
                  <a:pt x="2214265" y="23887"/>
                  <a:pt x="2218674" y="22603"/>
                  <a:pt x="2223548" y="22603"/>
                </a:cubicBezTo>
                <a:cubicBezTo>
                  <a:pt x="2227120" y="22603"/>
                  <a:pt x="2230301" y="23357"/>
                  <a:pt x="2233092" y="24864"/>
                </a:cubicBezTo>
                <a:cubicBezTo>
                  <a:pt x="2235882" y="26371"/>
                  <a:pt x="2238152" y="28333"/>
                  <a:pt x="2239901" y="30752"/>
                </a:cubicBezTo>
                <a:close/>
                <a:moveTo>
                  <a:pt x="1765417" y="1395"/>
                </a:moveTo>
                <a:lnTo>
                  <a:pt x="1801694" y="1395"/>
                </a:lnTo>
                <a:cubicBezTo>
                  <a:pt x="1808987" y="1395"/>
                  <a:pt x="1814531" y="2130"/>
                  <a:pt x="1818326" y="3600"/>
                </a:cubicBezTo>
                <a:cubicBezTo>
                  <a:pt x="1822121" y="5070"/>
                  <a:pt x="1825153" y="7665"/>
                  <a:pt x="1827423" y="11386"/>
                </a:cubicBezTo>
                <a:cubicBezTo>
                  <a:pt x="1829693" y="15106"/>
                  <a:pt x="1830828" y="19218"/>
                  <a:pt x="1830828" y="23720"/>
                </a:cubicBezTo>
                <a:cubicBezTo>
                  <a:pt x="1830828" y="29524"/>
                  <a:pt x="1828949" y="34417"/>
                  <a:pt x="1825191" y="38398"/>
                </a:cubicBezTo>
                <a:cubicBezTo>
                  <a:pt x="1821433" y="42379"/>
                  <a:pt x="1815628" y="44909"/>
                  <a:pt x="1807778" y="45988"/>
                </a:cubicBezTo>
                <a:cubicBezTo>
                  <a:pt x="1810643" y="47365"/>
                  <a:pt x="1812819" y="48723"/>
                  <a:pt x="1814307" y="50062"/>
                </a:cubicBezTo>
                <a:cubicBezTo>
                  <a:pt x="1817470" y="52964"/>
                  <a:pt x="1820465" y="56592"/>
                  <a:pt x="1823293" y="60945"/>
                </a:cubicBezTo>
                <a:lnTo>
                  <a:pt x="1837525" y="83214"/>
                </a:lnTo>
                <a:lnTo>
                  <a:pt x="1823907" y="83214"/>
                </a:lnTo>
                <a:lnTo>
                  <a:pt x="1813080" y="66192"/>
                </a:lnTo>
                <a:cubicBezTo>
                  <a:pt x="1809917" y="61280"/>
                  <a:pt x="1807313" y="57522"/>
                  <a:pt x="1805266" y="54918"/>
                </a:cubicBezTo>
                <a:cubicBezTo>
                  <a:pt x="1803220" y="52313"/>
                  <a:pt x="1801387" y="50490"/>
                  <a:pt x="1799769" y="49448"/>
                </a:cubicBezTo>
                <a:cubicBezTo>
                  <a:pt x="1798150" y="48407"/>
                  <a:pt x="1796504" y="47681"/>
                  <a:pt x="1794830" y="47272"/>
                </a:cubicBezTo>
                <a:cubicBezTo>
                  <a:pt x="1793602" y="47011"/>
                  <a:pt x="1791593" y="46881"/>
                  <a:pt x="1788802" y="46881"/>
                </a:cubicBezTo>
                <a:lnTo>
                  <a:pt x="1776245" y="46881"/>
                </a:lnTo>
                <a:lnTo>
                  <a:pt x="1776245" y="83214"/>
                </a:lnTo>
                <a:lnTo>
                  <a:pt x="1765417" y="83214"/>
                </a:lnTo>
                <a:close/>
                <a:moveTo>
                  <a:pt x="1582991" y="1395"/>
                </a:moveTo>
                <a:lnTo>
                  <a:pt x="1593037" y="1395"/>
                </a:lnTo>
                <a:lnTo>
                  <a:pt x="1593037" y="30752"/>
                </a:lnTo>
                <a:cubicBezTo>
                  <a:pt x="1597725" y="25320"/>
                  <a:pt x="1603641" y="22603"/>
                  <a:pt x="1610785" y="22603"/>
                </a:cubicBezTo>
                <a:cubicBezTo>
                  <a:pt x="1615175" y="22603"/>
                  <a:pt x="1618989" y="23469"/>
                  <a:pt x="1622226" y="25199"/>
                </a:cubicBezTo>
                <a:cubicBezTo>
                  <a:pt x="1625463" y="26929"/>
                  <a:pt x="1627779" y="29319"/>
                  <a:pt x="1629175" y="32370"/>
                </a:cubicBezTo>
                <a:cubicBezTo>
                  <a:pt x="1630570" y="35421"/>
                  <a:pt x="1631267" y="39849"/>
                  <a:pt x="1631267" y="45653"/>
                </a:cubicBezTo>
                <a:lnTo>
                  <a:pt x="1631267" y="83214"/>
                </a:lnTo>
                <a:lnTo>
                  <a:pt x="1621222" y="83214"/>
                </a:lnTo>
                <a:lnTo>
                  <a:pt x="1621222" y="45653"/>
                </a:lnTo>
                <a:cubicBezTo>
                  <a:pt x="1621222" y="40630"/>
                  <a:pt x="1620133" y="36975"/>
                  <a:pt x="1617957" y="34686"/>
                </a:cubicBezTo>
                <a:cubicBezTo>
                  <a:pt x="1615780" y="32398"/>
                  <a:pt x="1612701" y="31254"/>
                  <a:pt x="1608720" y="31254"/>
                </a:cubicBezTo>
                <a:cubicBezTo>
                  <a:pt x="1605743" y="31254"/>
                  <a:pt x="1602944" y="32026"/>
                  <a:pt x="1600321" y="33570"/>
                </a:cubicBezTo>
                <a:cubicBezTo>
                  <a:pt x="1597697" y="35114"/>
                  <a:pt x="1595828" y="37207"/>
                  <a:pt x="1594712" y="39849"/>
                </a:cubicBezTo>
                <a:cubicBezTo>
                  <a:pt x="1593595" y="42491"/>
                  <a:pt x="1593037" y="46137"/>
                  <a:pt x="1593037" y="50788"/>
                </a:cubicBezTo>
                <a:lnTo>
                  <a:pt x="1593037" y="83214"/>
                </a:lnTo>
                <a:lnTo>
                  <a:pt x="1582991" y="83214"/>
                </a:lnTo>
                <a:close/>
                <a:moveTo>
                  <a:pt x="1487797" y="1395"/>
                </a:moveTo>
                <a:lnTo>
                  <a:pt x="1497843" y="1395"/>
                </a:lnTo>
                <a:lnTo>
                  <a:pt x="1497843" y="12948"/>
                </a:lnTo>
                <a:lnTo>
                  <a:pt x="1487797" y="12948"/>
                </a:lnTo>
                <a:close/>
                <a:moveTo>
                  <a:pt x="1403468" y="1395"/>
                </a:moveTo>
                <a:lnTo>
                  <a:pt x="1439745" y="1395"/>
                </a:lnTo>
                <a:cubicBezTo>
                  <a:pt x="1447037" y="1395"/>
                  <a:pt x="1452581" y="2130"/>
                  <a:pt x="1456376" y="3600"/>
                </a:cubicBezTo>
                <a:cubicBezTo>
                  <a:pt x="1460171" y="5070"/>
                  <a:pt x="1463203" y="7665"/>
                  <a:pt x="1465473" y="11386"/>
                </a:cubicBezTo>
                <a:cubicBezTo>
                  <a:pt x="1467743" y="15106"/>
                  <a:pt x="1468877" y="19218"/>
                  <a:pt x="1468878" y="23720"/>
                </a:cubicBezTo>
                <a:cubicBezTo>
                  <a:pt x="1468877" y="29524"/>
                  <a:pt x="1466999" y="34417"/>
                  <a:pt x="1463241" y="38398"/>
                </a:cubicBezTo>
                <a:cubicBezTo>
                  <a:pt x="1459483" y="42379"/>
                  <a:pt x="1453678" y="44909"/>
                  <a:pt x="1445828" y="45988"/>
                </a:cubicBezTo>
                <a:cubicBezTo>
                  <a:pt x="1448693" y="47365"/>
                  <a:pt x="1450869" y="48723"/>
                  <a:pt x="1452358" y="50062"/>
                </a:cubicBezTo>
                <a:cubicBezTo>
                  <a:pt x="1455520" y="52964"/>
                  <a:pt x="1458515" y="56592"/>
                  <a:pt x="1461343" y="60945"/>
                </a:cubicBezTo>
                <a:lnTo>
                  <a:pt x="1475575" y="83214"/>
                </a:lnTo>
                <a:lnTo>
                  <a:pt x="1461957" y="83214"/>
                </a:lnTo>
                <a:lnTo>
                  <a:pt x="1451130" y="66192"/>
                </a:lnTo>
                <a:cubicBezTo>
                  <a:pt x="1447967" y="61280"/>
                  <a:pt x="1445363" y="57522"/>
                  <a:pt x="1443316" y="54918"/>
                </a:cubicBezTo>
                <a:cubicBezTo>
                  <a:pt x="1441270" y="52313"/>
                  <a:pt x="1439437" y="50490"/>
                  <a:pt x="1437819" y="49448"/>
                </a:cubicBezTo>
                <a:cubicBezTo>
                  <a:pt x="1436200" y="48407"/>
                  <a:pt x="1434554" y="47681"/>
                  <a:pt x="1432880" y="47272"/>
                </a:cubicBezTo>
                <a:cubicBezTo>
                  <a:pt x="1431652" y="47011"/>
                  <a:pt x="1429643" y="46881"/>
                  <a:pt x="1426852" y="46881"/>
                </a:cubicBezTo>
                <a:lnTo>
                  <a:pt x="1414295" y="46881"/>
                </a:lnTo>
                <a:lnTo>
                  <a:pt x="1414295" y="83214"/>
                </a:lnTo>
                <a:lnTo>
                  <a:pt x="1403468" y="83214"/>
                </a:lnTo>
                <a:close/>
                <a:moveTo>
                  <a:pt x="1354168" y="1395"/>
                </a:moveTo>
                <a:lnTo>
                  <a:pt x="1364214" y="1395"/>
                </a:lnTo>
                <a:lnTo>
                  <a:pt x="1364214" y="83214"/>
                </a:lnTo>
                <a:lnTo>
                  <a:pt x="1354168" y="83214"/>
                </a:lnTo>
                <a:close/>
                <a:moveTo>
                  <a:pt x="1325593" y="1395"/>
                </a:moveTo>
                <a:lnTo>
                  <a:pt x="1335639" y="1395"/>
                </a:lnTo>
                <a:lnTo>
                  <a:pt x="1335639" y="83214"/>
                </a:lnTo>
                <a:lnTo>
                  <a:pt x="1325593" y="83214"/>
                </a:lnTo>
                <a:close/>
                <a:moveTo>
                  <a:pt x="1273336" y="1395"/>
                </a:moveTo>
                <a:lnTo>
                  <a:pt x="1285000" y="1395"/>
                </a:lnTo>
                <a:lnTo>
                  <a:pt x="1318487" y="83214"/>
                </a:lnTo>
                <a:lnTo>
                  <a:pt x="1306153" y="83214"/>
                </a:lnTo>
                <a:lnTo>
                  <a:pt x="1296609" y="58434"/>
                </a:lnTo>
                <a:lnTo>
                  <a:pt x="1262397" y="58434"/>
                </a:lnTo>
                <a:lnTo>
                  <a:pt x="1253411" y="83214"/>
                </a:lnTo>
                <a:lnTo>
                  <a:pt x="1241915" y="83214"/>
                </a:lnTo>
                <a:close/>
                <a:moveTo>
                  <a:pt x="957467" y="1395"/>
                </a:moveTo>
                <a:lnTo>
                  <a:pt x="968294" y="1395"/>
                </a:lnTo>
                <a:lnTo>
                  <a:pt x="968294" y="83214"/>
                </a:lnTo>
                <a:lnTo>
                  <a:pt x="957467" y="83214"/>
                </a:lnTo>
                <a:close/>
                <a:moveTo>
                  <a:pt x="411417" y="1395"/>
                </a:moveTo>
                <a:lnTo>
                  <a:pt x="421463" y="1395"/>
                </a:lnTo>
                <a:lnTo>
                  <a:pt x="421463" y="30752"/>
                </a:lnTo>
                <a:cubicBezTo>
                  <a:pt x="426151" y="25320"/>
                  <a:pt x="432067" y="22603"/>
                  <a:pt x="439210" y="22603"/>
                </a:cubicBezTo>
                <a:cubicBezTo>
                  <a:pt x="443601" y="22603"/>
                  <a:pt x="447414" y="23469"/>
                  <a:pt x="450652" y="25199"/>
                </a:cubicBezTo>
                <a:cubicBezTo>
                  <a:pt x="453888" y="26929"/>
                  <a:pt x="456205" y="29319"/>
                  <a:pt x="457600" y="32370"/>
                </a:cubicBezTo>
                <a:cubicBezTo>
                  <a:pt x="458995" y="35421"/>
                  <a:pt x="459693" y="39849"/>
                  <a:pt x="459693" y="45653"/>
                </a:cubicBezTo>
                <a:lnTo>
                  <a:pt x="459693" y="83214"/>
                </a:lnTo>
                <a:lnTo>
                  <a:pt x="449647" y="83214"/>
                </a:lnTo>
                <a:lnTo>
                  <a:pt x="449647" y="45653"/>
                </a:lnTo>
                <a:cubicBezTo>
                  <a:pt x="449647" y="40630"/>
                  <a:pt x="448559" y="36975"/>
                  <a:pt x="446382" y="34686"/>
                </a:cubicBezTo>
                <a:cubicBezTo>
                  <a:pt x="444205" y="32398"/>
                  <a:pt x="441127" y="31254"/>
                  <a:pt x="437145" y="31254"/>
                </a:cubicBezTo>
                <a:cubicBezTo>
                  <a:pt x="434169" y="31254"/>
                  <a:pt x="431369" y="32026"/>
                  <a:pt x="428746" y="33570"/>
                </a:cubicBezTo>
                <a:cubicBezTo>
                  <a:pt x="426123" y="35114"/>
                  <a:pt x="424253" y="37207"/>
                  <a:pt x="423137" y="39849"/>
                </a:cubicBezTo>
                <a:cubicBezTo>
                  <a:pt x="422021" y="42491"/>
                  <a:pt x="421463" y="46137"/>
                  <a:pt x="421463" y="50788"/>
                </a:cubicBezTo>
                <a:lnTo>
                  <a:pt x="421463" y="83214"/>
                </a:lnTo>
                <a:lnTo>
                  <a:pt x="411417" y="83214"/>
                </a:lnTo>
                <a:close/>
                <a:moveTo>
                  <a:pt x="316223" y="1395"/>
                </a:moveTo>
                <a:lnTo>
                  <a:pt x="326268" y="1395"/>
                </a:lnTo>
                <a:lnTo>
                  <a:pt x="326268" y="12948"/>
                </a:lnTo>
                <a:lnTo>
                  <a:pt x="316223" y="12948"/>
                </a:lnTo>
                <a:close/>
                <a:moveTo>
                  <a:pt x="862924" y="1061"/>
                </a:moveTo>
                <a:cubicBezTo>
                  <a:pt x="867389" y="1061"/>
                  <a:pt x="871500" y="2019"/>
                  <a:pt x="875258" y="3935"/>
                </a:cubicBezTo>
                <a:cubicBezTo>
                  <a:pt x="879016" y="5851"/>
                  <a:pt x="881890" y="8465"/>
                  <a:pt x="883881" y="11776"/>
                </a:cubicBezTo>
                <a:cubicBezTo>
                  <a:pt x="885871" y="15088"/>
                  <a:pt x="886867" y="18604"/>
                  <a:pt x="886867" y="22324"/>
                </a:cubicBezTo>
                <a:cubicBezTo>
                  <a:pt x="886867" y="25859"/>
                  <a:pt x="885918" y="29078"/>
                  <a:pt x="884020" y="31980"/>
                </a:cubicBezTo>
                <a:cubicBezTo>
                  <a:pt x="882123" y="34882"/>
                  <a:pt x="879314" y="37189"/>
                  <a:pt x="875593" y="38900"/>
                </a:cubicBezTo>
                <a:cubicBezTo>
                  <a:pt x="880430" y="40016"/>
                  <a:pt x="884188" y="42333"/>
                  <a:pt x="886867" y="45849"/>
                </a:cubicBezTo>
                <a:cubicBezTo>
                  <a:pt x="889546" y="49365"/>
                  <a:pt x="890885" y="53764"/>
                  <a:pt x="890885" y="59048"/>
                </a:cubicBezTo>
                <a:cubicBezTo>
                  <a:pt x="890885" y="66192"/>
                  <a:pt x="888281" y="72247"/>
                  <a:pt x="883072" y="77214"/>
                </a:cubicBezTo>
                <a:cubicBezTo>
                  <a:pt x="877863" y="82181"/>
                  <a:pt x="871277" y="84665"/>
                  <a:pt x="863315" y="84665"/>
                </a:cubicBezTo>
                <a:cubicBezTo>
                  <a:pt x="856134" y="84665"/>
                  <a:pt x="850171" y="82525"/>
                  <a:pt x="845427" y="78247"/>
                </a:cubicBezTo>
                <a:cubicBezTo>
                  <a:pt x="840684" y="73968"/>
                  <a:pt x="837977" y="68424"/>
                  <a:pt x="837307" y="61615"/>
                </a:cubicBezTo>
                <a:lnTo>
                  <a:pt x="847353" y="60276"/>
                </a:lnTo>
                <a:cubicBezTo>
                  <a:pt x="848506" y="65968"/>
                  <a:pt x="850469" y="70070"/>
                  <a:pt x="853241" y="72582"/>
                </a:cubicBezTo>
                <a:cubicBezTo>
                  <a:pt x="856013" y="75093"/>
                  <a:pt x="859389" y="76349"/>
                  <a:pt x="863371" y="76349"/>
                </a:cubicBezTo>
                <a:cubicBezTo>
                  <a:pt x="868096" y="76349"/>
                  <a:pt x="872086" y="74712"/>
                  <a:pt x="875342" y="71438"/>
                </a:cubicBezTo>
                <a:cubicBezTo>
                  <a:pt x="878597" y="68164"/>
                  <a:pt x="880225" y="64108"/>
                  <a:pt x="880225" y="59271"/>
                </a:cubicBezTo>
                <a:cubicBezTo>
                  <a:pt x="880225" y="54657"/>
                  <a:pt x="878718" y="50853"/>
                  <a:pt x="875705" y="47858"/>
                </a:cubicBezTo>
                <a:cubicBezTo>
                  <a:pt x="872691" y="44863"/>
                  <a:pt x="868858" y="43365"/>
                  <a:pt x="864208" y="43365"/>
                </a:cubicBezTo>
                <a:cubicBezTo>
                  <a:pt x="862310" y="43365"/>
                  <a:pt x="859947" y="43737"/>
                  <a:pt x="857120" y="44481"/>
                </a:cubicBezTo>
                <a:lnTo>
                  <a:pt x="858236" y="35663"/>
                </a:lnTo>
                <a:cubicBezTo>
                  <a:pt x="858906" y="35738"/>
                  <a:pt x="859445" y="35775"/>
                  <a:pt x="859854" y="35775"/>
                </a:cubicBezTo>
                <a:cubicBezTo>
                  <a:pt x="864133" y="35775"/>
                  <a:pt x="867984" y="34659"/>
                  <a:pt x="871407" y="32426"/>
                </a:cubicBezTo>
                <a:cubicBezTo>
                  <a:pt x="874830" y="30194"/>
                  <a:pt x="876542" y="26752"/>
                  <a:pt x="876542" y="22101"/>
                </a:cubicBezTo>
                <a:cubicBezTo>
                  <a:pt x="876542" y="18418"/>
                  <a:pt x="875295" y="15367"/>
                  <a:pt x="872803" y="12948"/>
                </a:cubicBezTo>
                <a:cubicBezTo>
                  <a:pt x="870310" y="10530"/>
                  <a:pt x="867091" y="9321"/>
                  <a:pt x="863147" y="9321"/>
                </a:cubicBezTo>
                <a:cubicBezTo>
                  <a:pt x="859241" y="9321"/>
                  <a:pt x="855985" y="10548"/>
                  <a:pt x="853380" y="13004"/>
                </a:cubicBezTo>
                <a:cubicBezTo>
                  <a:pt x="850776" y="15460"/>
                  <a:pt x="849102" y="19143"/>
                  <a:pt x="848357" y="24055"/>
                </a:cubicBezTo>
                <a:lnTo>
                  <a:pt x="838312" y="22269"/>
                </a:lnTo>
                <a:cubicBezTo>
                  <a:pt x="839539" y="15534"/>
                  <a:pt x="842330" y="10316"/>
                  <a:pt x="846683" y="6614"/>
                </a:cubicBezTo>
                <a:cubicBezTo>
                  <a:pt x="851036" y="2912"/>
                  <a:pt x="856450" y="1061"/>
                  <a:pt x="862924" y="1061"/>
                </a:cubicBezTo>
                <a:close/>
                <a:moveTo>
                  <a:pt x="797756" y="1061"/>
                </a:moveTo>
                <a:cubicBezTo>
                  <a:pt x="805607" y="1061"/>
                  <a:pt x="811820" y="3237"/>
                  <a:pt x="816397" y="7590"/>
                </a:cubicBezTo>
                <a:cubicBezTo>
                  <a:pt x="820973" y="11944"/>
                  <a:pt x="823261" y="17339"/>
                  <a:pt x="823261" y="23776"/>
                </a:cubicBezTo>
                <a:cubicBezTo>
                  <a:pt x="823261" y="27050"/>
                  <a:pt x="822592" y="30268"/>
                  <a:pt x="821252" y="33431"/>
                </a:cubicBezTo>
                <a:cubicBezTo>
                  <a:pt x="819913" y="36593"/>
                  <a:pt x="817690" y="39923"/>
                  <a:pt x="814583" y="43421"/>
                </a:cubicBezTo>
                <a:cubicBezTo>
                  <a:pt x="811476" y="46918"/>
                  <a:pt x="806313" y="51718"/>
                  <a:pt x="799095" y="57820"/>
                </a:cubicBezTo>
                <a:cubicBezTo>
                  <a:pt x="793068" y="62880"/>
                  <a:pt x="789198" y="66312"/>
                  <a:pt x="787487" y="68117"/>
                </a:cubicBezTo>
                <a:cubicBezTo>
                  <a:pt x="785775" y="69922"/>
                  <a:pt x="784361" y="71735"/>
                  <a:pt x="783245" y="73559"/>
                </a:cubicBezTo>
                <a:lnTo>
                  <a:pt x="823373" y="73559"/>
                </a:lnTo>
                <a:lnTo>
                  <a:pt x="823373" y="83214"/>
                </a:lnTo>
                <a:lnTo>
                  <a:pt x="769293" y="83214"/>
                </a:lnTo>
                <a:cubicBezTo>
                  <a:pt x="769218" y="80795"/>
                  <a:pt x="769609" y="78470"/>
                  <a:pt x="770465" y="76237"/>
                </a:cubicBezTo>
                <a:cubicBezTo>
                  <a:pt x="771841" y="72554"/>
                  <a:pt x="774046" y="68926"/>
                  <a:pt x="777078" y="65354"/>
                </a:cubicBezTo>
                <a:cubicBezTo>
                  <a:pt x="780110" y="61782"/>
                  <a:pt x="784492" y="57653"/>
                  <a:pt x="790222" y="52964"/>
                </a:cubicBezTo>
                <a:cubicBezTo>
                  <a:pt x="799114" y="45672"/>
                  <a:pt x="805123" y="39895"/>
                  <a:pt x="808248" y="35635"/>
                </a:cubicBezTo>
                <a:cubicBezTo>
                  <a:pt x="811374" y="31375"/>
                  <a:pt x="812936" y="27347"/>
                  <a:pt x="812936" y="23552"/>
                </a:cubicBezTo>
                <a:cubicBezTo>
                  <a:pt x="812936" y="19571"/>
                  <a:pt x="811513" y="16213"/>
                  <a:pt x="808667" y="13478"/>
                </a:cubicBezTo>
                <a:cubicBezTo>
                  <a:pt x="805821" y="10744"/>
                  <a:pt x="802109" y="9376"/>
                  <a:pt x="797533" y="9376"/>
                </a:cubicBezTo>
                <a:cubicBezTo>
                  <a:pt x="792696" y="9376"/>
                  <a:pt x="788826" y="10827"/>
                  <a:pt x="785924" y="13730"/>
                </a:cubicBezTo>
                <a:cubicBezTo>
                  <a:pt x="783022" y="16632"/>
                  <a:pt x="781552" y="20650"/>
                  <a:pt x="781515" y="25785"/>
                </a:cubicBezTo>
                <a:lnTo>
                  <a:pt x="771190" y="24724"/>
                </a:lnTo>
                <a:cubicBezTo>
                  <a:pt x="771897" y="17022"/>
                  <a:pt x="774557" y="11153"/>
                  <a:pt x="779171" y="7116"/>
                </a:cubicBezTo>
                <a:cubicBezTo>
                  <a:pt x="783785" y="3079"/>
                  <a:pt x="789980" y="1061"/>
                  <a:pt x="797756" y="1061"/>
                </a:cubicBezTo>
                <a:close/>
                <a:moveTo>
                  <a:pt x="730579" y="1061"/>
                </a:moveTo>
                <a:cubicBezTo>
                  <a:pt x="734969" y="1061"/>
                  <a:pt x="738820" y="1944"/>
                  <a:pt x="742131" y="3712"/>
                </a:cubicBezTo>
                <a:cubicBezTo>
                  <a:pt x="745443" y="5479"/>
                  <a:pt x="748178" y="8028"/>
                  <a:pt x="750335" y="11358"/>
                </a:cubicBezTo>
                <a:cubicBezTo>
                  <a:pt x="752494" y="14688"/>
                  <a:pt x="754186" y="18743"/>
                  <a:pt x="755414" y="23524"/>
                </a:cubicBezTo>
                <a:cubicBezTo>
                  <a:pt x="756642" y="28305"/>
                  <a:pt x="757256" y="34752"/>
                  <a:pt x="757256" y="42863"/>
                </a:cubicBezTo>
                <a:cubicBezTo>
                  <a:pt x="757256" y="52462"/>
                  <a:pt x="756270" y="60210"/>
                  <a:pt x="754298" y="66108"/>
                </a:cubicBezTo>
                <a:cubicBezTo>
                  <a:pt x="752326" y="72005"/>
                  <a:pt x="749377" y="76563"/>
                  <a:pt x="745452" y="79781"/>
                </a:cubicBezTo>
                <a:cubicBezTo>
                  <a:pt x="741527" y="83000"/>
                  <a:pt x="736569" y="84609"/>
                  <a:pt x="730579" y="84609"/>
                </a:cubicBezTo>
                <a:cubicBezTo>
                  <a:pt x="722691" y="84609"/>
                  <a:pt x="716496" y="81781"/>
                  <a:pt x="711994" y="76126"/>
                </a:cubicBezTo>
                <a:cubicBezTo>
                  <a:pt x="706599" y="69317"/>
                  <a:pt x="703901" y="58229"/>
                  <a:pt x="703901" y="42863"/>
                </a:cubicBezTo>
                <a:cubicBezTo>
                  <a:pt x="703901" y="33189"/>
                  <a:pt x="704896" y="25403"/>
                  <a:pt x="706887" y="19506"/>
                </a:cubicBezTo>
                <a:cubicBezTo>
                  <a:pt x="708878" y="13609"/>
                  <a:pt x="711836" y="9060"/>
                  <a:pt x="715761" y="5860"/>
                </a:cubicBezTo>
                <a:cubicBezTo>
                  <a:pt x="719686" y="2660"/>
                  <a:pt x="724626" y="1061"/>
                  <a:pt x="730579" y="1061"/>
                </a:cubicBezTo>
                <a:close/>
                <a:moveTo>
                  <a:pt x="664406" y="1061"/>
                </a:moveTo>
                <a:cubicBezTo>
                  <a:pt x="672257" y="1061"/>
                  <a:pt x="678470" y="3237"/>
                  <a:pt x="683047" y="7590"/>
                </a:cubicBezTo>
                <a:cubicBezTo>
                  <a:pt x="687623" y="11944"/>
                  <a:pt x="689911" y="17339"/>
                  <a:pt x="689911" y="23776"/>
                </a:cubicBezTo>
                <a:cubicBezTo>
                  <a:pt x="689911" y="27050"/>
                  <a:pt x="689242" y="30268"/>
                  <a:pt x="687902" y="33431"/>
                </a:cubicBezTo>
                <a:cubicBezTo>
                  <a:pt x="686563" y="36593"/>
                  <a:pt x="684340" y="39923"/>
                  <a:pt x="681233" y="43421"/>
                </a:cubicBezTo>
                <a:cubicBezTo>
                  <a:pt x="678126" y="46918"/>
                  <a:pt x="672963" y="51718"/>
                  <a:pt x="665745" y="57820"/>
                </a:cubicBezTo>
                <a:cubicBezTo>
                  <a:pt x="659718" y="62880"/>
                  <a:pt x="655848" y="66312"/>
                  <a:pt x="654137" y="68117"/>
                </a:cubicBezTo>
                <a:cubicBezTo>
                  <a:pt x="652425" y="69922"/>
                  <a:pt x="651011" y="71735"/>
                  <a:pt x="649895" y="73559"/>
                </a:cubicBezTo>
                <a:lnTo>
                  <a:pt x="690023" y="73559"/>
                </a:lnTo>
                <a:lnTo>
                  <a:pt x="690023" y="83214"/>
                </a:lnTo>
                <a:lnTo>
                  <a:pt x="635942" y="83214"/>
                </a:lnTo>
                <a:cubicBezTo>
                  <a:pt x="635868" y="80795"/>
                  <a:pt x="636259" y="78470"/>
                  <a:pt x="637114" y="76237"/>
                </a:cubicBezTo>
                <a:cubicBezTo>
                  <a:pt x="638491" y="72554"/>
                  <a:pt x="640696" y="68926"/>
                  <a:pt x="643728" y="65354"/>
                </a:cubicBezTo>
                <a:cubicBezTo>
                  <a:pt x="646760" y="61782"/>
                  <a:pt x="651142" y="57653"/>
                  <a:pt x="656872" y="52964"/>
                </a:cubicBezTo>
                <a:cubicBezTo>
                  <a:pt x="665764" y="45672"/>
                  <a:pt x="671773" y="39895"/>
                  <a:pt x="674898" y="35635"/>
                </a:cubicBezTo>
                <a:cubicBezTo>
                  <a:pt x="678024" y="31375"/>
                  <a:pt x="679586" y="27347"/>
                  <a:pt x="679586" y="23552"/>
                </a:cubicBezTo>
                <a:cubicBezTo>
                  <a:pt x="679586" y="19571"/>
                  <a:pt x="678163" y="16213"/>
                  <a:pt x="675317" y="13478"/>
                </a:cubicBezTo>
                <a:cubicBezTo>
                  <a:pt x="672470" y="10744"/>
                  <a:pt x="668759" y="9376"/>
                  <a:pt x="664183" y="9376"/>
                </a:cubicBezTo>
                <a:cubicBezTo>
                  <a:pt x="659346" y="9376"/>
                  <a:pt x="655476" y="10827"/>
                  <a:pt x="652574" y="13730"/>
                </a:cubicBezTo>
                <a:cubicBezTo>
                  <a:pt x="649672" y="16632"/>
                  <a:pt x="648202" y="20650"/>
                  <a:pt x="648165" y="25785"/>
                </a:cubicBezTo>
                <a:lnTo>
                  <a:pt x="637840" y="24724"/>
                </a:lnTo>
                <a:cubicBezTo>
                  <a:pt x="638547" y="17022"/>
                  <a:pt x="641207" y="11153"/>
                  <a:pt x="645821" y="7116"/>
                </a:cubicBezTo>
                <a:cubicBezTo>
                  <a:pt x="650435" y="3079"/>
                  <a:pt x="656630" y="1061"/>
                  <a:pt x="664406" y="1061"/>
                </a:cubicBezTo>
                <a:close/>
                <a:moveTo>
                  <a:pt x="2430475" y="0"/>
                </a:moveTo>
                <a:cubicBezTo>
                  <a:pt x="2433302" y="0"/>
                  <a:pt x="2436428" y="335"/>
                  <a:pt x="2439851" y="1005"/>
                </a:cubicBezTo>
                <a:lnTo>
                  <a:pt x="2438344" y="9767"/>
                </a:lnTo>
                <a:cubicBezTo>
                  <a:pt x="2436260" y="9395"/>
                  <a:pt x="2434288" y="9209"/>
                  <a:pt x="2432428" y="9209"/>
                </a:cubicBezTo>
                <a:cubicBezTo>
                  <a:pt x="2429377" y="9209"/>
                  <a:pt x="2427219" y="9860"/>
                  <a:pt x="2425954" y="11162"/>
                </a:cubicBezTo>
                <a:cubicBezTo>
                  <a:pt x="2424689" y="12465"/>
                  <a:pt x="2424056" y="14902"/>
                  <a:pt x="2424056" y="18474"/>
                </a:cubicBezTo>
                <a:lnTo>
                  <a:pt x="2424056" y="23943"/>
                </a:lnTo>
                <a:lnTo>
                  <a:pt x="2435609" y="23943"/>
                </a:lnTo>
                <a:lnTo>
                  <a:pt x="2435609" y="31756"/>
                </a:lnTo>
                <a:lnTo>
                  <a:pt x="2424056" y="31756"/>
                </a:lnTo>
                <a:lnTo>
                  <a:pt x="2424056" y="83214"/>
                </a:lnTo>
                <a:lnTo>
                  <a:pt x="2414066" y="83214"/>
                </a:lnTo>
                <a:lnTo>
                  <a:pt x="2414066" y="31756"/>
                </a:lnTo>
                <a:lnTo>
                  <a:pt x="2405193" y="31756"/>
                </a:lnTo>
                <a:lnTo>
                  <a:pt x="2405193" y="23943"/>
                </a:lnTo>
                <a:lnTo>
                  <a:pt x="2414066" y="23943"/>
                </a:lnTo>
                <a:lnTo>
                  <a:pt x="2414066" y="17636"/>
                </a:lnTo>
                <a:cubicBezTo>
                  <a:pt x="2414066" y="13655"/>
                  <a:pt x="2414420" y="10697"/>
                  <a:pt x="2415127" y="8762"/>
                </a:cubicBezTo>
                <a:cubicBezTo>
                  <a:pt x="2416094" y="6158"/>
                  <a:pt x="2417796" y="4046"/>
                  <a:pt x="2420233" y="2428"/>
                </a:cubicBezTo>
                <a:cubicBezTo>
                  <a:pt x="2422671" y="809"/>
                  <a:pt x="2426084" y="0"/>
                  <a:pt x="2430475" y="0"/>
                </a:cubicBezTo>
                <a:close/>
                <a:moveTo>
                  <a:pt x="1068400" y="0"/>
                </a:moveTo>
                <a:cubicBezTo>
                  <a:pt x="1071228" y="0"/>
                  <a:pt x="1074353" y="335"/>
                  <a:pt x="1077776" y="1005"/>
                </a:cubicBezTo>
                <a:lnTo>
                  <a:pt x="1076269" y="9767"/>
                </a:lnTo>
                <a:cubicBezTo>
                  <a:pt x="1074186" y="9395"/>
                  <a:pt x="1072214" y="9209"/>
                  <a:pt x="1070353" y="9209"/>
                </a:cubicBezTo>
                <a:cubicBezTo>
                  <a:pt x="1067302" y="9209"/>
                  <a:pt x="1065144" y="9860"/>
                  <a:pt x="1063879" y="11162"/>
                </a:cubicBezTo>
                <a:cubicBezTo>
                  <a:pt x="1062614" y="12465"/>
                  <a:pt x="1061982" y="14902"/>
                  <a:pt x="1061982" y="18474"/>
                </a:cubicBezTo>
                <a:lnTo>
                  <a:pt x="1061982" y="23943"/>
                </a:lnTo>
                <a:lnTo>
                  <a:pt x="1073534" y="23943"/>
                </a:lnTo>
                <a:lnTo>
                  <a:pt x="1073534" y="31756"/>
                </a:lnTo>
                <a:lnTo>
                  <a:pt x="1061982" y="31756"/>
                </a:lnTo>
                <a:lnTo>
                  <a:pt x="1061982" y="83214"/>
                </a:lnTo>
                <a:lnTo>
                  <a:pt x="1051992" y="83214"/>
                </a:lnTo>
                <a:lnTo>
                  <a:pt x="1051992" y="31756"/>
                </a:lnTo>
                <a:lnTo>
                  <a:pt x="1043118" y="31756"/>
                </a:lnTo>
                <a:lnTo>
                  <a:pt x="1043118" y="23943"/>
                </a:lnTo>
                <a:lnTo>
                  <a:pt x="1051992" y="23943"/>
                </a:lnTo>
                <a:lnTo>
                  <a:pt x="1051992" y="17636"/>
                </a:lnTo>
                <a:cubicBezTo>
                  <a:pt x="1051992" y="13655"/>
                  <a:pt x="1052345" y="10697"/>
                  <a:pt x="1053052" y="8762"/>
                </a:cubicBezTo>
                <a:cubicBezTo>
                  <a:pt x="1054019" y="6158"/>
                  <a:pt x="1055722" y="4046"/>
                  <a:pt x="1058159" y="2428"/>
                </a:cubicBezTo>
                <a:cubicBezTo>
                  <a:pt x="1060596" y="809"/>
                  <a:pt x="1064009" y="0"/>
                  <a:pt x="1068400" y="0"/>
                </a:cubicBezTo>
                <a:close/>
                <a:moveTo>
                  <a:pt x="560487" y="0"/>
                </a:moveTo>
                <a:cubicBezTo>
                  <a:pt x="567556" y="0"/>
                  <a:pt x="574458" y="1814"/>
                  <a:pt x="581192" y="5442"/>
                </a:cubicBezTo>
                <a:cubicBezTo>
                  <a:pt x="587927" y="9069"/>
                  <a:pt x="593173" y="14260"/>
                  <a:pt x="596931" y="21013"/>
                </a:cubicBezTo>
                <a:cubicBezTo>
                  <a:pt x="600689" y="27766"/>
                  <a:pt x="602568" y="34807"/>
                  <a:pt x="602568" y="42137"/>
                </a:cubicBezTo>
                <a:cubicBezTo>
                  <a:pt x="602568" y="49393"/>
                  <a:pt x="600717" y="56369"/>
                  <a:pt x="597015" y="63066"/>
                </a:cubicBezTo>
                <a:cubicBezTo>
                  <a:pt x="593313" y="69763"/>
                  <a:pt x="588122" y="74963"/>
                  <a:pt x="581443" y="78665"/>
                </a:cubicBezTo>
                <a:cubicBezTo>
                  <a:pt x="574765" y="82367"/>
                  <a:pt x="567779" y="84218"/>
                  <a:pt x="560487" y="84218"/>
                </a:cubicBezTo>
                <a:cubicBezTo>
                  <a:pt x="553194" y="84218"/>
                  <a:pt x="546208" y="82367"/>
                  <a:pt x="539530" y="78665"/>
                </a:cubicBezTo>
                <a:cubicBezTo>
                  <a:pt x="532851" y="74963"/>
                  <a:pt x="527651" y="69763"/>
                  <a:pt x="523931" y="63066"/>
                </a:cubicBezTo>
                <a:cubicBezTo>
                  <a:pt x="520210" y="56369"/>
                  <a:pt x="518350" y="49393"/>
                  <a:pt x="518350" y="42137"/>
                </a:cubicBezTo>
                <a:cubicBezTo>
                  <a:pt x="518350" y="34807"/>
                  <a:pt x="520238" y="27766"/>
                  <a:pt x="524014" y="21013"/>
                </a:cubicBezTo>
                <a:cubicBezTo>
                  <a:pt x="527791" y="14260"/>
                  <a:pt x="533046" y="9069"/>
                  <a:pt x="539781" y="5442"/>
                </a:cubicBezTo>
                <a:cubicBezTo>
                  <a:pt x="546515" y="1814"/>
                  <a:pt x="553417" y="0"/>
                  <a:pt x="560487" y="0"/>
                </a:cubicBezTo>
                <a:close/>
                <a:moveTo>
                  <a:pt x="38621" y="0"/>
                </a:moveTo>
                <a:cubicBezTo>
                  <a:pt x="46806" y="0"/>
                  <a:pt x="53690" y="2084"/>
                  <a:pt x="59271" y="6251"/>
                </a:cubicBezTo>
                <a:cubicBezTo>
                  <a:pt x="64852" y="10418"/>
                  <a:pt x="68740" y="16278"/>
                  <a:pt x="70935" y="23831"/>
                </a:cubicBezTo>
                <a:lnTo>
                  <a:pt x="60275" y="26343"/>
                </a:lnTo>
                <a:cubicBezTo>
                  <a:pt x="58378" y="20390"/>
                  <a:pt x="55624" y="16055"/>
                  <a:pt x="52015" y="13339"/>
                </a:cubicBezTo>
                <a:cubicBezTo>
                  <a:pt x="48406" y="10623"/>
                  <a:pt x="43867" y="9265"/>
                  <a:pt x="38398" y="9265"/>
                </a:cubicBezTo>
                <a:cubicBezTo>
                  <a:pt x="32110" y="9265"/>
                  <a:pt x="26854" y="10772"/>
                  <a:pt x="22631" y="13785"/>
                </a:cubicBezTo>
                <a:cubicBezTo>
                  <a:pt x="18408" y="16799"/>
                  <a:pt x="15441" y="20845"/>
                  <a:pt x="13729" y="25924"/>
                </a:cubicBezTo>
                <a:cubicBezTo>
                  <a:pt x="12018" y="31003"/>
                  <a:pt x="11162" y="36240"/>
                  <a:pt x="11162" y="41635"/>
                </a:cubicBezTo>
                <a:cubicBezTo>
                  <a:pt x="11162" y="48593"/>
                  <a:pt x="12176" y="54667"/>
                  <a:pt x="14204" y="59857"/>
                </a:cubicBezTo>
                <a:cubicBezTo>
                  <a:pt x="16232" y="65047"/>
                  <a:pt x="19385" y="68926"/>
                  <a:pt x="23664" y="71494"/>
                </a:cubicBezTo>
                <a:cubicBezTo>
                  <a:pt x="27942" y="74061"/>
                  <a:pt x="32575" y="75344"/>
                  <a:pt x="37560" y="75344"/>
                </a:cubicBezTo>
                <a:cubicBezTo>
                  <a:pt x="43625" y="75344"/>
                  <a:pt x="48760" y="73596"/>
                  <a:pt x="52964" y="70098"/>
                </a:cubicBezTo>
                <a:cubicBezTo>
                  <a:pt x="57169" y="66601"/>
                  <a:pt x="60015" y="61410"/>
                  <a:pt x="61503" y="54527"/>
                </a:cubicBezTo>
                <a:lnTo>
                  <a:pt x="72330" y="57262"/>
                </a:lnTo>
                <a:cubicBezTo>
                  <a:pt x="70061" y="66154"/>
                  <a:pt x="65977" y="72935"/>
                  <a:pt x="60080" y="77605"/>
                </a:cubicBezTo>
                <a:cubicBezTo>
                  <a:pt x="54183" y="82274"/>
                  <a:pt x="46974" y="84609"/>
                  <a:pt x="38453" y="84609"/>
                </a:cubicBezTo>
                <a:cubicBezTo>
                  <a:pt x="29635" y="84609"/>
                  <a:pt x="22464" y="82814"/>
                  <a:pt x="16938" y="79223"/>
                </a:cubicBezTo>
                <a:cubicBezTo>
                  <a:pt x="11413" y="75633"/>
                  <a:pt x="7209" y="70433"/>
                  <a:pt x="4325" y="63624"/>
                </a:cubicBezTo>
                <a:cubicBezTo>
                  <a:pt x="1442" y="56815"/>
                  <a:pt x="0" y="49504"/>
                  <a:pt x="0" y="41691"/>
                </a:cubicBezTo>
                <a:cubicBezTo>
                  <a:pt x="0" y="33170"/>
                  <a:pt x="1628" y="25738"/>
                  <a:pt x="4883" y="19394"/>
                </a:cubicBezTo>
                <a:cubicBezTo>
                  <a:pt x="8139" y="13051"/>
                  <a:pt x="12771" y="8232"/>
                  <a:pt x="18780" y="4939"/>
                </a:cubicBezTo>
                <a:cubicBezTo>
                  <a:pt x="24789" y="1647"/>
                  <a:pt x="31403" y="0"/>
                  <a:pt x="38621" y="0"/>
                </a:cubicBezTo>
                <a:close/>
              </a:path>
            </a:pathLst>
          </a:custGeom>
          <a:solidFill>
            <a:schemeClr val="bg1"/>
          </a:solidFill>
        </p:spPr>
        <p:txBody>
          <a:bodyPr wrap="square" anchor="ctr">
            <a:noAutofit/>
          </a:bodyPr>
          <a:lstStyle>
            <a:lvl1pPr algn="ctr">
              <a:defRPr sz="100"/>
            </a:lvl1pPr>
          </a:lstStyle>
          <a:p>
            <a:r>
              <a:rPr lang="en-US"/>
              <a:t>Click icon to add picture</a:t>
            </a:r>
          </a:p>
        </p:txBody>
      </p:sp>
      <p:sp>
        <p:nvSpPr>
          <p:cNvPr id="7" name="Text Placeholder 10">
            <a:extLst>
              <a:ext uri="{FF2B5EF4-FFF2-40B4-BE49-F238E27FC236}">
                <a16:creationId xmlns:a16="http://schemas.microsoft.com/office/drawing/2014/main" id="{2CD36910-3E8C-CD32-CA08-0B19BBDD6268}"/>
              </a:ext>
            </a:extLst>
          </p:cNvPr>
          <p:cNvSpPr>
            <a:spLocks noGrp="1"/>
          </p:cNvSpPr>
          <p:nvPr>
            <p:ph type="body" sz="quarter" idx="28"/>
          </p:nvPr>
        </p:nvSpPr>
        <p:spPr>
          <a:xfrm>
            <a:off x="905254" y="3093771"/>
            <a:ext cx="6492240"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9" name="Text Placeholder 8">
            <a:extLst>
              <a:ext uri="{FF2B5EF4-FFF2-40B4-BE49-F238E27FC236}">
                <a16:creationId xmlns:a16="http://schemas.microsoft.com/office/drawing/2014/main" id="{49D5BA57-9E15-5AD5-9C8A-76FD999307C0}"/>
              </a:ext>
            </a:extLst>
          </p:cNvPr>
          <p:cNvSpPr>
            <a:spLocks noGrp="1"/>
          </p:cNvSpPr>
          <p:nvPr>
            <p:ph type="body" sz="quarter" idx="29"/>
          </p:nvPr>
        </p:nvSpPr>
        <p:spPr>
          <a:xfrm>
            <a:off x="905256" y="3931920"/>
            <a:ext cx="6492238" cy="3511296"/>
          </a:xfrm>
        </p:spPr>
        <p:txBody>
          <a:bodyPr>
            <a:noAutofit/>
          </a:bodyPr>
          <a:lstStyle>
            <a:lvl1pPr>
              <a:spcBef>
                <a:spcPts val="1200"/>
              </a:spcBef>
              <a:spcAft>
                <a:spcPts val="600"/>
              </a:spcAft>
              <a:defRPr sz="1800"/>
            </a:lvl1pPr>
            <a:lvl2pPr>
              <a:spcBef>
                <a:spcPts val="300"/>
              </a:spcBef>
              <a:spcAft>
                <a:spcPts val="300"/>
              </a:spcAft>
              <a:defRPr sz="1600"/>
            </a:lvl2pPr>
            <a:lvl3pPr>
              <a:spcBef>
                <a:spcPts val="300"/>
              </a:spcBef>
              <a:defRPr sz="14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6541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0% image lef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00ADB102-E743-76CF-4067-C946EA2E2870}"/>
              </a:ext>
            </a:extLst>
          </p:cNvPr>
          <p:cNvSpPr>
            <a:spLocks noGrp="1"/>
          </p:cNvSpPr>
          <p:nvPr>
            <p:ph type="pic" sz="quarter" idx="13" hasCustomPrompt="1"/>
          </p:nvPr>
        </p:nvSpPr>
        <p:spPr>
          <a:xfrm>
            <a:off x="0" y="0"/>
            <a:ext cx="7528560" cy="9144000"/>
          </a:xfrm>
          <a:pattFill prst="dkUpDiag">
            <a:fgClr>
              <a:schemeClr val="bg1">
                <a:lumMod val="75000"/>
              </a:schemeClr>
            </a:fgClr>
            <a:bgClr>
              <a:schemeClr val="bg1"/>
            </a:bgClr>
          </a:pattFill>
        </p:spPr>
        <p:txBody>
          <a:bodyPr bIns="0" anchor="ctr" anchorCtr="0">
            <a:normAutofit/>
          </a:bodyPr>
          <a:lstStyle>
            <a:lvl1pPr algn="ctr">
              <a:defRPr sz="1800" spc="-20" baseline="0"/>
            </a:lvl1pPr>
          </a:lstStyle>
          <a:p>
            <a:r>
              <a:rPr lang="en-US"/>
              <a:t>Insert Infor licensed image here</a:t>
            </a:r>
          </a:p>
        </p:txBody>
      </p:sp>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bg1"/>
                </a:solidFill>
                <a:latin typeface="Arial" panose="020B0604020202020204" pitchFamily="34" charset="0"/>
              </a:defRPr>
            </a:lvl1pPr>
          </a:lstStyle>
          <a:p>
            <a:r>
              <a:rPr lang="en-US"/>
              <a:t>Corporate PowerPoint Template</a:t>
            </a:r>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100568" y="1316736"/>
            <a:ext cx="7229920" cy="1099219"/>
          </a:xfrm>
        </p:spPr>
        <p:txBody>
          <a:bodyPr>
            <a:noAutofit/>
          </a:bodyPr>
          <a:lstStyle>
            <a:lvl1pPr>
              <a:defRPr/>
            </a:lvl1pPr>
          </a:lstStyle>
          <a:p>
            <a:r>
              <a:rPr lang="en-US"/>
              <a:t>40% image left</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8131080" y="887277"/>
            <a:ext cx="7205472" cy="268279"/>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3" name="Picture Placeholder 2">
            <a:extLst>
              <a:ext uri="{FF2B5EF4-FFF2-40B4-BE49-F238E27FC236}">
                <a16:creationId xmlns:a16="http://schemas.microsoft.com/office/drawing/2014/main" id="{6AADCACF-F533-D6D9-D677-E6F7D5777F28}"/>
              </a:ext>
            </a:extLst>
          </p:cNvPr>
          <p:cNvSpPr>
            <a:spLocks noGrp="1" noChangeAspect="1"/>
          </p:cNvSpPr>
          <p:nvPr>
            <p:ph type="pic" sz="quarter" idx="15"/>
          </p:nvPr>
        </p:nvSpPr>
        <p:spPr>
          <a:xfrm>
            <a:off x="905256" y="8476488"/>
            <a:ext cx="388839" cy="155448"/>
          </a:xfrm>
          <a:custGeom>
            <a:avLst/>
            <a:gdLst>
              <a:gd name="connsiteX0" fmla="*/ 3028104 w 4558110"/>
              <a:gd name="connsiteY0" fmla="*/ 938968 h 1822217"/>
              <a:gd name="connsiteX1" fmla="*/ 2754761 w 4558110"/>
              <a:gd name="connsiteY1" fmla="*/ 1225788 h 1822217"/>
              <a:gd name="connsiteX2" fmla="*/ 3028104 w 4558110"/>
              <a:gd name="connsiteY2" fmla="*/ 1512608 h 1822217"/>
              <a:gd name="connsiteX3" fmla="*/ 3301284 w 4558110"/>
              <a:gd name="connsiteY3" fmla="*/ 1225788 h 1822217"/>
              <a:gd name="connsiteX4" fmla="*/ 3028104 w 4558110"/>
              <a:gd name="connsiteY4" fmla="*/ 938968 h 1822217"/>
              <a:gd name="connsiteX5" fmla="*/ 0 w 4558110"/>
              <a:gd name="connsiteY5" fmla="*/ 656868 h 1822217"/>
              <a:gd name="connsiteX6" fmla="*/ 341557 w 4558110"/>
              <a:gd name="connsiteY6" fmla="*/ 656868 h 1822217"/>
              <a:gd name="connsiteX7" fmla="*/ 341557 w 4558110"/>
              <a:gd name="connsiteY7" fmla="*/ 1795033 h 1822217"/>
              <a:gd name="connsiteX8" fmla="*/ 0 w 4558110"/>
              <a:gd name="connsiteY8" fmla="*/ 1795033 h 1822217"/>
              <a:gd name="connsiteX9" fmla="*/ 4558110 w 4558110"/>
              <a:gd name="connsiteY9" fmla="*/ 629521 h 1822217"/>
              <a:gd name="connsiteX10" fmla="*/ 4558110 w 4558110"/>
              <a:gd name="connsiteY10" fmla="*/ 934410 h 1822217"/>
              <a:gd name="connsiteX11" fmla="*/ 4412403 w 4558110"/>
              <a:gd name="connsiteY11" fmla="*/ 911783 h 1822217"/>
              <a:gd name="connsiteX12" fmla="*/ 4120989 w 4558110"/>
              <a:gd name="connsiteY12" fmla="*/ 1330456 h 1822217"/>
              <a:gd name="connsiteX13" fmla="*/ 4120989 w 4558110"/>
              <a:gd name="connsiteY13" fmla="*/ 1795033 h 1822217"/>
              <a:gd name="connsiteX14" fmla="*/ 3779595 w 4558110"/>
              <a:gd name="connsiteY14" fmla="*/ 1795033 h 1822217"/>
              <a:gd name="connsiteX15" fmla="*/ 3779595 w 4558110"/>
              <a:gd name="connsiteY15" fmla="*/ 656868 h 1822217"/>
              <a:gd name="connsiteX16" fmla="*/ 4120989 w 4558110"/>
              <a:gd name="connsiteY16" fmla="*/ 656868 h 1822217"/>
              <a:gd name="connsiteX17" fmla="*/ 4120989 w 4558110"/>
              <a:gd name="connsiteY17" fmla="*/ 757141 h 1822217"/>
              <a:gd name="connsiteX18" fmla="*/ 4558110 w 4558110"/>
              <a:gd name="connsiteY18" fmla="*/ 629521 h 1822217"/>
              <a:gd name="connsiteX19" fmla="*/ 3028104 w 4558110"/>
              <a:gd name="connsiteY19" fmla="*/ 629521 h 1822217"/>
              <a:gd name="connsiteX20" fmla="*/ 3647400 w 4558110"/>
              <a:gd name="connsiteY20" fmla="*/ 1225788 h 1822217"/>
              <a:gd name="connsiteX21" fmla="*/ 3028104 w 4558110"/>
              <a:gd name="connsiteY21" fmla="*/ 1822217 h 1822217"/>
              <a:gd name="connsiteX22" fmla="*/ 2413366 w 4558110"/>
              <a:gd name="connsiteY22" fmla="*/ 1225788 h 1822217"/>
              <a:gd name="connsiteX23" fmla="*/ 3028104 w 4558110"/>
              <a:gd name="connsiteY23" fmla="*/ 629521 h 1822217"/>
              <a:gd name="connsiteX24" fmla="*/ 1179495 w 4558110"/>
              <a:gd name="connsiteY24" fmla="*/ 629521 h 1822217"/>
              <a:gd name="connsiteX25" fmla="*/ 1593825 w 4558110"/>
              <a:gd name="connsiteY25" fmla="*/ 1166535 h 1822217"/>
              <a:gd name="connsiteX26" fmla="*/ 1593825 w 4558110"/>
              <a:gd name="connsiteY26" fmla="*/ 1795033 h 1822217"/>
              <a:gd name="connsiteX27" fmla="*/ 1247872 w 4558110"/>
              <a:gd name="connsiteY27" fmla="*/ 1795033 h 1822217"/>
              <a:gd name="connsiteX28" fmla="*/ 1247872 w 4558110"/>
              <a:gd name="connsiteY28" fmla="*/ 1234903 h 1822217"/>
              <a:gd name="connsiteX29" fmla="*/ 1070093 w 4558110"/>
              <a:gd name="connsiteY29" fmla="*/ 938968 h 1822217"/>
              <a:gd name="connsiteX30" fmla="*/ 865289 w 4558110"/>
              <a:gd name="connsiteY30" fmla="*/ 1225788 h 1822217"/>
              <a:gd name="connsiteX31" fmla="*/ 865289 w 4558110"/>
              <a:gd name="connsiteY31" fmla="*/ 1795033 h 1822217"/>
              <a:gd name="connsiteX32" fmla="*/ 523732 w 4558110"/>
              <a:gd name="connsiteY32" fmla="*/ 1795033 h 1822217"/>
              <a:gd name="connsiteX33" fmla="*/ 523732 w 4558110"/>
              <a:gd name="connsiteY33" fmla="*/ 656868 h 1822217"/>
              <a:gd name="connsiteX34" fmla="*/ 851614 w 4558110"/>
              <a:gd name="connsiteY34" fmla="*/ 656868 h 1822217"/>
              <a:gd name="connsiteX35" fmla="*/ 851614 w 4558110"/>
              <a:gd name="connsiteY35" fmla="*/ 761536 h 1822217"/>
              <a:gd name="connsiteX36" fmla="*/ 1179495 w 4558110"/>
              <a:gd name="connsiteY36" fmla="*/ 629521 h 1822217"/>
              <a:gd name="connsiteX37" fmla="*/ 341557 w 4558110"/>
              <a:gd name="connsiteY37" fmla="*/ 46765 h 1822217"/>
              <a:gd name="connsiteX38" fmla="*/ 341557 w 4558110"/>
              <a:gd name="connsiteY38" fmla="*/ 470158 h 1822217"/>
              <a:gd name="connsiteX39" fmla="*/ 0 w 4558110"/>
              <a:gd name="connsiteY39" fmla="*/ 470158 h 1822217"/>
              <a:gd name="connsiteX40" fmla="*/ 0 w 4558110"/>
              <a:gd name="connsiteY40" fmla="*/ 283611 h 1822217"/>
              <a:gd name="connsiteX41" fmla="*/ 341557 w 4558110"/>
              <a:gd name="connsiteY41" fmla="*/ 46765 h 1822217"/>
              <a:gd name="connsiteX42" fmla="*/ 2208562 w 4558110"/>
              <a:gd name="connsiteY42" fmla="*/ 1186 h 1822217"/>
              <a:gd name="connsiteX43" fmla="*/ 2408808 w 4558110"/>
              <a:gd name="connsiteY43" fmla="*/ 19418 h 1822217"/>
              <a:gd name="connsiteX44" fmla="*/ 2390574 w 4558110"/>
              <a:gd name="connsiteY44" fmla="*/ 315353 h 1822217"/>
              <a:gd name="connsiteX45" fmla="*/ 2281172 w 4558110"/>
              <a:gd name="connsiteY45" fmla="*/ 292564 h 1822217"/>
              <a:gd name="connsiteX46" fmla="*/ 2117394 w 4558110"/>
              <a:gd name="connsiteY46" fmla="*/ 479274 h 1822217"/>
              <a:gd name="connsiteX47" fmla="*/ 2117394 w 4558110"/>
              <a:gd name="connsiteY47" fmla="*/ 656868 h 1822217"/>
              <a:gd name="connsiteX48" fmla="*/ 2367782 w 4558110"/>
              <a:gd name="connsiteY48" fmla="*/ 656868 h 1822217"/>
              <a:gd name="connsiteX49" fmla="*/ 2367782 w 4558110"/>
              <a:gd name="connsiteY49" fmla="*/ 938968 h 1822217"/>
              <a:gd name="connsiteX50" fmla="*/ 2117394 w 4558110"/>
              <a:gd name="connsiteY50" fmla="*/ 938968 h 1822217"/>
              <a:gd name="connsiteX51" fmla="*/ 2117394 w 4558110"/>
              <a:gd name="connsiteY51" fmla="*/ 1795033 h 1822217"/>
              <a:gd name="connsiteX52" fmla="*/ 1775999 w 4558110"/>
              <a:gd name="connsiteY52" fmla="*/ 1795033 h 1822217"/>
              <a:gd name="connsiteX53" fmla="*/ 1775999 w 4558110"/>
              <a:gd name="connsiteY53" fmla="*/ 456485 h 1822217"/>
              <a:gd name="connsiteX54" fmla="*/ 2208562 w 4558110"/>
              <a:gd name="connsiteY54" fmla="*/ 1186 h 182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58110" h="1822217">
                <a:moveTo>
                  <a:pt x="3028104" y="938968"/>
                </a:moveTo>
                <a:cubicBezTo>
                  <a:pt x="2859605" y="938968"/>
                  <a:pt x="2754761" y="1057309"/>
                  <a:pt x="2754761" y="1225788"/>
                </a:cubicBezTo>
                <a:cubicBezTo>
                  <a:pt x="2754761" y="1398824"/>
                  <a:pt x="2859605" y="1512608"/>
                  <a:pt x="3028104" y="1512608"/>
                </a:cubicBezTo>
                <a:cubicBezTo>
                  <a:pt x="3201162" y="1512608"/>
                  <a:pt x="3301284" y="1394266"/>
                  <a:pt x="3301284" y="1225788"/>
                </a:cubicBezTo>
                <a:cubicBezTo>
                  <a:pt x="3301284" y="1057309"/>
                  <a:pt x="3201162" y="938968"/>
                  <a:pt x="3028104" y="938968"/>
                </a:cubicBezTo>
                <a:close/>
                <a:moveTo>
                  <a:pt x="0" y="656868"/>
                </a:moveTo>
                <a:cubicBezTo>
                  <a:pt x="0" y="656868"/>
                  <a:pt x="0" y="656868"/>
                  <a:pt x="341557" y="656868"/>
                </a:cubicBezTo>
                <a:cubicBezTo>
                  <a:pt x="341557" y="656868"/>
                  <a:pt x="341557" y="656868"/>
                  <a:pt x="341557" y="1795033"/>
                </a:cubicBezTo>
                <a:cubicBezTo>
                  <a:pt x="341557" y="1795033"/>
                  <a:pt x="341557" y="1795033"/>
                  <a:pt x="0" y="1795033"/>
                </a:cubicBezTo>
                <a:close/>
                <a:moveTo>
                  <a:pt x="4558110" y="629521"/>
                </a:moveTo>
                <a:cubicBezTo>
                  <a:pt x="4558110" y="629521"/>
                  <a:pt x="4558110" y="629521"/>
                  <a:pt x="4558110" y="934410"/>
                </a:cubicBezTo>
                <a:cubicBezTo>
                  <a:pt x="4512689" y="920736"/>
                  <a:pt x="4462546" y="911783"/>
                  <a:pt x="4412403" y="911783"/>
                </a:cubicBezTo>
                <a:cubicBezTo>
                  <a:pt x="4152898" y="911783"/>
                  <a:pt x="4120989" y="1102888"/>
                  <a:pt x="4120989" y="1330456"/>
                </a:cubicBezTo>
                <a:cubicBezTo>
                  <a:pt x="4120989" y="1330456"/>
                  <a:pt x="4120989" y="1330456"/>
                  <a:pt x="4120989" y="1795033"/>
                </a:cubicBezTo>
                <a:cubicBezTo>
                  <a:pt x="4120989" y="1795033"/>
                  <a:pt x="4120989" y="1795033"/>
                  <a:pt x="3779595" y="1795033"/>
                </a:cubicBezTo>
                <a:lnTo>
                  <a:pt x="3779595" y="656868"/>
                </a:lnTo>
                <a:cubicBezTo>
                  <a:pt x="3779595" y="656868"/>
                  <a:pt x="3779595" y="656868"/>
                  <a:pt x="4120989" y="656868"/>
                </a:cubicBezTo>
                <a:cubicBezTo>
                  <a:pt x="4120989" y="656868"/>
                  <a:pt x="4120989" y="656868"/>
                  <a:pt x="4120989" y="757141"/>
                </a:cubicBezTo>
                <a:cubicBezTo>
                  <a:pt x="4120989" y="757141"/>
                  <a:pt x="4211995" y="611289"/>
                  <a:pt x="4558110" y="629521"/>
                </a:cubicBezTo>
                <a:close/>
                <a:moveTo>
                  <a:pt x="3028104" y="629521"/>
                </a:moveTo>
                <a:cubicBezTo>
                  <a:pt x="3369661" y="629521"/>
                  <a:pt x="3647400" y="866367"/>
                  <a:pt x="3647400" y="1225788"/>
                </a:cubicBezTo>
                <a:cubicBezTo>
                  <a:pt x="3647400" y="1589929"/>
                  <a:pt x="3369661" y="1822217"/>
                  <a:pt x="3028104" y="1822217"/>
                </a:cubicBezTo>
                <a:cubicBezTo>
                  <a:pt x="2686710" y="1822217"/>
                  <a:pt x="2413366" y="1589929"/>
                  <a:pt x="2413366" y="1225788"/>
                </a:cubicBezTo>
                <a:cubicBezTo>
                  <a:pt x="2413366" y="866367"/>
                  <a:pt x="2686710" y="629521"/>
                  <a:pt x="3028104" y="629521"/>
                </a:cubicBezTo>
                <a:close/>
                <a:moveTo>
                  <a:pt x="1179495" y="629521"/>
                </a:moveTo>
                <a:cubicBezTo>
                  <a:pt x="1530007" y="629521"/>
                  <a:pt x="1593825" y="861647"/>
                  <a:pt x="1593825" y="1166535"/>
                </a:cubicBezTo>
                <a:cubicBezTo>
                  <a:pt x="1593825" y="1166535"/>
                  <a:pt x="1593825" y="1166535"/>
                  <a:pt x="1593825" y="1795033"/>
                </a:cubicBezTo>
                <a:cubicBezTo>
                  <a:pt x="1593825" y="1795033"/>
                  <a:pt x="1593825" y="1795033"/>
                  <a:pt x="1247872" y="1795033"/>
                </a:cubicBezTo>
                <a:cubicBezTo>
                  <a:pt x="1247872" y="1795033"/>
                  <a:pt x="1247872" y="1795033"/>
                  <a:pt x="1247872" y="1234903"/>
                </a:cubicBezTo>
                <a:cubicBezTo>
                  <a:pt x="1247872" y="1107446"/>
                  <a:pt x="1247872" y="938968"/>
                  <a:pt x="1070093" y="938968"/>
                </a:cubicBezTo>
                <a:cubicBezTo>
                  <a:pt x="892477" y="938968"/>
                  <a:pt x="865289" y="1080099"/>
                  <a:pt x="865289" y="1225788"/>
                </a:cubicBezTo>
                <a:cubicBezTo>
                  <a:pt x="865289" y="1225788"/>
                  <a:pt x="865289" y="1225788"/>
                  <a:pt x="865289" y="1795033"/>
                </a:cubicBezTo>
                <a:cubicBezTo>
                  <a:pt x="865289" y="1795033"/>
                  <a:pt x="865289" y="1795033"/>
                  <a:pt x="523732" y="1795033"/>
                </a:cubicBezTo>
                <a:lnTo>
                  <a:pt x="523732" y="656868"/>
                </a:lnTo>
                <a:cubicBezTo>
                  <a:pt x="523732" y="656868"/>
                  <a:pt x="523732" y="656868"/>
                  <a:pt x="851614" y="656868"/>
                </a:cubicBezTo>
                <a:cubicBezTo>
                  <a:pt x="851614" y="656868"/>
                  <a:pt x="851614" y="656868"/>
                  <a:pt x="851614" y="761536"/>
                </a:cubicBezTo>
                <a:cubicBezTo>
                  <a:pt x="851614" y="761536"/>
                  <a:pt x="910711" y="629521"/>
                  <a:pt x="1179495" y="629521"/>
                </a:cubicBezTo>
                <a:close/>
                <a:moveTo>
                  <a:pt x="341557" y="46765"/>
                </a:moveTo>
                <a:cubicBezTo>
                  <a:pt x="341557" y="46765"/>
                  <a:pt x="341557" y="46765"/>
                  <a:pt x="341557" y="470158"/>
                </a:cubicBezTo>
                <a:cubicBezTo>
                  <a:pt x="341557" y="470158"/>
                  <a:pt x="341557" y="470158"/>
                  <a:pt x="0" y="470158"/>
                </a:cubicBezTo>
                <a:lnTo>
                  <a:pt x="0" y="283611"/>
                </a:lnTo>
                <a:cubicBezTo>
                  <a:pt x="0" y="283611"/>
                  <a:pt x="0" y="283611"/>
                  <a:pt x="341557" y="46765"/>
                </a:cubicBezTo>
                <a:close/>
                <a:moveTo>
                  <a:pt x="2208562" y="1186"/>
                </a:moveTo>
                <a:cubicBezTo>
                  <a:pt x="2276939" y="-3372"/>
                  <a:pt x="2340594" y="5744"/>
                  <a:pt x="2408808" y="19418"/>
                </a:cubicBezTo>
                <a:cubicBezTo>
                  <a:pt x="2408808" y="19418"/>
                  <a:pt x="2408808" y="19418"/>
                  <a:pt x="2390574" y="315353"/>
                </a:cubicBezTo>
                <a:cubicBezTo>
                  <a:pt x="2358828" y="301680"/>
                  <a:pt x="2317639" y="292564"/>
                  <a:pt x="2281172" y="292564"/>
                </a:cubicBezTo>
                <a:cubicBezTo>
                  <a:pt x="2172095" y="292564"/>
                  <a:pt x="2117394" y="329027"/>
                  <a:pt x="2117394" y="479274"/>
                </a:cubicBezTo>
                <a:cubicBezTo>
                  <a:pt x="2117394" y="479274"/>
                  <a:pt x="2117394" y="479274"/>
                  <a:pt x="2117394" y="656868"/>
                </a:cubicBezTo>
                <a:cubicBezTo>
                  <a:pt x="2117394" y="656868"/>
                  <a:pt x="2117394" y="656868"/>
                  <a:pt x="2367782" y="656868"/>
                </a:cubicBezTo>
                <a:cubicBezTo>
                  <a:pt x="2367782" y="656868"/>
                  <a:pt x="2367782" y="656868"/>
                  <a:pt x="2367782" y="938968"/>
                </a:cubicBezTo>
                <a:cubicBezTo>
                  <a:pt x="2367782" y="938968"/>
                  <a:pt x="2367782" y="938968"/>
                  <a:pt x="2117394" y="938968"/>
                </a:cubicBezTo>
                <a:cubicBezTo>
                  <a:pt x="2117394" y="938968"/>
                  <a:pt x="2117394" y="938968"/>
                  <a:pt x="2117394" y="1795033"/>
                </a:cubicBezTo>
                <a:cubicBezTo>
                  <a:pt x="2117394" y="1795033"/>
                  <a:pt x="2117394" y="1795033"/>
                  <a:pt x="1775999" y="1795033"/>
                </a:cubicBezTo>
                <a:lnTo>
                  <a:pt x="1775999" y="456485"/>
                </a:lnTo>
                <a:cubicBezTo>
                  <a:pt x="1775999" y="210685"/>
                  <a:pt x="1835259" y="1186"/>
                  <a:pt x="2208562" y="1186"/>
                </a:cubicBezTo>
                <a:close/>
              </a:path>
            </a:pathLst>
          </a:custGeom>
          <a:solidFill>
            <a:schemeClr val="bg1"/>
          </a:solidFill>
        </p:spPr>
        <p:txBody>
          <a:bodyPr wrap="square" anchor="ctr">
            <a:noAutofit/>
          </a:bodyPr>
          <a:lstStyle>
            <a:lvl1pPr algn="ctr">
              <a:defRPr sz="100"/>
            </a:lvl1pPr>
          </a:lstStyle>
          <a:p>
            <a:r>
              <a:rPr lang="en-US"/>
              <a:t>Click icon to add picture</a:t>
            </a:r>
          </a:p>
        </p:txBody>
      </p:sp>
      <p:sp>
        <p:nvSpPr>
          <p:cNvPr id="4" name="Slide Number Placeholder">
            <a:extLst>
              <a:ext uri="{FF2B5EF4-FFF2-40B4-BE49-F238E27FC236}">
                <a16:creationId xmlns:a16="http://schemas.microsoft.com/office/drawing/2014/main" id="{97B6B92C-5D8C-A8D1-4783-30EF197005F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8" name="Text Placeholder 10">
            <a:extLst>
              <a:ext uri="{FF2B5EF4-FFF2-40B4-BE49-F238E27FC236}">
                <a16:creationId xmlns:a16="http://schemas.microsoft.com/office/drawing/2014/main" id="{7F5DE664-DB59-49E9-9D15-90A3FA64E334}"/>
              </a:ext>
            </a:extLst>
          </p:cNvPr>
          <p:cNvSpPr>
            <a:spLocks noGrp="1"/>
          </p:cNvSpPr>
          <p:nvPr>
            <p:ph type="body" sz="quarter" idx="28"/>
          </p:nvPr>
        </p:nvSpPr>
        <p:spPr>
          <a:xfrm>
            <a:off x="8119430" y="3093771"/>
            <a:ext cx="7229920"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11" name="Text Placeholder 8">
            <a:extLst>
              <a:ext uri="{FF2B5EF4-FFF2-40B4-BE49-F238E27FC236}">
                <a16:creationId xmlns:a16="http://schemas.microsoft.com/office/drawing/2014/main" id="{D20C577A-147B-C8D3-3F76-9D1B8A4DE782}"/>
              </a:ext>
            </a:extLst>
          </p:cNvPr>
          <p:cNvSpPr>
            <a:spLocks noGrp="1"/>
          </p:cNvSpPr>
          <p:nvPr>
            <p:ph type="body" sz="quarter" idx="29"/>
          </p:nvPr>
        </p:nvSpPr>
        <p:spPr>
          <a:xfrm>
            <a:off x="8119872" y="3931920"/>
            <a:ext cx="7232904" cy="3511296"/>
          </a:xfrm>
        </p:spPr>
        <p:txBody>
          <a:bodyPr>
            <a:noAutofit/>
          </a:bodyPr>
          <a:lstStyle>
            <a:lvl1pPr>
              <a:spcBef>
                <a:spcPts val="1200"/>
              </a:spcBef>
              <a:spcAft>
                <a:spcPts val="600"/>
              </a:spcAft>
              <a:defRPr sz="1800"/>
            </a:lvl1pPr>
            <a:lvl2pPr>
              <a:spcBef>
                <a:spcPts val="300"/>
              </a:spcBef>
              <a:spcAft>
                <a:spcPts val="300"/>
              </a:spcAft>
              <a:defRPr sz="1600"/>
            </a:lvl2pPr>
            <a:lvl3pPr>
              <a:spcBef>
                <a:spcPts val="300"/>
              </a:spcBef>
              <a:defRPr sz="1400"/>
            </a:lvl3pPr>
            <a:lvl4pPr>
              <a:spcBef>
                <a:spcPts val="300"/>
              </a:spcBef>
              <a:defRPr sz="1200"/>
            </a:lvl4pPr>
            <a:lvl5pPr>
              <a:spcBef>
                <a:spcPts val="3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15998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x2 content grid">
    <p:spTree>
      <p:nvGrpSpPr>
        <p:cNvPr id="1" name=""/>
        <p:cNvGrpSpPr/>
        <p:nvPr/>
      </p:nvGrpSpPr>
      <p:grpSpPr>
        <a:xfrm>
          <a:off x="0" y="0"/>
          <a:ext cx="0" cy="0"/>
          <a:chOff x="0" y="0"/>
          <a:chExt cx="0" cy="0"/>
        </a:xfrm>
      </p:grpSpPr>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p>
            <a:r>
              <a:rPr lang="en-US"/>
              <a:t>2x2 content grid</a:t>
            </a:r>
            <a:br>
              <a:rPr lang="en-US"/>
            </a:br>
            <a:endParaRPr lang="en-US"/>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11" name="Text Placeholder 10">
            <a:extLst>
              <a:ext uri="{FF2B5EF4-FFF2-40B4-BE49-F238E27FC236}">
                <a16:creationId xmlns:a16="http://schemas.microsoft.com/office/drawing/2014/main" id="{E58973B8-2FF2-06D0-7D21-6C669940EF6C}"/>
              </a:ext>
            </a:extLst>
          </p:cNvPr>
          <p:cNvSpPr>
            <a:spLocks noGrp="1"/>
          </p:cNvSpPr>
          <p:nvPr>
            <p:ph type="body" sz="quarter" idx="28"/>
          </p:nvPr>
        </p:nvSpPr>
        <p:spPr>
          <a:xfrm>
            <a:off x="905256" y="3151244"/>
            <a:ext cx="6766560" cy="457200"/>
          </a:xfrm>
        </p:spPr>
        <p:txBody>
          <a:bodyPr anchor="t">
            <a:noAutofit/>
          </a:bodyPr>
          <a:lstStyle>
            <a:lvl1pPr>
              <a:lnSpc>
                <a:spcPct val="100000"/>
              </a:lnSpc>
              <a:spcBef>
                <a:spcPts val="0"/>
              </a:spcBef>
              <a:defRPr sz="18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17" name="Text Placeholder 16">
            <a:extLst>
              <a:ext uri="{FF2B5EF4-FFF2-40B4-BE49-F238E27FC236}">
                <a16:creationId xmlns:a16="http://schemas.microsoft.com/office/drawing/2014/main" id="{5D87D945-2A1A-818F-D6B2-F367278FEE48}"/>
              </a:ext>
            </a:extLst>
          </p:cNvPr>
          <p:cNvSpPr>
            <a:spLocks noGrp="1"/>
          </p:cNvSpPr>
          <p:nvPr>
            <p:ph type="body" sz="quarter" idx="29"/>
          </p:nvPr>
        </p:nvSpPr>
        <p:spPr>
          <a:xfrm>
            <a:off x="905256" y="3673540"/>
            <a:ext cx="6766560"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0">
            <a:extLst>
              <a:ext uri="{FF2B5EF4-FFF2-40B4-BE49-F238E27FC236}">
                <a16:creationId xmlns:a16="http://schemas.microsoft.com/office/drawing/2014/main" id="{4377C9C8-F2B0-8F57-3B3A-B8F1832588DA}"/>
              </a:ext>
            </a:extLst>
          </p:cNvPr>
          <p:cNvSpPr>
            <a:spLocks noGrp="1"/>
          </p:cNvSpPr>
          <p:nvPr>
            <p:ph type="body" sz="quarter" idx="30"/>
          </p:nvPr>
        </p:nvSpPr>
        <p:spPr>
          <a:xfrm>
            <a:off x="8577072" y="3151244"/>
            <a:ext cx="6766560" cy="457200"/>
          </a:xfrm>
        </p:spPr>
        <p:txBody>
          <a:bodyPr wrap="none" anchor="t">
            <a:normAutofit/>
          </a:bodyPr>
          <a:lstStyle>
            <a:lvl1pPr>
              <a:lnSpc>
                <a:spcPct val="100000"/>
              </a:lnSpc>
              <a:spcBef>
                <a:spcPts val="0"/>
              </a:spcBef>
              <a:defRPr sz="18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ext Placeholder 10">
            <a:extLst>
              <a:ext uri="{FF2B5EF4-FFF2-40B4-BE49-F238E27FC236}">
                <a16:creationId xmlns:a16="http://schemas.microsoft.com/office/drawing/2014/main" id="{8754BA66-47E6-AEB5-F091-589D6B23ECA1}"/>
              </a:ext>
            </a:extLst>
          </p:cNvPr>
          <p:cNvSpPr>
            <a:spLocks noGrp="1"/>
          </p:cNvSpPr>
          <p:nvPr>
            <p:ph type="body" sz="quarter" idx="36"/>
          </p:nvPr>
        </p:nvSpPr>
        <p:spPr>
          <a:xfrm>
            <a:off x="905256" y="6198395"/>
            <a:ext cx="6766560" cy="457200"/>
          </a:xfrm>
        </p:spPr>
        <p:txBody>
          <a:bodyPr anchor="t">
            <a:noAutofit/>
          </a:bodyPr>
          <a:lstStyle>
            <a:lvl1pPr>
              <a:lnSpc>
                <a:spcPct val="100000"/>
              </a:lnSpc>
              <a:spcBef>
                <a:spcPts val="0"/>
              </a:spcBef>
              <a:defRPr sz="18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4" name="Text Placeholder 10">
            <a:extLst>
              <a:ext uri="{FF2B5EF4-FFF2-40B4-BE49-F238E27FC236}">
                <a16:creationId xmlns:a16="http://schemas.microsoft.com/office/drawing/2014/main" id="{2697B31C-5953-8D31-C36C-897C656C138A}"/>
              </a:ext>
            </a:extLst>
          </p:cNvPr>
          <p:cNvSpPr>
            <a:spLocks noGrp="1"/>
          </p:cNvSpPr>
          <p:nvPr>
            <p:ph type="body" sz="quarter" idx="38"/>
          </p:nvPr>
        </p:nvSpPr>
        <p:spPr>
          <a:xfrm>
            <a:off x="8577072" y="6198395"/>
            <a:ext cx="6766560" cy="457200"/>
          </a:xfrm>
        </p:spPr>
        <p:txBody>
          <a:bodyPr anchor="t">
            <a:noAutofit/>
          </a:bodyPr>
          <a:lstStyle>
            <a:lvl1pPr>
              <a:lnSpc>
                <a:spcPct val="100000"/>
              </a:lnSpc>
              <a:spcBef>
                <a:spcPts val="0"/>
              </a:spcBef>
              <a:defRPr sz="18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15" name="Picture Placeholder 2">
            <a:extLst>
              <a:ext uri="{FF2B5EF4-FFF2-40B4-BE49-F238E27FC236}">
                <a16:creationId xmlns:a16="http://schemas.microsoft.com/office/drawing/2014/main" id="{57A58D0D-8CDE-7CFF-63B3-E72219B01DD0}"/>
              </a:ext>
            </a:extLst>
          </p:cNvPr>
          <p:cNvSpPr>
            <a:spLocks noGrp="1" noChangeAspect="1"/>
          </p:cNvSpPr>
          <p:nvPr>
            <p:ph type="pic" sz="quarter" idx="13" hasCustomPrompt="1"/>
          </p:nvPr>
        </p:nvSpPr>
        <p:spPr>
          <a:xfrm>
            <a:off x="4059936" y="2399626"/>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16" name="Picture Placeholder 2">
            <a:extLst>
              <a:ext uri="{FF2B5EF4-FFF2-40B4-BE49-F238E27FC236}">
                <a16:creationId xmlns:a16="http://schemas.microsoft.com/office/drawing/2014/main" id="{9D8A16F4-E3C5-429C-5480-5A8E478831CC}"/>
              </a:ext>
            </a:extLst>
          </p:cNvPr>
          <p:cNvSpPr>
            <a:spLocks noGrp="1" noChangeAspect="1"/>
          </p:cNvSpPr>
          <p:nvPr>
            <p:ph type="pic" sz="quarter" idx="44" hasCustomPrompt="1"/>
          </p:nvPr>
        </p:nvSpPr>
        <p:spPr>
          <a:xfrm>
            <a:off x="11731752" y="2399626"/>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26" name="Picture Placeholder 2">
            <a:extLst>
              <a:ext uri="{FF2B5EF4-FFF2-40B4-BE49-F238E27FC236}">
                <a16:creationId xmlns:a16="http://schemas.microsoft.com/office/drawing/2014/main" id="{79DBFAAF-0C87-D1CB-05A4-E40D82396EC7}"/>
              </a:ext>
            </a:extLst>
          </p:cNvPr>
          <p:cNvSpPr>
            <a:spLocks noGrp="1" noChangeAspect="1"/>
          </p:cNvSpPr>
          <p:nvPr>
            <p:ph type="pic" sz="quarter" idx="47" hasCustomPrompt="1"/>
          </p:nvPr>
        </p:nvSpPr>
        <p:spPr>
          <a:xfrm>
            <a:off x="4059936" y="5464827"/>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27" name="Picture Placeholder 2">
            <a:extLst>
              <a:ext uri="{FF2B5EF4-FFF2-40B4-BE49-F238E27FC236}">
                <a16:creationId xmlns:a16="http://schemas.microsoft.com/office/drawing/2014/main" id="{331DF2D0-2E9D-FFB8-D4BB-B3D4BDA270AE}"/>
              </a:ext>
            </a:extLst>
          </p:cNvPr>
          <p:cNvSpPr>
            <a:spLocks noGrp="1" noChangeAspect="1"/>
          </p:cNvSpPr>
          <p:nvPr>
            <p:ph type="pic" sz="quarter" idx="48" hasCustomPrompt="1"/>
          </p:nvPr>
        </p:nvSpPr>
        <p:spPr>
          <a:xfrm>
            <a:off x="11731752" y="5464827"/>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30" name="Text Placeholder 16">
            <a:extLst>
              <a:ext uri="{FF2B5EF4-FFF2-40B4-BE49-F238E27FC236}">
                <a16:creationId xmlns:a16="http://schemas.microsoft.com/office/drawing/2014/main" id="{12D0DF22-1529-C93B-F06B-19BD14E630F6}"/>
              </a:ext>
            </a:extLst>
          </p:cNvPr>
          <p:cNvSpPr>
            <a:spLocks noGrp="1"/>
          </p:cNvSpPr>
          <p:nvPr>
            <p:ph type="body" sz="quarter" idx="51"/>
          </p:nvPr>
        </p:nvSpPr>
        <p:spPr>
          <a:xfrm>
            <a:off x="8577072" y="3673540"/>
            <a:ext cx="6766560"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16">
            <a:extLst>
              <a:ext uri="{FF2B5EF4-FFF2-40B4-BE49-F238E27FC236}">
                <a16:creationId xmlns:a16="http://schemas.microsoft.com/office/drawing/2014/main" id="{5D57F0B4-461F-125F-F8C1-0646DC5379B4}"/>
              </a:ext>
            </a:extLst>
          </p:cNvPr>
          <p:cNvSpPr>
            <a:spLocks noGrp="1"/>
          </p:cNvSpPr>
          <p:nvPr>
            <p:ph type="body" sz="quarter" idx="54"/>
          </p:nvPr>
        </p:nvSpPr>
        <p:spPr>
          <a:xfrm>
            <a:off x="905256" y="6739828"/>
            <a:ext cx="6766560"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16">
            <a:extLst>
              <a:ext uri="{FF2B5EF4-FFF2-40B4-BE49-F238E27FC236}">
                <a16:creationId xmlns:a16="http://schemas.microsoft.com/office/drawing/2014/main" id="{9AFCF518-8486-7839-893A-5F80EFC602A1}"/>
              </a:ext>
            </a:extLst>
          </p:cNvPr>
          <p:cNvSpPr>
            <a:spLocks noGrp="1"/>
          </p:cNvSpPr>
          <p:nvPr>
            <p:ph type="body" sz="quarter" idx="55"/>
          </p:nvPr>
        </p:nvSpPr>
        <p:spPr>
          <a:xfrm>
            <a:off x="8577072" y="6739828"/>
            <a:ext cx="6766560"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55825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x3 content grid">
    <p:spTree>
      <p:nvGrpSpPr>
        <p:cNvPr id="1" name=""/>
        <p:cNvGrpSpPr/>
        <p:nvPr/>
      </p:nvGrpSpPr>
      <p:grpSpPr>
        <a:xfrm>
          <a:off x="0" y="0"/>
          <a:ext cx="0" cy="0"/>
          <a:chOff x="0" y="0"/>
          <a:chExt cx="0" cy="0"/>
        </a:xfrm>
      </p:grpSpPr>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p>
            <a:r>
              <a:rPr lang="en-US"/>
              <a:t>3x3 content grid</a:t>
            </a:r>
            <a:br>
              <a:rPr lang="en-US"/>
            </a:br>
            <a:endParaRPr lang="en-US"/>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11" name="Text Placeholder 10">
            <a:extLst>
              <a:ext uri="{FF2B5EF4-FFF2-40B4-BE49-F238E27FC236}">
                <a16:creationId xmlns:a16="http://schemas.microsoft.com/office/drawing/2014/main" id="{E58973B8-2FF2-06D0-7D21-6C669940EF6C}"/>
              </a:ext>
            </a:extLst>
          </p:cNvPr>
          <p:cNvSpPr>
            <a:spLocks noGrp="1"/>
          </p:cNvSpPr>
          <p:nvPr>
            <p:ph type="body" sz="quarter" idx="28"/>
          </p:nvPr>
        </p:nvSpPr>
        <p:spPr>
          <a:xfrm>
            <a:off x="905256" y="3105524"/>
            <a:ext cx="4114800"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17" name="Text Placeholder 16">
            <a:extLst>
              <a:ext uri="{FF2B5EF4-FFF2-40B4-BE49-F238E27FC236}">
                <a16:creationId xmlns:a16="http://schemas.microsoft.com/office/drawing/2014/main" id="{5D87D945-2A1A-818F-D6B2-F367278FEE48}"/>
              </a:ext>
            </a:extLst>
          </p:cNvPr>
          <p:cNvSpPr>
            <a:spLocks noGrp="1"/>
          </p:cNvSpPr>
          <p:nvPr>
            <p:ph type="body" sz="quarter" idx="29"/>
          </p:nvPr>
        </p:nvSpPr>
        <p:spPr>
          <a:xfrm>
            <a:off x="905256" y="3706368"/>
            <a:ext cx="4114800"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0">
            <a:extLst>
              <a:ext uri="{FF2B5EF4-FFF2-40B4-BE49-F238E27FC236}">
                <a16:creationId xmlns:a16="http://schemas.microsoft.com/office/drawing/2014/main" id="{4377C9C8-F2B0-8F57-3B3A-B8F1832588DA}"/>
              </a:ext>
            </a:extLst>
          </p:cNvPr>
          <p:cNvSpPr>
            <a:spLocks noGrp="1"/>
          </p:cNvSpPr>
          <p:nvPr>
            <p:ph type="body" sz="quarter" idx="30"/>
          </p:nvPr>
        </p:nvSpPr>
        <p:spPr>
          <a:xfrm>
            <a:off x="5376672" y="3105524"/>
            <a:ext cx="4114800"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1" name="Text Placeholder 10">
            <a:extLst>
              <a:ext uri="{FF2B5EF4-FFF2-40B4-BE49-F238E27FC236}">
                <a16:creationId xmlns:a16="http://schemas.microsoft.com/office/drawing/2014/main" id="{3378F4EF-8005-71E1-7A59-EC31FD810C64}"/>
              </a:ext>
            </a:extLst>
          </p:cNvPr>
          <p:cNvSpPr>
            <a:spLocks noGrp="1"/>
          </p:cNvSpPr>
          <p:nvPr>
            <p:ph type="body" sz="quarter" idx="32"/>
          </p:nvPr>
        </p:nvSpPr>
        <p:spPr>
          <a:xfrm>
            <a:off x="9848088" y="3105524"/>
            <a:ext cx="4114800"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ext Placeholder 10">
            <a:extLst>
              <a:ext uri="{FF2B5EF4-FFF2-40B4-BE49-F238E27FC236}">
                <a16:creationId xmlns:a16="http://schemas.microsoft.com/office/drawing/2014/main" id="{8754BA66-47E6-AEB5-F091-589D6B23ECA1}"/>
              </a:ext>
            </a:extLst>
          </p:cNvPr>
          <p:cNvSpPr>
            <a:spLocks noGrp="1"/>
          </p:cNvSpPr>
          <p:nvPr>
            <p:ph type="body" sz="quarter" idx="36"/>
          </p:nvPr>
        </p:nvSpPr>
        <p:spPr>
          <a:xfrm>
            <a:off x="905256" y="6152675"/>
            <a:ext cx="4114800"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4" name="Text Placeholder 10">
            <a:extLst>
              <a:ext uri="{FF2B5EF4-FFF2-40B4-BE49-F238E27FC236}">
                <a16:creationId xmlns:a16="http://schemas.microsoft.com/office/drawing/2014/main" id="{2697B31C-5953-8D31-C36C-897C656C138A}"/>
              </a:ext>
            </a:extLst>
          </p:cNvPr>
          <p:cNvSpPr>
            <a:spLocks noGrp="1"/>
          </p:cNvSpPr>
          <p:nvPr>
            <p:ph type="body" sz="quarter" idx="38"/>
          </p:nvPr>
        </p:nvSpPr>
        <p:spPr>
          <a:xfrm>
            <a:off x="5376672" y="6152675"/>
            <a:ext cx="4114800"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6" name="Text Placeholder 10">
            <a:extLst>
              <a:ext uri="{FF2B5EF4-FFF2-40B4-BE49-F238E27FC236}">
                <a16:creationId xmlns:a16="http://schemas.microsoft.com/office/drawing/2014/main" id="{1AAFF0D8-91DD-EC3A-FE15-23619EBEE7A5}"/>
              </a:ext>
            </a:extLst>
          </p:cNvPr>
          <p:cNvSpPr>
            <a:spLocks noGrp="1"/>
          </p:cNvSpPr>
          <p:nvPr>
            <p:ph type="body" sz="quarter" idx="40"/>
          </p:nvPr>
        </p:nvSpPr>
        <p:spPr>
          <a:xfrm>
            <a:off x="9848088" y="6152675"/>
            <a:ext cx="4114800"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30" name="Text Placeholder 16">
            <a:extLst>
              <a:ext uri="{FF2B5EF4-FFF2-40B4-BE49-F238E27FC236}">
                <a16:creationId xmlns:a16="http://schemas.microsoft.com/office/drawing/2014/main" id="{12D0DF22-1529-C93B-F06B-19BD14E630F6}"/>
              </a:ext>
            </a:extLst>
          </p:cNvPr>
          <p:cNvSpPr>
            <a:spLocks noGrp="1"/>
          </p:cNvSpPr>
          <p:nvPr>
            <p:ph type="body" sz="quarter" idx="51"/>
          </p:nvPr>
        </p:nvSpPr>
        <p:spPr>
          <a:xfrm>
            <a:off x="5376672" y="3706368"/>
            <a:ext cx="4114800"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6">
            <a:extLst>
              <a:ext uri="{FF2B5EF4-FFF2-40B4-BE49-F238E27FC236}">
                <a16:creationId xmlns:a16="http://schemas.microsoft.com/office/drawing/2014/main" id="{B2654778-F301-EEDC-B440-AB810881C5F6}"/>
              </a:ext>
            </a:extLst>
          </p:cNvPr>
          <p:cNvSpPr>
            <a:spLocks noGrp="1"/>
          </p:cNvSpPr>
          <p:nvPr>
            <p:ph type="body" sz="quarter" idx="52"/>
          </p:nvPr>
        </p:nvSpPr>
        <p:spPr>
          <a:xfrm>
            <a:off x="9848088" y="3706368"/>
            <a:ext cx="4114800"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16">
            <a:extLst>
              <a:ext uri="{FF2B5EF4-FFF2-40B4-BE49-F238E27FC236}">
                <a16:creationId xmlns:a16="http://schemas.microsoft.com/office/drawing/2014/main" id="{5D57F0B4-461F-125F-F8C1-0646DC5379B4}"/>
              </a:ext>
            </a:extLst>
          </p:cNvPr>
          <p:cNvSpPr>
            <a:spLocks noGrp="1"/>
          </p:cNvSpPr>
          <p:nvPr>
            <p:ph type="body" sz="quarter" idx="54"/>
          </p:nvPr>
        </p:nvSpPr>
        <p:spPr>
          <a:xfrm>
            <a:off x="905256" y="6755068"/>
            <a:ext cx="4114800"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16">
            <a:extLst>
              <a:ext uri="{FF2B5EF4-FFF2-40B4-BE49-F238E27FC236}">
                <a16:creationId xmlns:a16="http://schemas.microsoft.com/office/drawing/2014/main" id="{9AFCF518-8486-7839-893A-5F80EFC602A1}"/>
              </a:ext>
            </a:extLst>
          </p:cNvPr>
          <p:cNvSpPr>
            <a:spLocks noGrp="1"/>
          </p:cNvSpPr>
          <p:nvPr>
            <p:ph type="body" sz="quarter" idx="55"/>
          </p:nvPr>
        </p:nvSpPr>
        <p:spPr>
          <a:xfrm>
            <a:off x="5376672" y="6755068"/>
            <a:ext cx="4114800"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16">
            <a:extLst>
              <a:ext uri="{FF2B5EF4-FFF2-40B4-BE49-F238E27FC236}">
                <a16:creationId xmlns:a16="http://schemas.microsoft.com/office/drawing/2014/main" id="{2703EFA9-655C-FDCA-83AC-3A8D47555B95}"/>
              </a:ext>
            </a:extLst>
          </p:cNvPr>
          <p:cNvSpPr>
            <a:spLocks noGrp="1"/>
          </p:cNvSpPr>
          <p:nvPr>
            <p:ph type="body" sz="quarter" idx="56"/>
          </p:nvPr>
        </p:nvSpPr>
        <p:spPr>
          <a:xfrm>
            <a:off x="9848088" y="6755068"/>
            <a:ext cx="4114800"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2">
            <a:extLst>
              <a:ext uri="{FF2B5EF4-FFF2-40B4-BE49-F238E27FC236}">
                <a16:creationId xmlns:a16="http://schemas.microsoft.com/office/drawing/2014/main" id="{57A58D0D-8CDE-7CFF-63B3-E72219B01DD0}"/>
              </a:ext>
            </a:extLst>
          </p:cNvPr>
          <p:cNvSpPr>
            <a:spLocks noGrp="1" noChangeAspect="1"/>
          </p:cNvSpPr>
          <p:nvPr>
            <p:ph type="pic" sz="quarter" idx="13" hasCustomPrompt="1"/>
          </p:nvPr>
        </p:nvSpPr>
        <p:spPr>
          <a:xfrm>
            <a:off x="2734056" y="2399626"/>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16" name="Picture Placeholder 2">
            <a:extLst>
              <a:ext uri="{FF2B5EF4-FFF2-40B4-BE49-F238E27FC236}">
                <a16:creationId xmlns:a16="http://schemas.microsoft.com/office/drawing/2014/main" id="{9D8A16F4-E3C5-429C-5480-5A8E478831CC}"/>
              </a:ext>
            </a:extLst>
          </p:cNvPr>
          <p:cNvSpPr>
            <a:spLocks noGrp="1" noChangeAspect="1"/>
          </p:cNvSpPr>
          <p:nvPr>
            <p:ph type="pic" sz="quarter" idx="44" hasCustomPrompt="1"/>
          </p:nvPr>
        </p:nvSpPr>
        <p:spPr>
          <a:xfrm>
            <a:off x="7205472" y="2399626"/>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18" name="Picture Placeholder 2">
            <a:extLst>
              <a:ext uri="{FF2B5EF4-FFF2-40B4-BE49-F238E27FC236}">
                <a16:creationId xmlns:a16="http://schemas.microsoft.com/office/drawing/2014/main" id="{B5EB0123-D9ED-B9AC-3476-493058002619}"/>
              </a:ext>
            </a:extLst>
          </p:cNvPr>
          <p:cNvSpPr>
            <a:spLocks noGrp="1" noChangeAspect="1"/>
          </p:cNvSpPr>
          <p:nvPr>
            <p:ph type="pic" sz="quarter" idx="45" hasCustomPrompt="1"/>
          </p:nvPr>
        </p:nvSpPr>
        <p:spPr>
          <a:xfrm>
            <a:off x="11676888" y="2399626"/>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26" name="Picture Placeholder 2">
            <a:extLst>
              <a:ext uri="{FF2B5EF4-FFF2-40B4-BE49-F238E27FC236}">
                <a16:creationId xmlns:a16="http://schemas.microsoft.com/office/drawing/2014/main" id="{79DBFAAF-0C87-D1CB-05A4-E40D82396EC7}"/>
              </a:ext>
            </a:extLst>
          </p:cNvPr>
          <p:cNvSpPr>
            <a:spLocks noGrp="1" noChangeAspect="1"/>
          </p:cNvSpPr>
          <p:nvPr>
            <p:ph type="pic" sz="quarter" idx="47" hasCustomPrompt="1"/>
          </p:nvPr>
        </p:nvSpPr>
        <p:spPr>
          <a:xfrm>
            <a:off x="2734056" y="5468112"/>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27" name="Picture Placeholder 2">
            <a:extLst>
              <a:ext uri="{FF2B5EF4-FFF2-40B4-BE49-F238E27FC236}">
                <a16:creationId xmlns:a16="http://schemas.microsoft.com/office/drawing/2014/main" id="{331DF2D0-2E9D-FFB8-D4BB-B3D4BDA270AE}"/>
              </a:ext>
            </a:extLst>
          </p:cNvPr>
          <p:cNvSpPr>
            <a:spLocks noGrp="1" noChangeAspect="1"/>
          </p:cNvSpPr>
          <p:nvPr>
            <p:ph type="pic" sz="quarter" idx="48" hasCustomPrompt="1"/>
          </p:nvPr>
        </p:nvSpPr>
        <p:spPr>
          <a:xfrm>
            <a:off x="7205472" y="5468112"/>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28" name="Picture Placeholder 2">
            <a:extLst>
              <a:ext uri="{FF2B5EF4-FFF2-40B4-BE49-F238E27FC236}">
                <a16:creationId xmlns:a16="http://schemas.microsoft.com/office/drawing/2014/main" id="{F1B761EA-9162-11CA-32C3-CBCC9830D3BB}"/>
              </a:ext>
            </a:extLst>
          </p:cNvPr>
          <p:cNvSpPr>
            <a:spLocks noGrp="1" noChangeAspect="1"/>
          </p:cNvSpPr>
          <p:nvPr>
            <p:ph type="pic" sz="quarter" idx="49" hasCustomPrompt="1"/>
          </p:nvPr>
        </p:nvSpPr>
        <p:spPr>
          <a:xfrm>
            <a:off x="11676888" y="5468112"/>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Tree>
    <p:extLst>
      <p:ext uri="{BB962C8B-B14F-4D97-AF65-F5344CB8AC3E}">
        <p14:creationId xmlns:p14="http://schemas.microsoft.com/office/powerpoint/2010/main" val="17404120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x4 content grid">
    <p:spTree>
      <p:nvGrpSpPr>
        <p:cNvPr id="1" name=""/>
        <p:cNvGrpSpPr/>
        <p:nvPr/>
      </p:nvGrpSpPr>
      <p:grpSpPr>
        <a:xfrm>
          <a:off x="0" y="0"/>
          <a:ext cx="0" cy="0"/>
          <a:chOff x="0" y="0"/>
          <a:chExt cx="0" cy="0"/>
        </a:xfrm>
      </p:grpSpPr>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p>
            <a:r>
              <a:rPr lang="en-US"/>
              <a:t>4x4 content grid</a:t>
            </a:r>
            <a:br>
              <a:rPr lang="en-US"/>
            </a:br>
            <a:endParaRPr lang="en-US"/>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11" name="Text Placeholder 10">
            <a:extLst>
              <a:ext uri="{FF2B5EF4-FFF2-40B4-BE49-F238E27FC236}">
                <a16:creationId xmlns:a16="http://schemas.microsoft.com/office/drawing/2014/main" id="{E58973B8-2FF2-06D0-7D21-6C669940EF6C}"/>
              </a:ext>
            </a:extLst>
          </p:cNvPr>
          <p:cNvSpPr>
            <a:spLocks noGrp="1"/>
          </p:cNvSpPr>
          <p:nvPr>
            <p:ph type="body" sz="quarter" idx="28"/>
          </p:nvPr>
        </p:nvSpPr>
        <p:spPr>
          <a:xfrm>
            <a:off x="905256" y="3105524"/>
            <a:ext cx="3419856"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17" name="Text Placeholder 16">
            <a:extLst>
              <a:ext uri="{FF2B5EF4-FFF2-40B4-BE49-F238E27FC236}">
                <a16:creationId xmlns:a16="http://schemas.microsoft.com/office/drawing/2014/main" id="{5D87D945-2A1A-818F-D6B2-F367278FEE48}"/>
              </a:ext>
            </a:extLst>
          </p:cNvPr>
          <p:cNvSpPr>
            <a:spLocks noGrp="1"/>
          </p:cNvSpPr>
          <p:nvPr>
            <p:ph type="body" sz="quarter" idx="29"/>
          </p:nvPr>
        </p:nvSpPr>
        <p:spPr>
          <a:xfrm>
            <a:off x="905256" y="3719260"/>
            <a:ext cx="3419856"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0">
            <a:extLst>
              <a:ext uri="{FF2B5EF4-FFF2-40B4-BE49-F238E27FC236}">
                <a16:creationId xmlns:a16="http://schemas.microsoft.com/office/drawing/2014/main" id="{4377C9C8-F2B0-8F57-3B3A-B8F1832588DA}"/>
              </a:ext>
            </a:extLst>
          </p:cNvPr>
          <p:cNvSpPr>
            <a:spLocks noGrp="1"/>
          </p:cNvSpPr>
          <p:nvPr>
            <p:ph type="body" sz="quarter" idx="30"/>
          </p:nvPr>
        </p:nvSpPr>
        <p:spPr>
          <a:xfrm>
            <a:off x="4578096" y="3105524"/>
            <a:ext cx="3419856"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1" name="Text Placeholder 10">
            <a:extLst>
              <a:ext uri="{FF2B5EF4-FFF2-40B4-BE49-F238E27FC236}">
                <a16:creationId xmlns:a16="http://schemas.microsoft.com/office/drawing/2014/main" id="{3378F4EF-8005-71E1-7A59-EC31FD810C64}"/>
              </a:ext>
            </a:extLst>
          </p:cNvPr>
          <p:cNvSpPr>
            <a:spLocks noGrp="1"/>
          </p:cNvSpPr>
          <p:nvPr>
            <p:ph type="body" sz="quarter" idx="32"/>
          </p:nvPr>
        </p:nvSpPr>
        <p:spPr>
          <a:xfrm>
            <a:off x="8250936" y="3105524"/>
            <a:ext cx="3419856"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3" name="Text Placeholder 10">
            <a:extLst>
              <a:ext uri="{FF2B5EF4-FFF2-40B4-BE49-F238E27FC236}">
                <a16:creationId xmlns:a16="http://schemas.microsoft.com/office/drawing/2014/main" id="{2149B73E-D62D-CE8F-6BDB-A375F706E1B9}"/>
              </a:ext>
            </a:extLst>
          </p:cNvPr>
          <p:cNvSpPr>
            <a:spLocks noGrp="1"/>
          </p:cNvSpPr>
          <p:nvPr>
            <p:ph type="body" sz="quarter" idx="34"/>
          </p:nvPr>
        </p:nvSpPr>
        <p:spPr>
          <a:xfrm>
            <a:off x="11923776" y="3105524"/>
            <a:ext cx="3419856"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ext Placeholder 10">
            <a:extLst>
              <a:ext uri="{FF2B5EF4-FFF2-40B4-BE49-F238E27FC236}">
                <a16:creationId xmlns:a16="http://schemas.microsoft.com/office/drawing/2014/main" id="{8754BA66-47E6-AEB5-F091-589D6B23ECA1}"/>
              </a:ext>
            </a:extLst>
          </p:cNvPr>
          <p:cNvSpPr>
            <a:spLocks noGrp="1"/>
          </p:cNvSpPr>
          <p:nvPr>
            <p:ph type="body" sz="quarter" idx="36"/>
          </p:nvPr>
        </p:nvSpPr>
        <p:spPr>
          <a:xfrm>
            <a:off x="905256" y="6152675"/>
            <a:ext cx="3419856"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4" name="Text Placeholder 10">
            <a:extLst>
              <a:ext uri="{FF2B5EF4-FFF2-40B4-BE49-F238E27FC236}">
                <a16:creationId xmlns:a16="http://schemas.microsoft.com/office/drawing/2014/main" id="{2697B31C-5953-8D31-C36C-897C656C138A}"/>
              </a:ext>
            </a:extLst>
          </p:cNvPr>
          <p:cNvSpPr>
            <a:spLocks noGrp="1"/>
          </p:cNvSpPr>
          <p:nvPr>
            <p:ph type="body" sz="quarter" idx="38"/>
          </p:nvPr>
        </p:nvSpPr>
        <p:spPr>
          <a:xfrm>
            <a:off x="4578096" y="6152675"/>
            <a:ext cx="3419856"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6" name="Text Placeholder 10">
            <a:extLst>
              <a:ext uri="{FF2B5EF4-FFF2-40B4-BE49-F238E27FC236}">
                <a16:creationId xmlns:a16="http://schemas.microsoft.com/office/drawing/2014/main" id="{1AAFF0D8-91DD-EC3A-FE15-23619EBEE7A5}"/>
              </a:ext>
            </a:extLst>
          </p:cNvPr>
          <p:cNvSpPr>
            <a:spLocks noGrp="1"/>
          </p:cNvSpPr>
          <p:nvPr>
            <p:ph type="body" sz="quarter" idx="40"/>
          </p:nvPr>
        </p:nvSpPr>
        <p:spPr>
          <a:xfrm>
            <a:off x="8250936" y="6152675"/>
            <a:ext cx="3419856"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8" name="Text Placeholder 10">
            <a:extLst>
              <a:ext uri="{FF2B5EF4-FFF2-40B4-BE49-F238E27FC236}">
                <a16:creationId xmlns:a16="http://schemas.microsoft.com/office/drawing/2014/main" id="{74C02A25-6211-C713-590C-CA9740E8015B}"/>
              </a:ext>
            </a:extLst>
          </p:cNvPr>
          <p:cNvSpPr>
            <a:spLocks noGrp="1"/>
          </p:cNvSpPr>
          <p:nvPr>
            <p:ph type="body" sz="quarter" idx="42"/>
          </p:nvPr>
        </p:nvSpPr>
        <p:spPr>
          <a:xfrm>
            <a:off x="11923776" y="6152675"/>
            <a:ext cx="3419856" cy="548640"/>
          </a:xfrm>
        </p:spPr>
        <p:txBody>
          <a:bodyPr anchor="t">
            <a:noAutofit/>
          </a:bodyPr>
          <a:lstStyle>
            <a:lvl1pPr>
              <a:lnSpc>
                <a:spcPct val="100000"/>
              </a:lnSpc>
              <a:spcBef>
                <a:spcPts val="0"/>
              </a:spcBef>
              <a:defRPr sz="16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15" name="Picture Placeholder 2">
            <a:extLst>
              <a:ext uri="{FF2B5EF4-FFF2-40B4-BE49-F238E27FC236}">
                <a16:creationId xmlns:a16="http://schemas.microsoft.com/office/drawing/2014/main" id="{57A58D0D-8CDE-7CFF-63B3-E72219B01DD0}"/>
              </a:ext>
            </a:extLst>
          </p:cNvPr>
          <p:cNvSpPr>
            <a:spLocks noGrp="1" noChangeAspect="1"/>
          </p:cNvSpPr>
          <p:nvPr>
            <p:ph type="pic" sz="quarter" idx="13" hasCustomPrompt="1"/>
          </p:nvPr>
        </p:nvSpPr>
        <p:spPr>
          <a:xfrm>
            <a:off x="2386584" y="2395728"/>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16" name="Picture Placeholder 2">
            <a:extLst>
              <a:ext uri="{FF2B5EF4-FFF2-40B4-BE49-F238E27FC236}">
                <a16:creationId xmlns:a16="http://schemas.microsoft.com/office/drawing/2014/main" id="{9D8A16F4-E3C5-429C-5480-5A8E478831CC}"/>
              </a:ext>
            </a:extLst>
          </p:cNvPr>
          <p:cNvSpPr>
            <a:spLocks noGrp="1" noChangeAspect="1"/>
          </p:cNvSpPr>
          <p:nvPr>
            <p:ph type="pic" sz="quarter" idx="44" hasCustomPrompt="1"/>
          </p:nvPr>
        </p:nvSpPr>
        <p:spPr>
          <a:xfrm>
            <a:off x="6059424" y="2395728"/>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18" name="Picture Placeholder 2">
            <a:extLst>
              <a:ext uri="{FF2B5EF4-FFF2-40B4-BE49-F238E27FC236}">
                <a16:creationId xmlns:a16="http://schemas.microsoft.com/office/drawing/2014/main" id="{B5EB0123-D9ED-B9AC-3476-493058002619}"/>
              </a:ext>
            </a:extLst>
          </p:cNvPr>
          <p:cNvSpPr>
            <a:spLocks noGrp="1" noChangeAspect="1"/>
          </p:cNvSpPr>
          <p:nvPr>
            <p:ph type="pic" sz="quarter" idx="45" hasCustomPrompt="1"/>
          </p:nvPr>
        </p:nvSpPr>
        <p:spPr>
          <a:xfrm>
            <a:off x="9732264" y="2395728"/>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25" name="Picture Placeholder 2">
            <a:extLst>
              <a:ext uri="{FF2B5EF4-FFF2-40B4-BE49-F238E27FC236}">
                <a16:creationId xmlns:a16="http://schemas.microsoft.com/office/drawing/2014/main" id="{5EB169D4-8948-F15C-1F99-CCECDD79E3A9}"/>
              </a:ext>
            </a:extLst>
          </p:cNvPr>
          <p:cNvSpPr>
            <a:spLocks noGrp="1" noChangeAspect="1"/>
          </p:cNvSpPr>
          <p:nvPr>
            <p:ph type="pic" sz="quarter" idx="46" hasCustomPrompt="1"/>
          </p:nvPr>
        </p:nvSpPr>
        <p:spPr>
          <a:xfrm>
            <a:off x="13405104" y="2395728"/>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26" name="Picture Placeholder 2">
            <a:extLst>
              <a:ext uri="{FF2B5EF4-FFF2-40B4-BE49-F238E27FC236}">
                <a16:creationId xmlns:a16="http://schemas.microsoft.com/office/drawing/2014/main" id="{79DBFAAF-0C87-D1CB-05A4-E40D82396EC7}"/>
              </a:ext>
            </a:extLst>
          </p:cNvPr>
          <p:cNvSpPr>
            <a:spLocks noGrp="1" noChangeAspect="1"/>
          </p:cNvSpPr>
          <p:nvPr>
            <p:ph type="pic" sz="quarter" idx="47" hasCustomPrompt="1"/>
          </p:nvPr>
        </p:nvSpPr>
        <p:spPr>
          <a:xfrm>
            <a:off x="2386584" y="5468112"/>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27" name="Picture Placeholder 2">
            <a:extLst>
              <a:ext uri="{FF2B5EF4-FFF2-40B4-BE49-F238E27FC236}">
                <a16:creationId xmlns:a16="http://schemas.microsoft.com/office/drawing/2014/main" id="{331DF2D0-2E9D-FFB8-D4BB-B3D4BDA270AE}"/>
              </a:ext>
            </a:extLst>
          </p:cNvPr>
          <p:cNvSpPr>
            <a:spLocks noGrp="1" noChangeAspect="1"/>
          </p:cNvSpPr>
          <p:nvPr>
            <p:ph type="pic" sz="quarter" idx="48" hasCustomPrompt="1"/>
          </p:nvPr>
        </p:nvSpPr>
        <p:spPr>
          <a:xfrm>
            <a:off x="6059424" y="5468112"/>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28" name="Picture Placeholder 2">
            <a:extLst>
              <a:ext uri="{FF2B5EF4-FFF2-40B4-BE49-F238E27FC236}">
                <a16:creationId xmlns:a16="http://schemas.microsoft.com/office/drawing/2014/main" id="{F1B761EA-9162-11CA-32C3-CBCC9830D3BB}"/>
              </a:ext>
            </a:extLst>
          </p:cNvPr>
          <p:cNvSpPr>
            <a:spLocks noGrp="1" noChangeAspect="1"/>
          </p:cNvSpPr>
          <p:nvPr>
            <p:ph type="pic" sz="quarter" idx="49" hasCustomPrompt="1"/>
          </p:nvPr>
        </p:nvSpPr>
        <p:spPr>
          <a:xfrm>
            <a:off x="9732264" y="5468112"/>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29" name="Picture Placeholder 2">
            <a:extLst>
              <a:ext uri="{FF2B5EF4-FFF2-40B4-BE49-F238E27FC236}">
                <a16:creationId xmlns:a16="http://schemas.microsoft.com/office/drawing/2014/main" id="{D983C8C3-F407-1A24-143B-1A4E2BA3D316}"/>
              </a:ext>
            </a:extLst>
          </p:cNvPr>
          <p:cNvSpPr>
            <a:spLocks noGrp="1" noChangeAspect="1"/>
          </p:cNvSpPr>
          <p:nvPr>
            <p:ph type="pic" sz="quarter" idx="50" hasCustomPrompt="1"/>
          </p:nvPr>
        </p:nvSpPr>
        <p:spPr>
          <a:xfrm>
            <a:off x="13405104" y="5468112"/>
            <a:ext cx="457200" cy="457200"/>
          </a:xfrm>
          <a:pattFill prst="dkUpDiag">
            <a:fgClr>
              <a:schemeClr val="bg1">
                <a:lumMod val="75000"/>
              </a:schemeClr>
            </a:fgClr>
            <a:bgClr>
              <a:schemeClr val="bg1"/>
            </a:bgClr>
          </a:pattFill>
        </p:spPr>
        <p:txBody>
          <a:bodyPr wrap="none" bIns="0" anchor="ctr" anchorCtr="0">
            <a:normAutofit/>
          </a:bodyPr>
          <a:lstStyle>
            <a:lvl1pPr algn="ctr">
              <a:defRPr sz="1050" spc="-20" baseline="0"/>
            </a:lvl1pPr>
          </a:lstStyle>
          <a:p>
            <a:r>
              <a:rPr lang="en-US"/>
              <a:t>Insert icon or image</a:t>
            </a:r>
          </a:p>
        </p:txBody>
      </p:sp>
      <p:sp>
        <p:nvSpPr>
          <p:cNvPr id="30" name="Text Placeholder 16">
            <a:extLst>
              <a:ext uri="{FF2B5EF4-FFF2-40B4-BE49-F238E27FC236}">
                <a16:creationId xmlns:a16="http://schemas.microsoft.com/office/drawing/2014/main" id="{12D0DF22-1529-C93B-F06B-19BD14E630F6}"/>
              </a:ext>
            </a:extLst>
          </p:cNvPr>
          <p:cNvSpPr>
            <a:spLocks noGrp="1"/>
          </p:cNvSpPr>
          <p:nvPr>
            <p:ph type="body" sz="quarter" idx="51"/>
          </p:nvPr>
        </p:nvSpPr>
        <p:spPr>
          <a:xfrm>
            <a:off x="4578096" y="3719260"/>
            <a:ext cx="3419856"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6">
            <a:extLst>
              <a:ext uri="{FF2B5EF4-FFF2-40B4-BE49-F238E27FC236}">
                <a16:creationId xmlns:a16="http://schemas.microsoft.com/office/drawing/2014/main" id="{B2654778-F301-EEDC-B440-AB810881C5F6}"/>
              </a:ext>
            </a:extLst>
          </p:cNvPr>
          <p:cNvSpPr>
            <a:spLocks noGrp="1"/>
          </p:cNvSpPr>
          <p:nvPr>
            <p:ph type="body" sz="quarter" idx="52"/>
          </p:nvPr>
        </p:nvSpPr>
        <p:spPr>
          <a:xfrm>
            <a:off x="8250936" y="3719260"/>
            <a:ext cx="3419856"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6">
            <a:extLst>
              <a:ext uri="{FF2B5EF4-FFF2-40B4-BE49-F238E27FC236}">
                <a16:creationId xmlns:a16="http://schemas.microsoft.com/office/drawing/2014/main" id="{39F2E978-3340-4485-E749-CB9671EDD25E}"/>
              </a:ext>
            </a:extLst>
          </p:cNvPr>
          <p:cNvSpPr>
            <a:spLocks noGrp="1"/>
          </p:cNvSpPr>
          <p:nvPr>
            <p:ph type="body" sz="quarter" idx="53"/>
          </p:nvPr>
        </p:nvSpPr>
        <p:spPr>
          <a:xfrm>
            <a:off x="11923776" y="3719260"/>
            <a:ext cx="3419856"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16">
            <a:extLst>
              <a:ext uri="{FF2B5EF4-FFF2-40B4-BE49-F238E27FC236}">
                <a16:creationId xmlns:a16="http://schemas.microsoft.com/office/drawing/2014/main" id="{5D57F0B4-461F-125F-F8C1-0646DC5379B4}"/>
              </a:ext>
            </a:extLst>
          </p:cNvPr>
          <p:cNvSpPr>
            <a:spLocks noGrp="1"/>
          </p:cNvSpPr>
          <p:nvPr>
            <p:ph type="body" sz="quarter" idx="54"/>
          </p:nvPr>
        </p:nvSpPr>
        <p:spPr>
          <a:xfrm>
            <a:off x="905256" y="6770308"/>
            <a:ext cx="3419856"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16">
            <a:extLst>
              <a:ext uri="{FF2B5EF4-FFF2-40B4-BE49-F238E27FC236}">
                <a16:creationId xmlns:a16="http://schemas.microsoft.com/office/drawing/2014/main" id="{9AFCF518-8486-7839-893A-5F80EFC602A1}"/>
              </a:ext>
            </a:extLst>
          </p:cNvPr>
          <p:cNvSpPr>
            <a:spLocks noGrp="1"/>
          </p:cNvSpPr>
          <p:nvPr>
            <p:ph type="body" sz="quarter" idx="55"/>
          </p:nvPr>
        </p:nvSpPr>
        <p:spPr>
          <a:xfrm>
            <a:off x="4578096" y="6770308"/>
            <a:ext cx="3419856"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16">
            <a:extLst>
              <a:ext uri="{FF2B5EF4-FFF2-40B4-BE49-F238E27FC236}">
                <a16:creationId xmlns:a16="http://schemas.microsoft.com/office/drawing/2014/main" id="{2703EFA9-655C-FDCA-83AC-3A8D47555B95}"/>
              </a:ext>
            </a:extLst>
          </p:cNvPr>
          <p:cNvSpPr>
            <a:spLocks noGrp="1"/>
          </p:cNvSpPr>
          <p:nvPr>
            <p:ph type="body" sz="quarter" idx="56"/>
          </p:nvPr>
        </p:nvSpPr>
        <p:spPr>
          <a:xfrm>
            <a:off x="8250936" y="6770308"/>
            <a:ext cx="3419856"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16">
            <a:extLst>
              <a:ext uri="{FF2B5EF4-FFF2-40B4-BE49-F238E27FC236}">
                <a16:creationId xmlns:a16="http://schemas.microsoft.com/office/drawing/2014/main" id="{6CCA464C-1696-9A30-0CEF-9ACA1A03D16D}"/>
              </a:ext>
            </a:extLst>
          </p:cNvPr>
          <p:cNvSpPr>
            <a:spLocks noGrp="1"/>
          </p:cNvSpPr>
          <p:nvPr>
            <p:ph type="body" sz="quarter" idx="57"/>
          </p:nvPr>
        </p:nvSpPr>
        <p:spPr>
          <a:xfrm>
            <a:off x="11923776" y="6770308"/>
            <a:ext cx="3419856" cy="1463040"/>
          </a:xfrm>
        </p:spPr>
        <p:txBody>
          <a:bodyPr tIns="0" bIns="0">
            <a:noAutofit/>
          </a:bodyPr>
          <a:lstStyle>
            <a:lvl1pPr>
              <a:spcBef>
                <a:spcPts val="1800"/>
              </a:spcBef>
              <a:defRPr sz="1400"/>
            </a:lvl1pPr>
            <a:lvl2pPr marL="228600" indent="-228600">
              <a:spcBef>
                <a:spcPts val="600"/>
              </a:spcBef>
              <a:tabLst/>
              <a:defRPr sz="1200"/>
            </a:lvl2pPr>
            <a:lvl3pPr marL="458788" indent="-230188">
              <a:spcBef>
                <a:spcPts val="600"/>
              </a:spcBef>
              <a:tabLst/>
              <a:defRPr sz="1100"/>
            </a:lvl3pPr>
            <a:lvl4pPr marL="628650" indent="-169863">
              <a:spcBef>
                <a:spcPts val="600"/>
              </a:spcBef>
              <a:tabLst/>
              <a:defRPr sz="1050"/>
            </a:lvl4pPr>
            <a:lvl5pPr marL="803275" indent="-174625">
              <a:spcBef>
                <a:spcPts val="600"/>
              </a:spcBef>
              <a:tabLs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98524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ustomer Reference ONLY">
    <p:spTree>
      <p:nvGrpSpPr>
        <p:cNvPr id="1" name=""/>
        <p:cNvGrpSpPr/>
        <p:nvPr/>
      </p:nvGrpSpPr>
      <p:grpSpPr>
        <a:xfrm>
          <a:off x="0" y="0"/>
          <a:ext cx="0" cy="0"/>
          <a:chOff x="0" y="0"/>
          <a:chExt cx="0" cy="0"/>
        </a:xfrm>
      </p:grpSpPr>
      <p:sp>
        <p:nvSpPr>
          <p:cNvPr id="54" name="Picture Placeholder 53">
            <a:extLst>
              <a:ext uri="{FF2B5EF4-FFF2-40B4-BE49-F238E27FC236}">
                <a16:creationId xmlns:a16="http://schemas.microsoft.com/office/drawing/2014/main" id="{00F19D0D-D846-A33F-9826-16DB2918C360}"/>
              </a:ext>
            </a:extLst>
          </p:cNvPr>
          <p:cNvSpPr>
            <a:spLocks noGrp="1"/>
          </p:cNvSpPr>
          <p:nvPr>
            <p:ph type="pic" sz="quarter" idx="30" hasCustomPrompt="1"/>
          </p:nvPr>
        </p:nvSpPr>
        <p:spPr>
          <a:xfrm>
            <a:off x="6354636" y="3429000"/>
            <a:ext cx="9902952" cy="5715000"/>
          </a:xfrm>
          <a:custGeom>
            <a:avLst/>
            <a:gdLst>
              <a:gd name="connsiteX0" fmla="*/ 8257598 w 9902952"/>
              <a:gd name="connsiteY0" fmla="*/ 4574007 h 5715000"/>
              <a:gd name="connsiteX1" fmla="*/ 8257598 w 9902952"/>
              <a:gd name="connsiteY1" fmla="*/ 5027192 h 5715000"/>
              <a:gd name="connsiteX2" fmla="*/ 8960050 w 9902952"/>
              <a:gd name="connsiteY2" fmla="*/ 5027192 h 5715000"/>
              <a:gd name="connsiteX3" fmla="*/ 8960050 w 9902952"/>
              <a:gd name="connsiteY3" fmla="*/ 4574007 h 5715000"/>
              <a:gd name="connsiteX4" fmla="*/ 0 w 9902952"/>
              <a:gd name="connsiteY4" fmla="*/ 0 h 5715000"/>
              <a:gd name="connsiteX5" fmla="*/ 9902952 w 9902952"/>
              <a:gd name="connsiteY5" fmla="*/ 0 h 5715000"/>
              <a:gd name="connsiteX6" fmla="*/ 9902952 w 9902952"/>
              <a:gd name="connsiteY6" fmla="*/ 5715000 h 5715000"/>
              <a:gd name="connsiteX7" fmla="*/ 0 w 9902952"/>
              <a:gd name="connsiteY7" fmla="*/ 5715000 h 571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2952" h="5715000">
                <a:moveTo>
                  <a:pt x="8257598" y="4574007"/>
                </a:moveTo>
                <a:lnTo>
                  <a:pt x="8257598" y="5027192"/>
                </a:lnTo>
                <a:lnTo>
                  <a:pt x="8960050" y="5027192"/>
                </a:lnTo>
                <a:lnTo>
                  <a:pt x="8960050" y="4574007"/>
                </a:lnTo>
                <a:close/>
                <a:moveTo>
                  <a:pt x="0" y="0"/>
                </a:moveTo>
                <a:lnTo>
                  <a:pt x="9902952" y="0"/>
                </a:lnTo>
                <a:lnTo>
                  <a:pt x="9902952" y="5715000"/>
                </a:lnTo>
                <a:lnTo>
                  <a:pt x="0" y="5715000"/>
                </a:lnTo>
                <a:close/>
              </a:path>
            </a:pathLst>
          </a:custGeom>
          <a:solidFill>
            <a:schemeClr val="accent1">
              <a:lumMod val="20000"/>
              <a:lumOff val="80000"/>
            </a:schemeClr>
          </a:solidFill>
        </p:spPr>
        <p:txBody>
          <a:bodyPr wrap="square" tIns="1554480" bIns="0" anchor="ctr" anchorCtr="0">
            <a:noAutofit/>
          </a:bodyPr>
          <a:lstStyle>
            <a:lvl1pPr algn="ctr">
              <a:defRPr sz="1600" b="1" u="sng" spc="-20" baseline="0">
                <a:solidFill>
                  <a:schemeClr val="accent6">
                    <a:lumMod val="75000"/>
                  </a:schemeClr>
                </a:solidFill>
              </a:defRPr>
            </a:lvl1pPr>
          </a:lstStyle>
          <a:p>
            <a:r>
              <a:rPr lang="en-US"/>
              <a:t>** Delete this BLUE box if reference is not customer approved **</a:t>
            </a:r>
          </a:p>
        </p:txBody>
      </p:sp>
      <p:sp>
        <p:nvSpPr>
          <p:cNvPr id="11" name="eyebrow">
            <a:extLst>
              <a:ext uri="{FF2B5EF4-FFF2-40B4-BE49-F238E27FC236}">
                <a16:creationId xmlns:a16="http://schemas.microsoft.com/office/drawing/2014/main" id="{C2D24684-DD1B-1742-99CD-051794F87696}"/>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Customer reference slide format</a:t>
            </a:r>
          </a:p>
        </p:txBody>
      </p:sp>
      <p:sp>
        <p:nvSpPr>
          <p:cNvPr id="3" name="Text Placeholder 2">
            <a:extLst>
              <a:ext uri="{FF2B5EF4-FFF2-40B4-BE49-F238E27FC236}">
                <a16:creationId xmlns:a16="http://schemas.microsoft.com/office/drawing/2014/main" id="{54BF5B5C-167C-A244-8919-C7C38082D110}"/>
              </a:ext>
            </a:extLst>
          </p:cNvPr>
          <p:cNvSpPr>
            <a:spLocks noGrp="1"/>
          </p:cNvSpPr>
          <p:nvPr>
            <p:ph type="body" sz="quarter" idx="17" hasCustomPrompt="1"/>
          </p:nvPr>
        </p:nvSpPr>
        <p:spPr>
          <a:xfrm>
            <a:off x="900112" y="3832426"/>
            <a:ext cx="4865454" cy="2324060"/>
          </a:xfrm>
        </p:spPr>
        <p:txBody>
          <a:bodyPr>
            <a:noAutofit/>
          </a:bodyPr>
          <a:lstStyle>
            <a:lvl1pPr>
              <a:lnSpc>
                <a:spcPct val="120000"/>
              </a:lnSpc>
              <a:spcBef>
                <a:spcPts val="900"/>
              </a:spcBef>
              <a:defRPr sz="1400"/>
            </a:lvl1pPr>
            <a:lvl2pPr>
              <a:lnSpc>
                <a:spcPct val="120000"/>
              </a:lnSpc>
              <a:spcBef>
                <a:spcPts val="900"/>
              </a:spcBef>
              <a:defRPr sz="1200"/>
            </a:lvl2pPr>
            <a:lvl3pPr>
              <a:lnSpc>
                <a:spcPct val="120000"/>
              </a:lnSpc>
              <a:spcBef>
                <a:spcPts val="900"/>
              </a:spcBef>
              <a:defRPr sz="1100"/>
            </a:lvl3pPr>
            <a:lvl4pPr>
              <a:lnSpc>
                <a:spcPct val="120000"/>
              </a:lnSpc>
              <a:spcBef>
                <a:spcPts val="900"/>
              </a:spcBef>
              <a:defRPr sz="1050"/>
            </a:lvl4pPr>
            <a:lvl5pPr>
              <a:lnSpc>
                <a:spcPct val="120000"/>
              </a:lnSpc>
              <a:spcBef>
                <a:spcPts val="900"/>
              </a:spcBef>
              <a:defRPr sz="1050"/>
            </a:lvl5pPr>
          </a:lstStyle>
          <a:p>
            <a:pPr lvl="0"/>
            <a:r>
              <a:rPr lang="en-US"/>
              <a:t>Company About</a:t>
            </a:r>
          </a:p>
          <a:p>
            <a:pPr lvl="1"/>
            <a:r>
              <a:rPr lang="en-US"/>
              <a:t>Second level</a:t>
            </a:r>
          </a:p>
          <a:p>
            <a:pPr lvl="2"/>
            <a:r>
              <a:rPr lang="en-US"/>
              <a:t>Third level</a:t>
            </a:r>
          </a:p>
          <a:p>
            <a:pPr lvl="3"/>
            <a:r>
              <a:rPr lang="en-US"/>
              <a:t>Fourth level</a:t>
            </a:r>
          </a:p>
          <a:p>
            <a:pPr lvl="4"/>
            <a:r>
              <a:rPr lang="en-US"/>
              <a:t>Fifth level</a:t>
            </a:r>
          </a:p>
        </p:txBody>
      </p:sp>
      <p:sp>
        <p:nvSpPr>
          <p:cNvPr id="13" name="Text Placeholder 2">
            <a:extLst>
              <a:ext uri="{FF2B5EF4-FFF2-40B4-BE49-F238E27FC236}">
                <a16:creationId xmlns:a16="http://schemas.microsoft.com/office/drawing/2014/main" id="{9A080690-0B59-D44A-97AF-F2D2456159AB}"/>
              </a:ext>
            </a:extLst>
          </p:cNvPr>
          <p:cNvSpPr>
            <a:spLocks noGrp="1"/>
          </p:cNvSpPr>
          <p:nvPr>
            <p:ph type="body" sz="quarter" idx="18"/>
          </p:nvPr>
        </p:nvSpPr>
        <p:spPr>
          <a:xfrm>
            <a:off x="6877578" y="4391941"/>
            <a:ext cx="3931920" cy="1582737"/>
          </a:xfrm>
        </p:spPr>
        <p:txBody>
          <a:bodyPr>
            <a:noAutofit/>
          </a:bodyPr>
          <a:lstStyle>
            <a:lvl1pPr>
              <a:lnSpc>
                <a:spcPct val="110000"/>
              </a:lnSpc>
              <a:spcBef>
                <a:spcPts val="600"/>
              </a:spcBef>
              <a:defRPr sz="1600" spc="-20" baseline="0"/>
            </a:lvl1pPr>
            <a:lvl2pPr marL="182880" indent="-182880">
              <a:lnSpc>
                <a:spcPct val="110000"/>
              </a:lnSpc>
              <a:spcBef>
                <a:spcPts val="600"/>
              </a:spcBef>
              <a:defRPr sz="1400" spc="-20" baseline="0"/>
            </a:lvl2pPr>
            <a:lvl3pPr marL="365760" indent="-182880">
              <a:lnSpc>
                <a:spcPct val="110000"/>
              </a:lnSpc>
              <a:spcBef>
                <a:spcPts val="600"/>
              </a:spcBef>
              <a:tabLst/>
              <a:defRPr sz="1200" spc="-20" baseline="0"/>
            </a:lvl3pPr>
            <a:lvl4pPr marL="514350" indent="-169863">
              <a:lnSpc>
                <a:spcPct val="110000"/>
              </a:lnSpc>
              <a:spcBef>
                <a:spcPts val="600"/>
              </a:spcBef>
              <a:tabLst/>
              <a:defRPr sz="1100" spc="-20" baseline="0"/>
            </a:lvl4pPr>
            <a:lvl5pPr marL="690563" indent="-176213">
              <a:lnSpc>
                <a:spcPct val="110000"/>
              </a:lnSpc>
              <a:spcBef>
                <a:spcPts val="600"/>
              </a:spcBef>
              <a:tabLst/>
              <a:defRPr sz="1100" spc="-2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2">
            <a:extLst>
              <a:ext uri="{FF2B5EF4-FFF2-40B4-BE49-F238E27FC236}">
                <a16:creationId xmlns:a16="http://schemas.microsoft.com/office/drawing/2014/main" id="{DBA1B195-C3E6-864D-B582-A180E0F20B77}"/>
              </a:ext>
            </a:extLst>
          </p:cNvPr>
          <p:cNvSpPr>
            <a:spLocks noGrp="1"/>
          </p:cNvSpPr>
          <p:nvPr>
            <p:ph type="body" sz="quarter" idx="21" hasCustomPrompt="1"/>
          </p:nvPr>
        </p:nvSpPr>
        <p:spPr>
          <a:xfrm>
            <a:off x="6877578" y="3832426"/>
            <a:ext cx="3931920" cy="457200"/>
          </a:xfrm>
          <a:noFill/>
        </p:spPr>
        <p:txBody>
          <a:bodyPr wrap="none" lIns="0" rtlCol="0" anchor="t">
            <a:noAutofit/>
          </a:bodyPr>
          <a:lstStyle>
            <a:lvl1pPr>
              <a:defRPr lang="en-US" sz="1800" b="1" spc="-40" baseline="0" dirty="0" smtClean="0">
                <a:solidFill>
                  <a:schemeClr val="tx1"/>
                </a:solidFill>
                <a:latin typeface="+mn-lt"/>
                <a:cs typeface="+mn-cs"/>
              </a:defRPr>
            </a:lvl1pPr>
          </a:lstStyle>
          <a:p>
            <a:pPr lvl="0" defTabSz="457200"/>
            <a:r>
              <a:rPr lang="en-US"/>
              <a:t>Challenges</a:t>
            </a:r>
          </a:p>
        </p:txBody>
      </p:sp>
      <p:sp>
        <p:nvSpPr>
          <p:cNvPr id="19" name="Text Placeholder 2">
            <a:extLst>
              <a:ext uri="{FF2B5EF4-FFF2-40B4-BE49-F238E27FC236}">
                <a16:creationId xmlns:a16="http://schemas.microsoft.com/office/drawing/2014/main" id="{37B34F70-4359-8C48-B895-B79364E55D5D}"/>
              </a:ext>
            </a:extLst>
          </p:cNvPr>
          <p:cNvSpPr>
            <a:spLocks noGrp="1"/>
          </p:cNvSpPr>
          <p:nvPr>
            <p:ph type="body" sz="quarter" idx="22" hasCustomPrompt="1"/>
          </p:nvPr>
        </p:nvSpPr>
        <p:spPr>
          <a:xfrm>
            <a:off x="11398568" y="3832426"/>
            <a:ext cx="3931920" cy="457200"/>
          </a:xfrm>
          <a:noFill/>
        </p:spPr>
        <p:txBody>
          <a:bodyPr wrap="none" lIns="0" rtlCol="0" anchor="t">
            <a:noAutofit/>
          </a:bodyPr>
          <a:lstStyle>
            <a:lvl1pPr>
              <a:defRPr lang="en-US" sz="1800" b="1" spc="-40" baseline="0" dirty="0" smtClean="0">
                <a:solidFill>
                  <a:schemeClr val="tx1"/>
                </a:solidFill>
                <a:latin typeface="+mn-lt"/>
                <a:cs typeface="+mn-cs"/>
              </a:defRPr>
            </a:lvl1pPr>
          </a:lstStyle>
          <a:p>
            <a:pPr lvl="0" defTabSz="457200"/>
            <a:r>
              <a:rPr lang="en-US"/>
              <a:t>Outcomes</a:t>
            </a:r>
          </a:p>
        </p:txBody>
      </p:sp>
      <p:sp>
        <p:nvSpPr>
          <p:cNvPr id="20" name="Text Placeholder 2">
            <a:extLst>
              <a:ext uri="{FF2B5EF4-FFF2-40B4-BE49-F238E27FC236}">
                <a16:creationId xmlns:a16="http://schemas.microsoft.com/office/drawing/2014/main" id="{F46FF578-E61D-5D4A-8734-0081F6E13023}"/>
              </a:ext>
            </a:extLst>
          </p:cNvPr>
          <p:cNvSpPr>
            <a:spLocks noGrp="1"/>
          </p:cNvSpPr>
          <p:nvPr>
            <p:ph type="body" sz="quarter" idx="23"/>
          </p:nvPr>
        </p:nvSpPr>
        <p:spPr>
          <a:xfrm>
            <a:off x="11398568" y="4391941"/>
            <a:ext cx="3931920" cy="1582737"/>
          </a:xfrm>
        </p:spPr>
        <p:txBody>
          <a:bodyPr>
            <a:noAutofit/>
          </a:bodyPr>
          <a:lstStyle>
            <a:lvl1pPr>
              <a:lnSpc>
                <a:spcPct val="110000"/>
              </a:lnSpc>
              <a:spcBef>
                <a:spcPts val="600"/>
              </a:spcBef>
              <a:defRPr sz="1600" spc="-20" baseline="0"/>
            </a:lvl1pPr>
            <a:lvl2pPr marL="182880" indent="-182880">
              <a:lnSpc>
                <a:spcPct val="110000"/>
              </a:lnSpc>
              <a:spcBef>
                <a:spcPts val="600"/>
              </a:spcBef>
              <a:defRPr sz="1400" spc="-20" baseline="0"/>
            </a:lvl2pPr>
            <a:lvl3pPr marL="365760" indent="-182880">
              <a:lnSpc>
                <a:spcPct val="110000"/>
              </a:lnSpc>
              <a:spcBef>
                <a:spcPts val="600"/>
              </a:spcBef>
              <a:tabLst/>
              <a:defRPr sz="1200" spc="-20" baseline="0"/>
            </a:lvl3pPr>
            <a:lvl4pPr marL="514350" indent="-169863">
              <a:lnSpc>
                <a:spcPct val="110000"/>
              </a:lnSpc>
              <a:spcBef>
                <a:spcPts val="600"/>
              </a:spcBef>
              <a:tabLst/>
              <a:defRPr sz="1100" spc="-20" baseline="0"/>
            </a:lvl4pPr>
            <a:lvl5pPr marL="690563" indent="-176213">
              <a:lnSpc>
                <a:spcPct val="110000"/>
              </a:lnSpc>
              <a:spcBef>
                <a:spcPts val="600"/>
              </a:spcBef>
              <a:tabLst/>
              <a:defRPr sz="1100" spc="-2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a:extLst>
              <a:ext uri="{FF2B5EF4-FFF2-40B4-BE49-F238E27FC236}">
                <a16:creationId xmlns:a16="http://schemas.microsoft.com/office/drawing/2014/main" id="{FF4E3E95-A2C8-5A4A-AAEA-E979385ADEA0}"/>
              </a:ext>
            </a:extLst>
          </p:cNvPr>
          <p:cNvSpPr>
            <a:spLocks noGrp="1"/>
          </p:cNvSpPr>
          <p:nvPr>
            <p:ph type="body" sz="quarter" idx="24" hasCustomPrompt="1"/>
          </p:nvPr>
        </p:nvSpPr>
        <p:spPr>
          <a:xfrm>
            <a:off x="908336" y="8784832"/>
            <a:ext cx="3931920" cy="143829"/>
          </a:xfrm>
          <a:noFill/>
        </p:spPr>
        <p:txBody>
          <a:bodyPr wrap="none" lIns="0" rtlCol="0" anchor="ctr">
            <a:noAutofit/>
          </a:bodyPr>
          <a:lstStyle>
            <a:lvl1pPr>
              <a:defRPr lang="en-US" sz="800" b="0" spc="0" baseline="0" dirty="0" smtClean="0">
                <a:solidFill>
                  <a:schemeClr val="bg1">
                    <a:lumMod val="65000"/>
                  </a:schemeClr>
                </a:solidFill>
                <a:latin typeface="+mn-lt"/>
                <a:cs typeface="+mn-cs"/>
              </a:defRPr>
            </a:lvl1pPr>
          </a:lstStyle>
          <a:p>
            <a:pPr lvl="0" defTabSz="457200"/>
            <a:r>
              <a:rPr lang="en-US"/>
              <a:t>&lt;insert part number if applicable or delete this field&gt;</a:t>
            </a:r>
          </a:p>
        </p:txBody>
      </p:sp>
      <p:sp>
        <p:nvSpPr>
          <p:cNvPr id="14" name="Footer Placeholder">
            <a:extLst>
              <a:ext uri="{FF2B5EF4-FFF2-40B4-BE49-F238E27FC236}">
                <a16:creationId xmlns:a16="http://schemas.microsoft.com/office/drawing/2014/main" id="{B55999EB-EA73-F548-84B2-A836DC86308E}"/>
              </a:ext>
            </a:extLst>
          </p:cNvPr>
          <p:cNvSpPr>
            <a:spLocks noGrp="1"/>
          </p:cNvSpPr>
          <p:nvPr>
            <p:ph type="ftr" sz="quarter" idx="3"/>
          </p:nvPr>
        </p:nvSpPr>
        <p:spPr>
          <a:xfrm>
            <a:off x="908336"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pic>
        <p:nvPicPr>
          <p:cNvPr id="7" name="Graphic 6" hidden="1">
            <a:extLst>
              <a:ext uri="{FF2B5EF4-FFF2-40B4-BE49-F238E27FC236}">
                <a16:creationId xmlns:a16="http://schemas.microsoft.com/office/drawing/2014/main" id="{4B1184DE-FACF-AE2A-FF54-254A9904CB4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575668" y="7865296"/>
            <a:ext cx="837778" cy="769850"/>
          </a:xfrm>
          <a:prstGeom prst="rect">
            <a:avLst/>
          </a:prstGeom>
        </p:spPr>
      </p:pic>
      <p:sp>
        <p:nvSpPr>
          <p:cNvPr id="2" name="Picture Placeholder 2">
            <a:extLst>
              <a:ext uri="{FF2B5EF4-FFF2-40B4-BE49-F238E27FC236}">
                <a16:creationId xmlns:a16="http://schemas.microsoft.com/office/drawing/2014/main" id="{4EABA379-FBCD-7033-BFD0-A3F961B63EC3}"/>
              </a:ext>
            </a:extLst>
          </p:cNvPr>
          <p:cNvSpPr>
            <a:spLocks noGrp="1"/>
          </p:cNvSpPr>
          <p:nvPr>
            <p:ph type="pic" sz="quarter" idx="13" hasCustomPrompt="1"/>
          </p:nvPr>
        </p:nvSpPr>
        <p:spPr>
          <a:xfrm>
            <a:off x="6354636" y="0"/>
            <a:ext cx="9902952" cy="3429000"/>
          </a:xfrm>
          <a:pattFill prst="pct30">
            <a:fgClr>
              <a:schemeClr val="bg1">
                <a:lumMod val="75000"/>
              </a:schemeClr>
            </a:fgClr>
            <a:bgClr>
              <a:schemeClr val="bg1"/>
            </a:bgClr>
          </a:pattFill>
        </p:spPr>
        <p:txBody>
          <a:bodyPr bIns="0" anchor="ctr" anchorCtr="0">
            <a:normAutofit/>
          </a:bodyPr>
          <a:lstStyle>
            <a:lvl1pPr algn="ctr">
              <a:defRPr sz="1800" spc="-20" baseline="0"/>
            </a:lvl1pPr>
          </a:lstStyle>
          <a:p>
            <a:r>
              <a:rPr lang="en-US"/>
              <a:t>Insert Infor licensed image here</a:t>
            </a:r>
          </a:p>
        </p:txBody>
      </p:sp>
      <p:sp>
        <p:nvSpPr>
          <p:cNvPr id="5" name="Slide Number Placeholder">
            <a:extLst>
              <a:ext uri="{FF2B5EF4-FFF2-40B4-BE49-F238E27FC236}">
                <a16:creationId xmlns:a16="http://schemas.microsoft.com/office/drawing/2014/main" id="{CEA19348-2630-E273-EFF2-6ED7D7AD2AEA}"/>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8" name="Picture Placeholder 2">
            <a:extLst>
              <a:ext uri="{FF2B5EF4-FFF2-40B4-BE49-F238E27FC236}">
                <a16:creationId xmlns:a16="http://schemas.microsoft.com/office/drawing/2014/main" id="{2DA5AC9C-F9A5-5C25-D4EE-C5D592E14B88}"/>
              </a:ext>
            </a:extLst>
          </p:cNvPr>
          <p:cNvSpPr>
            <a:spLocks noGrp="1"/>
          </p:cNvSpPr>
          <p:nvPr>
            <p:ph type="pic" sz="quarter" idx="25" hasCustomPrompt="1"/>
          </p:nvPr>
        </p:nvSpPr>
        <p:spPr>
          <a:xfrm>
            <a:off x="888115" y="1391478"/>
            <a:ext cx="4877451" cy="2037522"/>
          </a:xfrm>
          <a:pattFill prst="pct30">
            <a:fgClr>
              <a:schemeClr val="bg1">
                <a:lumMod val="75000"/>
              </a:schemeClr>
            </a:fgClr>
            <a:bgClr>
              <a:schemeClr val="bg1"/>
            </a:bgClr>
          </a:pattFill>
        </p:spPr>
        <p:txBody>
          <a:bodyPr lIns="365760" rIns="365760" bIns="0" anchor="ctr" anchorCtr="0">
            <a:normAutofit/>
          </a:bodyPr>
          <a:lstStyle>
            <a:lvl1pPr algn="ctr">
              <a:defRPr sz="1400" spc="-20" baseline="0"/>
            </a:lvl1pPr>
          </a:lstStyle>
          <a:p>
            <a:r>
              <a:rPr lang="en-US"/>
              <a:t>Insert company logo here</a:t>
            </a:r>
            <a:br>
              <a:rPr lang="en-US"/>
            </a:br>
            <a:r>
              <a:rPr lang="en-US"/>
              <a:t>(if image is transparent, set this container property to “no fill” before inserting image)</a:t>
            </a:r>
          </a:p>
        </p:txBody>
      </p:sp>
      <p:sp>
        <p:nvSpPr>
          <p:cNvPr id="27" name="Picture Placeholder 26">
            <a:extLst>
              <a:ext uri="{FF2B5EF4-FFF2-40B4-BE49-F238E27FC236}">
                <a16:creationId xmlns:a16="http://schemas.microsoft.com/office/drawing/2014/main" id="{122C04A0-D069-6E70-FE66-AC31518F590C}"/>
              </a:ext>
            </a:extLst>
          </p:cNvPr>
          <p:cNvSpPr>
            <a:spLocks noGrp="1"/>
          </p:cNvSpPr>
          <p:nvPr>
            <p:ph type="pic" sz="quarter" idx="27"/>
          </p:nvPr>
        </p:nvSpPr>
        <p:spPr>
          <a:xfrm>
            <a:off x="14592124" y="7865295"/>
            <a:ext cx="738364" cy="769851"/>
          </a:xfrm>
          <a:custGeom>
            <a:avLst/>
            <a:gdLst>
              <a:gd name="connsiteX0" fmla="*/ 959405 w 1476728"/>
              <a:gd name="connsiteY0" fmla="*/ 684750 h 1476728"/>
              <a:gd name="connsiteX1" fmla="*/ 1034148 w 1476728"/>
              <a:gd name="connsiteY1" fmla="*/ 761347 h 1476728"/>
              <a:gd name="connsiteX2" fmla="*/ 959405 w 1476728"/>
              <a:gd name="connsiteY2" fmla="*/ 837995 h 1476728"/>
              <a:gd name="connsiteX3" fmla="*/ 884661 w 1476728"/>
              <a:gd name="connsiteY3" fmla="*/ 761347 h 1476728"/>
              <a:gd name="connsiteX4" fmla="*/ 959405 w 1476728"/>
              <a:gd name="connsiteY4" fmla="*/ 684750 h 1476728"/>
              <a:gd name="connsiteX5" fmla="*/ 131837 w 1476728"/>
              <a:gd name="connsiteY5" fmla="*/ 609796 h 1476728"/>
              <a:gd name="connsiteX6" fmla="*/ 131837 w 1476728"/>
              <a:gd name="connsiteY6" fmla="*/ 912525 h 1476728"/>
              <a:gd name="connsiteX7" fmla="*/ 225225 w 1476728"/>
              <a:gd name="connsiteY7" fmla="*/ 912525 h 1476728"/>
              <a:gd name="connsiteX8" fmla="*/ 225225 w 1476728"/>
              <a:gd name="connsiteY8" fmla="*/ 609796 h 1476728"/>
              <a:gd name="connsiteX9" fmla="*/ 959405 w 1476728"/>
              <a:gd name="connsiteY9" fmla="*/ 602540 h 1476728"/>
              <a:gd name="connsiteX10" fmla="*/ 791219 w 1476728"/>
              <a:gd name="connsiteY10" fmla="*/ 761452 h 1476728"/>
              <a:gd name="connsiteX11" fmla="*/ 959405 w 1476728"/>
              <a:gd name="connsiteY11" fmla="*/ 920366 h 1476728"/>
              <a:gd name="connsiteX12" fmla="*/ 1127588 w 1476728"/>
              <a:gd name="connsiteY12" fmla="*/ 761452 h 1476728"/>
              <a:gd name="connsiteX13" fmla="*/ 959405 w 1476728"/>
              <a:gd name="connsiteY13" fmla="*/ 602540 h 1476728"/>
              <a:gd name="connsiteX14" fmla="*/ 454483 w 1476728"/>
              <a:gd name="connsiteY14" fmla="*/ 602540 h 1476728"/>
              <a:gd name="connsiteX15" fmla="*/ 364644 w 1476728"/>
              <a:gd name="connsiteY15" fmla="*/ 637606 h 1476728"/>
              <a:gd name="connsiteX16" fmla="*/ 364644 w 1476728"/>
              <a:gd name="connsiteY16" fmla="*/ 609796 h 1476728"/>
              <a:gd name="connsiteX17" fmla="*/ 275123 w 1476728"/>
              <a:gd name="connsiteY17" fmla="*/ 609796 h 1476728"/>
              <a:gd name="connsiteX18" fmla="*/ 275123 w 1476728"/>
              <a:gd name="connsiteY18" fmla="*/ 912525 h 1476728"/>
              <a:gd name="connsiteX19" fmla="*/ 368564 w 1476728"/>
              <a:gd name="connsiteY19" fmla="*/ 912525 h 1476728"/>
              <a:gd name="connsiteX20" fmla="*/ 368564 w 1476728"/>
              <a:gd name="connsiteY20" fmla="*/ 761770 h 1476728"/>
              <a:gd name="connsiteX21" fmla="*/ 424608 w 1476728"/>
              <a:gd name="connsiteY21" fmla="*/ 684539 h 1476728"/>
              <a:gd name="connsiteX22" fmla="*/ 473182 w 1476728"/>
              <a:gd name="connsiteY22" fmla="*/ 764260 h 1476728"/>
              <a:gd name="connsiteX23" fmla="*/ 473182 w 1476728"/>
              <a:gd name="connsiteY23" fmla="*/ 912579 h 1476728"/>
              <a:gd name="connsiteX24" fmla="*/ 566623 w 1476728"/>
              <a:gd name="connsiteY24" fmla="*/ 912579 h 1476728"/>
              <a:gd name="connsiteX25" fmla="*/ 566623 w 1476728"/>
              <a:gd name="connsiteY25" fmla="*/ 745562 h 1476728"/>
              <a:gd name="connsiteX26" fmla="*/ 454483 w 1476728"/>
              <a:gd name="connsiteY26" fmla="*/ 602540 h 1476728"/>
              <a:gd name="connsiteX27" fmla="*/ 1377181 w 1476728"/>
              <a:gd name="connsiteY27" fmla="*/ 602116 h 1476728"/>
              <a:gd name="connsiteX28" fmla="*/ 1257576 w 1476728"/>
              <a:gd name="connsiteY28" fmla="*/ 636229 h 1476728"/>
              <a:gd name="connsiteX29" fmla="*/ 1257576 w 1476728"/>
              <a:gd name="connsiteY29" fmla="*/ 609744 h 1476728"/>
              <a:gd name="connsiteX30" fmla="*/ 1164193 w 1476728"/>
              <a:gd name="connsiteY30" fmla="*/ 609744 h 1476728"/>
              <a:gd name="connsiteX31" fmla="*/ 1164193 w 1476728"/>
              <a:gd name="connsiteY31" fmla="*/ 912738 h 1476728"/>
              <a:gd name="connsiteX32" fmla="*/ 1257576 w 1476728"/>
              <a:gd name="connsiteY32" fmla="*/ 912738 h 1476728"/>
              <a:gd name="connsiteX33" fmla="*/ 1257576 w 1476728"/>
              <a:gd name="connsiteY33" fmla="*/ 789368 h 1476728"/>
              <a:gd name="connsiteX34" fmla="*/ 1337348 w 1476728"/>
              <a:gd name="connsiteY34" fmla="*/ 677865 h 1476728"/>
              <a:gd name="connsiteX35" fmla="*/ 1377181 w 1476728"/>
              <a:gd name="connsiteY35" fmla="*/ 684115 h 1476728"/>
              <a:gd name="connsiteX36" fmla="*/ 225225 w 1476728"/>
              <a:gd name="connsiteY36" fmla="*/ 446275 h 1476728"/>
              <a:gd name="connsiteX37" fmla="*/ 131837 w 1476728"/>
              <a:gd name="connsiteY37" fmla="*/ 510052 h 1476728"/>
              <a:gd name="connsiteX38" fmla="*/ 131837 w 1476728"/>
              <a:gd name="connsiteY38" fmla="*/ 560162 h 1476728"/>
              <a:gd name="connsiteX39" fmla="*/ 225225 w 1476728"/>
              <a:gd name="connsiteY39" fmla="*/ 560162 h 1476728"/>
              <a:gd name="connsiteX40" fmla="*/ 734806 w 1476728"/>
              <a:gd name="connsiteY40" fmla="*/ 434145 h 1476728"/>
              <a:gd name="connsiteX41" fmla="*/ 616468 w 1476728"/>
              <a:gd name="connsiteY41" fmla="*/ 555978 h 1476728"/>
              <a:gd name="connsiteX42" fmla="*/ 616468 w 1476728"/>
              <a:gd name="connsiteY42" fmla="*/ 912525 h 1476728"/>
              <a:gd name="connsiteX43" fmla="*/ 709909 w 1476728"/>
              <a:gd name="connsiteY43" fmla="*/ 912525 h 1476728"/>
              <a:gd name="connsiteX44" fmla="*/ 709909 w 1476728"/>
              <a:gd name="connsiteY44" fmla="*/ 684750 h 1476728"/>
              <a:gd name="connsiteX45" fmla="*/ 778771 w 1476728"/>
              <a:gd name="connsiteY45" fmla="*/ 684750 h 1476728"/>
              <a:gd name="connsiteX46" fmla="*/ 778771 w 1476728"/>
              <a:gd name="connsiteY46" fmla="*/ 609796 h 1476728"/>
              <a:gd name="connsiteX47" fmla="*/ 709909 w 1476728"/>
              <a:gd name="connsiteY47" fmla="*/ 609796 h 1476728"/>
              <a:gd name="connsiteX48" fmla="*/ 709909 w 1476728"/>
              <a:gd name="connsiteY48" fmla="*/ 561805 h 1476728"/>
              <a:gd name="connsiteX49" fmla="*/ 754776 w 1476728"/>
              <a:gd name="connsiteY49" fmla="*/ 512595 h 1476728"/>
              <a:gd name="connsiteX50" fmla="*/ 785287 w 1476728"/>
              <a:gd name="connsiteY50" fmla="*/ 518846 h 1476728"/>
              <a:gd name="connsiteX51" fmla="*/ 789631 w 1476728"/>
              <a:gd name="connsiteY51" fmla="*/ 439760 h 1476728"/>
              <a:gd name="connsiteX52" fmla="*/ 734806 w 1476728"/>
              <a:gd name="connsiteY52" fmla="*/ 434145 h 1476728"/>
              <a:gd name="connsiteX53" fmla="*/ 0 w 1476728"/>
              <a:gd name="connsiteY53" fmla="*/ 0 h 1476728"/>
              <a:gd name="connsiteX54" fmla="*/ 1476728 w 1476728"/>
              <a:gd name="connsiteY54" fmla="*/ 0 h 1476728"/>
              <a:gd name="connsiteX55" fmla="*/ 1476728 w 1476728"/>
              <a:gd name="connsiteY55" fmla="*/ 1476728 h 1476728"/>
              <a:gd name="connsiteX56" fmla="*/ 0 w 1476728"/>
              <a:gd name="connsiteY56" fmla="*/ 1476728 h 147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476728" h="1476728">
                <a:moveTo>
                  <a:pt x="959405" y="684750"/>
                </a:moveTo>
                <a:cubicBezTo>
                  <a:pt x="1006125" y="684750"/>
                  <a:pt x="1034148" y="715897"/>
                  <a:pt x="1034148" y="761347"/>
                </a:cubicBezTo>
                <a:cubicBezTo>
                  <a:pt x="1034148" y="806796"/>
                  <a:pt x="1006125" y="837995"/>
                  <a:pt x="959405" y="837995"/>
                </a:cubicBezTo>
                <a:cubicBezTo>
                  <a:pt x="912682" y="837995"/>
                  <a:pt x="884661" y="806848"/>
                  <a:pt x="884661" y="761347"/>
                </a:cubicBezTo>
                <a:cubicBezTo>
                  <a:pt x="884661" y="715845"/>
                  <a:pt x="912682" y="684750"/>
                  <a:pt x="959405" y="684750"/>
                </a:cubicBezTo>
                <a:close/>
                <a:moveTo>
                  <a:pt x="131837" y="609796"/>
                </a:moveTo>
                <a:lnTo>
                  <a:pt x="131837" y="912525"/>
                </a:lnTo>
                <a:lnTo>
                  <a:pt x="225225" y="912525"/>
                </a:lnTo>
                <a:lnTo>
                  <a:pt x="225225" y="609796"/>
                </a:lnTo>
                <a:close/>
                <a:moveTo>
                  <a:pt x="959405" y="602540"/>
                </a:moveTo>
                <a:cubicBezTo>
                  <a:pt x="865961" y="602540"/>
                  <a:pt x="791219" y="664834"/>
                  <a:pt x="791219" y="761452"/>
                </a:cubicBezTo>
                <a:cubicBezTo>
                  <a:pt x="791219" y="858072"/>
                  <a:pt x="865961" y="920366"/>
                  <a:pt x="959405" y="920366"/>
                </a:cubicBezTo>
                <a:cubicBezTo>
                  <a:pt x="1052846" y="920366"/>
                  <a:pt x="1127588" y="858072"/>
                  <a:pt x="1127588" y="761452"/>
                </a:cubicBezTo>
                <a:cubicBezTo>
                  <a:pt x="1127588" y="664834"/>
                  <a:pt x="1052788" y="602540"/>
                  <a:pt x="959405" y="602540"/>
                </a:cubicBezTo>
                <a:close/>
                <a:moveTo>
                  <a:pt x="454483" y="602540"/>
                </a:moveTo>
                <a:cubicBezTo>
                  <a:pt x="380536" y="602540"/>
                  <a:pt x="364644" y="637606"/>
                  <a:pt x="364644" y="637606"/>
                </a:cubicBezTo>
                <a:lnTo>
                  <a:pt x="364644" y="609796"/>
                </a:lnTo>
                <a:lnTo>
                  <a:pt x="275123" y="609796"/>
                </a:lnTo>
                <a:lnTo>
                  <a:pt x="275123" y="912525"/>
                </a:lnTo>
                <a:lnTo>
                  <a:pt x="368564" y="912525"/>
                </a:lnTo>
                <a:lnTo>
                  <a:pt x="368564" y="761770"/>
                </a:lnTo>
                <a:cubicBezTo>
                  <a:pt x="368564" y="722519"/>
                  <a:pt x="376033" y="684539"/>
                  <a:pt x="424608" y="684539"/>
                </a:cubicBezTo>
                <a:cubicBezTo>
                  <a:pt x="473182" y="684539"/>
                  <a:pt x="473182" y="729352"/>
                  <a:pt x="473182" y="764260"/>
                </a:cubicBezTo>
                <a:lnTo>
                  <a:pt x="473182" y="912579"/>
                </a:lnTo>
                <a:lnTo>
                  <a:pt x="566623" y="912579"/>
                </a:lnTo>
                <a:lnTo>
                  <a:pt x="566623" y="745562"/>
                </a:lnTo>
                <a:cubicBezTo>
                  <a:pt x="566623" y="664569"/>
                  <a:pt x="549195" y="602540"/>
                  <a:pt x="454483" y="602540"/>
                </a:cubicBezTo>
                <a:close/>
                <a:moveTo>
                  <a:pt x="1377181" y="602116"/>
                </a:moveTo>
                <a:cubicBezTo>
                  <a:pt x="1281836" y="597984"/>
                  <a:pt x="1257576" y="636229"/>
                  <a:pt x="1257576" y="636229"/>
                </a:cubicBezTo>
                <a:lnTo>
                  <a:pt x="1257576" y="609744"/>
                </a:lnTo>
                <a:lnTo>
                  <a:pt x="1164193" y="609744"/>
                </a:lnTo>
                <a:lnTo>
                  <a:pt x="1164193" y="912738"/>
                </a:lnTo>
                <a:lnTo>
                  <a:pt x="1257576" y="912738"/>
                </a:lnTo>
                <a:lnTo>
                  <a:pt x="1257576" y="789368"/>
                </a:lnTo>
                <a:cubicBezTo>
                  <a:pt x="1257576" y="728982"/>
                  <a:pt x="1266320" y="677865"/>
                  <a:pt x="1337348" y="677865"/>
                </a:cubicBezTo>
                <a:cubicBezTo>
                  <a:pt x="1350854" y="678056"/>
                  <a:pt x="1364265" y="680161"/>
                  <a:pt x="1377181" y="684115"/>
                </a:cubicBezTo>
                <a:close/>
                <a:moveTo>
                  <a:pt x="225225" y="446275"/>
                </a:moveTo>
                <a:lnTo>
                  <a:pt x="131837" y="510052"/>
                </a:lnTo>
                <a:lnTo>
                  <a:pt x="131837" y="560162"/>
                </a:lnTo>
                <a:lnTo>
                  <a:pt x="225225" y="560162"/>
                </a:lnTo>
                <a:close/>
                <a:moveTo>
                  <a:pt x="734806" y="434145"/>
                </a:moveTo>
                <a:cubicBezTo>
                  <a:pt x="633313" y="434145"/>
                  <a:pt x="616468" y="490188"/>
                  <a:pt x="616468" y="555978"/>
                </a:cubicBezTo>
                <a:lnTo>
                  <a:pt x="616468" y="912525"/>
                </a:lnTo>
                <a:lnTo>
                  <a:pt x="709909" y="912525"/>
                </a:lnTo>
                <a:lnTo>
                  <a:pt x="709909" y="684750"/>
                </a:lnTo>
                <a:lnTo>
                  <a:pt x="778771" y="684750"/>
                </a:lnTo>
                <a:lnTo>
                  <a:pt x="778771" y="609796"/>
                </a:lnTo>
                <a:lnTo>
                  <a:pt x="709909" y="609796"/>
                </a:lnTo>
                <a:lnTo>
                  <a:pt x="709909" y="561805"/>
                </a:lnTo>
                <a:cubicBezTo>
                  <a:pt x="709909" y="521971"/>
                  <a:pt x="724847" y="512595"/>
                  <a:pt x="754776" y="512595"/>
                </a:cubicBezTo>
                <a:cubicBezTo>
                  <a:pt x="765242" y="512798"/>
                  <a:pt x="775583" y="514917"/>
                  <a:pt x="785287" y="518846"/>
                </a:cubicBezTo>
                <a:lnTo>
                  <a:pt x="789631" y="439760"/>
                </a:lnTo>
                <a:cubicBezTo>
                  <a:pt x="771653" y="435655"/>
                  <a:pt x="753241" y="433769"/>
                  <a:pt x="734806" y="434145"/>
                </a:cubicBezTo>
                <a:close/>
                <a:moveTo>
                  <a:pt x="0" y="0"/>
                </a:moveTo>
                <a:lnTo>
                  <a:pt x="1476728" y="0"/>
                </a:lnTo>
                <a:lnTo>
                  <a:pt x="1476728" y="1476728"/>
                </a:lnTo>
                <a:lnTo>
                  <a:pt x="0" y="1476728"/>
                </a:lnTo>
                <a:close/>
              </a:path>
            </a:pathLst>
          </a:custGeom>
          <a:solidFill>
            <a:srgbClr val="D5000D"/>
          </a:solidFill>
        </p:spPr>
        <p:txBody>
          <a:bodyPr wrap="square">
            <a:noAutofit/>
          </a:bodyPr>
          <a:lstStyle>
            <a:lvl1pPr algn="ctr">
              <a:defRPr sz="100"/>
            </a:lvl1pPr>
          </a:lstStyle>
          <a:p>
            <a:r>
              <a:rPr lang="en-US"/>
              <a:t>Click icon to add picture</a:t>
            </a:r>
          </a:p>
        </p:txBody>
      </p:sp>
      <p:sp>
        <p:nvSpPr>
          <p:cNvPr id="30" name="Picture Placeholder 29" hidden="1">
            <a:extLst>
              <a:ext uri="{FF2B5EF4-FFF2-40B4-BE49-F238E27FC236}">
                <a16:creationId xmlns:a16="http://schemas.microsoft.com/office/drawing/2014/main" id="{962BB002-C0DE-CC8B-6C09-3FCF5D618D55}"/>
              </a:ext>
            </a:extLst>
          </p:cNvPr>
          <p:cNvSpPr>
            <a:spLocks noGrp="1"/>
          </p:cNvSpPr>
          <p:nvPr>
            <p:ph type="pic" sz="quarter" idx="28"/>
          </p:nvPr>
        </p:nvSpPr>
        <p:spPr>
          <a:xfrm>
            <a:off x="15376511" y="8589427"/>
            <a:ext cx="45772" cy="45719"/>
          </a:xfrm>
          <a:custGeom>
            <a:avLst/>
            <a:gdLst>
              <a:gd name="connsiteX0" fmla="*/ 32452 w 82353"/>
              <a:gd name="connsiteY0" fmla="*/ 24470 h 82258"/>
              <a:gd name="connsiteX1" fmla="*/ 32452 w 82353"/>
              <a:gd name="connsiteY1" fmla="*/ 43005 h 82258"/>
              <a:gd name="connsiteX2" fmla="*/ 42682 w 82353"/>
              <a:gd name="connsiteY2" fmla="*/ 43005 h 82258"/>
              <a:gd name="connsiteX3" fmla="*/ 51368 w 82353"/>
              <a:gd name="connsiteY3" fmla="*/ 40567 h 82258"/>
              <a:gd name="connsiteX4" fmla="*/ 53731 w 82353"/>
              <a:gd name="connsiteY4" fmla="*/ 37500 h 82258"/>
              <a:gd name="connsiteX5" fmla="*/ 54435 w 82353"/>
              <a:gd name="connsiteY5" fmla="*/ 33680 h 82258"/>
              <a:gd name="connsiteX6" fmla="*/ 53731 w 82353"/>
              <a:gd name="connsiteY6" fmla="*/ 29918 h 82258"/>
              <a:gd name="connsiteX7" fmla="*/ 51368 w 82353"/>
              <a:gd name="connsiteY7" fmla="*/ 26908 h 82258"/>
              <a:gd name="connsiteX8" fmla="*/ 42682 w 82353"/>
              <a:gd name="connsiteY8" fmla="*/ 24470 h 82258"/>
              <a:gd name="connsiteX9" fmla="*/ 24613 w 82353"/>
              <a:gd name="connsiteY9" fmla="*/ 17793 h 82258"/>
              <a:gd name="connsiteX10" fmla="*/ 43263 w 82353"/>
              <a:gd name="connsiteY10" fmla="*/ 17793 h 82258"/>
              <a:gd name="connsiteX11" fmla="*/ 57083 w 82353"/>
              <a:gd name="connsiteY11" fmla="*/ 22088 h 82258"/>
              <a:gd name="connsiteX12" fmla="*/ 61074 w 82353"/>
              <a:gd name="connsiteY12" fmla="*/ 27242 h 82258"/>
              <a:gd name="connsiteX13" fmla="*/ 62389 w 82353"/>
              <a:gd name="connsiteY13" fmla="*/ 33633 h 82258"/>
              <a:gd name="connsiteX14" fmla="*/ 59789 w 82353"/>
              <a:gd name="connsiteY14" fmla="*/ 42691 h 82258"/>
              <a:gd name="connsiteX15" fmla="*/ 59579 w 82353"/>
              <a:gd name="connsiteY15" fmla="*/ 42691 h 82258"/>
              <a:gd name="connsiteX16" fmla="*/ 52368 w 82353"/>
              <a:gd name="connsiteY16" fmla="*/ 47987 h 82258"/>
              <a:gd name="connsiteX17" fmla="*/ 62970 w 82353"/>
              <a:gd name="connsiteY17" fmla="*/ 64408 h 82258"/>
              <a:gd name="connsiteX18" fmla="*/ 54912 w 82353"/>
              <a:gd name="connsiteY18" fmla="*/ 64408 h 82258"/>
              <a:gd name="connsiteX19" fmla="*/ 45272 w 82353"/>
              <a:gd name="connsiteY19" fmla="*/ 49473 h 82258"/>
              <a:gd name="connsiteX20" fmla="*/ 32566 w 82353"/>
              <a:gd name="connsiteY20" fmla="*/ 49473 h 82258"/>
              <a:gd name="connsiteX21" fmla="*/ 32566 w 82353"/>
              <a:gd name="connsiteY21" fmla="*/ 64408 h 82258"/>
              <a:gd name="connsiteX22" fmla="*/ 24613 w 82353"/>
              <a:gd name="connsiteY22" fmla="*/ 64408 h 82258"/>
              <a:gd name="connsiteX23" fmla="*/ 41167 w 82353"/>
              <a:gd name="connsiteY23" fmla="*/ 5162 h 82258"/>
              <a:gd name="connsiteX24" fmla="*/ 22917 w 82353"/>
              <a:gd name="connsiteY24" fmla="*/ 9896 h 82258"/>
              <a:gd name="connsiteX25" fmla="*/ 10049 w 82353"/>
              <a:gd name="connsiteY25" fmla="*/ 22879 h 82258"/>
              <a:gd name="connsiteX26" fmla="*/ 5391 w 82353"/>
              <a:gd name="connsiteY26" fmla="*/ 40996 h 82258"/>
              <a:gd name="connsiteX27" fmla="*/ 10049 w 82353"/>
              <a:gd name="connsiteY27" fmla="*/ 59112 h 82258"/>
              <a:gd name="connsiteX28" fmla="*/ 23070 w 82353"/>
              <a:gd name="connsiteY28" fmla="*/ 72209 h 82258"/>
              <a:gd name="connsiteX29" fmla="*/ 40929 w 82353"/>
              <a:gd name="connsiteY29" fmla="*/ 76905 h 82258"/>
              <a:gd name="connsiteX30" fmla="*/ 59255 w 82353"/>
              <a:gd name="connsiteY30" fmla="*/ 72247 h 82258"/>
              <a:gd name="connsiteX31" fmla="*/ 72133 w 82353"/>
              <a:gd name="connsiteY31" fmla="*/ 59217 h 82258"/>
              <a:gd name="connsiteX32" fmla="*/ 76791 w 82353"/>
              <a:gd name="connsiteY32" fmla="*/ 40967 h 82258"/>
              <a:gd name="connsiteX33" fmla="*/ 72133 w 82353"/>
              <a:gd name="connsiteY33" fmla="*/ 22717 h 82258"/>
              <a:gd name="connsiteX34" fmla="*/ 59417 w 82353"/>
              <a:gd name="connsiteY34" fmla="*/ 9896 h 82258"/>
              <a:gd name="connsiteX35" fmla="*/ 41167 w 82353"/>
              <a:gd name="connsiteY35" fmla="*/ 5162 h 82258"/>
              <a:gd name="connsiteX36" fmla="*/ 41272 w 82353"/>
              <a:gd name="connsiteY36" fmla="*/ 0 h 82258"/>
              <a:gd name="connsiteX37" fmla="*/ 62227 w 82353"/>
              <a:gd name="connsiteY37" fmla="*/ 5448 h 82258"/>
              <a:gd name="connsiteX38" fmla="*/ 62227 w 82353"/>
              <a:gd name="connsiteY38" fmla="*/ 5401 h 82258"/>
              <a:gd name="connsiteX39" fmla="*/ 76953 w 82353"/>
              <a:gd name="connsiteY39" fmla="*/ 20126 h 82258"/>
              <a:gd name="connsiteX40" fmla="*/ 82353 w 82353"/>
              <a:gd name="connsiteY40" fmla="*/ 40996 h 82258"/>
              <a:gd name="connsiteX41" fmla="*/ 76953 w 82353"/>
              <a:gd name="connsiteY41" fmla="*/ 61865 h 82258"/>
              <a:gd name="connsiteX42" fmla="*/ 61903 w 82353"/>
              <a:gd name="connsiteY42" fmla="*/ 76752 h 82258"/>
              <a:gd name="connsiteX43" fmla="*/ 41091 w 82353"/>
              <a:gd name="connsiteY43" fmla="*/ 82258 h 82258"/>
              <a:gd name="connsiteX44" fmla="*/ 20269 w 82353"/>
              <a:gd name="connsiteY44" fmla="*/ 76752 h 82258"/>
              <a:gd name="connsiteX45" fmla="*/ 5439 w 82353"/>
              <a:gd name="connsiteY45" fmla="*/ 61865 h 82258"/>
              <a:gd name="connsiteX46" fmla="*/ 0 w 82353"/>
              <a:gd name="connsiteY46" fmla="*/ 41100 h 82258"/>
              <a:gd name="connsiteX47" fmla="*/ 5439 w 82353"/>
              <a:gd name="connsiteY47" fmla="*/ 20336 h 82258"/>
              <a:gd name="connsiteX48" fmla="*/ 20326 w 82353"/>
              <a:gd name="connsiteY48" fmla="*/ 5448 h 82258"/>
              <a:gd name="connsiteX49" fmla="*/ 41272 w 82353"/>
              <a:gd name="connsiteY49" fmla="*/ 0 h 8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2353" h="82258">
                <a:moveTo>
                  <a:pt x="32452" y="24470"/>
                </a:moveTo>
                <a:lnTo>
                  <a:pt x="32452" y="43005"/>
                </a:lnTo>
                <a:lnTo>
                  <a:pt x="42682" y="43005"/>
                </a:lnTo>
                <a:cubicBezTo>
                  <a:pt x="45768" y="43205"/>
                  <a:pt x="48825" y="42348"/>
                  <a:pt x="51368" y="40567"/>
                </a:cubicBezTo>
                <a:cubicBezTo>
                  <a:pt x="52388" y="39748"/>
                  <a:pt x="53197" y="38700"/>
                  <a:pt x="53731" y="37500"/>
                </a:cubicBezTo>
                <a:cubicBezTo>
                  <a:pt x="54264" y="36300"/>
                  <a:pt x="54512" y="34995"/>
                  <a:pt x="54435" y="33680"/>
                </a:cubicBezTo>
                <a:cubicBezTo>
                  <a:pt x="54512" y="32395"/>
                  <a:pt x="54264" y="31099"/>
                  <a:pt x="53731" y="29918"/>
                </a:cubicBezTo>
                <a:cubicBezTo>
                  <a:pt x="53197" y="28737"/>
                  <a:pt x="52388" y="27708"/>
                  <a:pt x="51368" y="26908"/>
                </a:cubicBezTo>
                <a:cubicBezTo>
                  <a:pt x="48816" y="25155"/>
                  <a:pt x="45768" y="24298"/>
                  <a:pt x="42682" y="24470"/>
                </a:cubicBezTo>
                <a:close/>
                <a:moveTo>
                  <a:pt x="24613" y="17793"/>
                </a:moveTo>
                <a:lnTo>
                  <a:pt x="43263" y="17793"/>
                </a:lnTo>
                <a:cubicBezTo>
                  <a:pt x="48235" y="17516"/>
                  <a:pt x="53140" y="19040"/>
                  <a:pt x="57083" y="22088"/>
                </a:cubicBezTo>
                <a:cubicBezTo>
                  <a:pt x="58798" y="23479"/>
                  <a:pt x="60160" y="25241"/>
                  <a:pt x="61074" y="27242"/>
                </a:cubicBezTo>
                <a:cubicBezTo>
                  <a:pt x="61998" y="29242"/>
                  <a:pt x="62446" y="31433"/>
                  <a:pt x="62389" y="33633"/>
                </a:cubicBezTo>
                <a:cubicBezTo>
                  <a:pt x="62455" y="36843"/>
                  <a:pt x="61551" y="40005"/>
                  <a:pt x="59789" y="42691"/>
                </a:cubicBezTo>
                <a:lnTo>
                  <a:pt x="59579" y="42691"/>
                </a:lnTo>
                <a:cubicBezTo>
                  <a:pt x="57807" y="45177"/>
                  <a:pt x="55283" y="47034"/>
                  <a:pt x="52368" y="47987"/>
                </a:cubicBezTo>
                <a:lnTo>
                  <a:pt x="62970" y="64408"/>
                </a:lnTo>
                <a:lnTo>
                  <a:pt x="54912" y="64408"/>
                </a:lnTo>
                <a:lnTo>
                  <a:pt x="45272" y="49473"/>
                </a:lnTo>
                <a:lnTo>
                  <a:pt x="32566" y="49473"/>
                </a:lnTo>
                <a:lnTo>
                  <a:pt x="32566" y="64408"/>
                </a:lnTo>
                <a:lnTo>
                  <a:pt x="24613" y="64408"/>
                </a:lnTo>
                <a:close/>
                <a:moveTo>
                  <a:pt x="41167" y="5162"/>
                </a:moveTo>
                <a:cubicBezTo>
                  <a:pt x="34785" y="5162"/>
                  <a:pt x="28499" y="6791"/>
                  <a:pt x="22917" y="9896"/>
                </a:cubicBezTo>
                <a:cubicBezTo>
                  <a:pt x="17555" y="13002"/>
                  <a:pt x="13106" y="17488"/>
                  <a:pt x="10049" y="22879"/>
                </a:cubicBezTo>
                <a:cubicBezTo>
                  <a:pt x="6991" y="28432"/>
                  <a:pt x="5391" y="34661"/>
                  <a:pt x="5391" y="40996"/>
                </a:cubicBezTo>
                <a:cubicBezTo>
                  <a:pt x="5391" y="47330"/>
                  <a:pt x="6991" y="53559"/>
                  <a:pt x="10049" y="59112"/>
                </a:cubicBezTo>
                <a:cubicBezTo>
                  <a:pt x="13145" y="64560"/>
                  <a:pt x="17640" y="69075"/>
                  <a:pt x="23070" y="72209"/>
                </a:cubicBezTo>
                <a:cubicBezTo>
                  <a:pt x="28499" y="75333"/>
                  <a:pt x="34662" y="76952"/>
                  <a:pt x="40929" y="76905"/>
                </a:cubicBezTo>
                <a:cubicBezTo>
                  <a:pt x="47349" y="77057"/>
                  <a:pt x="53693" y="75447"/>
                  <a:pt x="59255" y="72247"/>
                </a:cubicBezTo>
                <a:cubicBezTo>
                  <a:pt x="64618" y="69113"/>
                  <a:pt x="69056" y="64618"/>
                  <a:pt x="72133" y="59217"/>
                </a:cubicBezTo>
                <a:cubicBezTo>
                  <a:pt x="75190" y="53626"/>
                  <a:pt x="76791" y="47349"/>
                  <a:pt x="76791" y="40967"/>
                </a:cubicBezTo>
                <a:cubicBezTo>
                  <a:pt x="76791" y="34595"/>
                  <a:pt x="75190" y="28318"/>
                  <a:pt x="72133" y="22717"/>
                </a:cubicBezTo>
                <a:cubicBezTo>
                  <a:pt x="69123" y="17374"/>
                  <a:pt x="64732" y="12944"/>
                  <a:pt x="59417" y="9896"/>
                </a:cubicBezTo>
                <a:cubicBezTo>
                  <a:pt x="53835" y="6791"/>
                  <a:pt x="47558" y="5162"/>
                  <a:pt x="41167" y="5162"/>
                </a:cubicBezTo>
                <a:close/>
                <a:moveTo>
                  <a:pt x="41272" y="0"/>
                </a:moveTo>
                <a:cubicBezTo>
                  <a:pt x="48606" y="0"/>
                  <a:pt x="55826" y="1876"/>
                  <a:pt x="62227" y="5448"/>
                </a:cubicBezTo>
                <a:lnTo>
                  <a:pt x="62227" y="5401"/>
                </a:lnTo>
                <a:cubicBezTo>
                  <a:pt x="68380" y="8877"/>
                  <a:pt x="73466" y="13973"/>
                  <a:pt x="76953" y="20126"/>
                </a:cubicBezTo>
                <a:cubicBezTo>
                  <a:pt x="80496" y="26508"/>
                  <a:pt x="82353" y="33690"/>
                  <a:pt x="82353" y="40996"/>
                </a:cubicBezTo>
                <a:cubicBezTo>
                  <a:pt x="82353" y="48301"/>
                  <a:pt x="80496" y="55483"/>
                  <a:pt x="76953" y="61865"/>
                </a:cubicBezTo>
                <a:cubicBezTo>
                  <a:pt x="73352" y="68075"/>
                  <a:pt x="68152" y="73209"/>
                  <a:pt x="61903" y="76752"/>
                </a:cubicBezTo>
                <a:cubicBezTo>
                  <a:pt x="55559" y="80362"/>
                  <a:pt x="48387" y="82258"/>
                  <a:pt x="41091" y="82258"/>
                </a:cubicBezTo>
                <a:cubicBezTo>
                  <a:pt x="33795" y="82258"/>
                  <a:pt x="26613" y="80362"/>
                  <a:pt x="20269" y="76752"/>
                </a:cubicBezTo>
                <a:cubicBezTo>
                  <a:pt x="14097" y="73181"/>
                  <a:pt x="8982" y="68047"/>
                  <a:pt x="5439" y="61865"/>
                </a:cubicBezTo>
                <a:cubicBezTo>
                  <a:pt x="1876" y="55521"/>
                  <a:pt x="0" y="48377"/>
                  <a:pt x="0" y="41100"/>
                </a:cubicBezTo>
                <a:cubicBezTo>
                  <a:pt x="0" y="33823"/>
                  <a:pt x="1876" y="26679"/>
                  <a:pt x="5439" y="20336"/>
                </a:cubicBezTo>
                <a:cubicBezTo>
                  <a:pt x="8992" y="14135"/>
                  <a:pt x="14126" y="9001"/>
                  <a:pt x="20326" y="5448"/>
                </a:cubicBezTo>
                <a:cubicBezTo>
                  <a:pt x="26727" y="1876"/>
                  <a:pt x="33938" y="0"/>
                  <a:pt x="41272" y="0"/>
                </a:cubicBezTo>
                <a:close/>
              </a:path>
            </a:pathLst>
          </a:custGeom>
          <a:solidFill>
            <a:schemeClr val="tx1"/>
          </a:solidFill>
        </p:spPr>
        <p:txBody>
          <a:bodyPr wrap="square">
            <a:noAutofit/>
          </a:bodyPr>
          <a:lstStyle>
            <a:lvl1pPr>
              <a:defRPr sz="100"/>
            </a:lvl1pPr>
          </a:lstStyle>
          <a:p>
            <a:r>
              <a:rPr lang="en-US"/>
              <a:t>Click icon to add picture</a:t>
            </a:r>
          </a:p>
        </p:txBody>
      </p:sp>
    </p:spTree>
    <p:extLst>
      <p:ext uri="{BB962C8B-B14F-4D97-AF65-F5344CB8AC3E}">
        <p14:creationId xmlns:p14="http://schemas.microsoft.com/office/powerpoint/2010/main" val="26355734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rgbClr val="151C2D"/>
        </a:solidFill>
        <a:effectLst/>
      </p:bgPr>
    </p:bg>
    <p:spTree>
      <p:nvGrpSpPr>
        <p:cNvPr id="1" name=""/>
        <p:cNvGrpSpPr/>
        <p:nvPr/>
      </p:nvGrpSpPr>
      <p:grpSpPr>
        <a:xfrm>
          <a:off x="0" y="0"/>
          <a:ext cx="0" cy="0"/>
          <a:chOff x="0" y="0"/>
          <a:chExt cx="0" cy="0"/>
        </a:xfrm>
      </p:grpSpPr>
      <p:pic>
        <p:nvPicPr>
          <p:cNvPr id="16" name="linePattern">
            <a:extLst>
              <a:ext uri="{FF2B5EF4-FFF2-40B4-BE49-F238E27FC236}">
                <a16:creationId xmlns:a16="http://schemas.microsoft.com/office/drawing/2014/main" id="{3FA9C2F2-A22E-FE4A-9B32-8B05F31923E7}"/>
              </a:ext>
            </a:extLst>
          </p:cNvPr>
          <p:cNvPicPr>
            <a:picLocks noChangeAspect="1"/>
          </p:cNvPicPr>
          <p:nvPr userDrawn="1"/>
        </p:nvPicPr>
        <p:blipFill rotWithShape="1">
          <a:blip r:embed="rId2">
            <a:alphaModFix amt="25000"/>
            <a:extLst>
              <a:ext uri="{BEBA8EAE-BF5A-486C-A8C5-ECC9F3942E4B}">
                <a14:imgProps xmlns:a14="http://schemas.microsoft.com/office/drawing/2010/main">
                  <a14:imgLayer r:embed="rId3">
                    <a14:imgEffect>
                      <a14:brightnessContrast bright="-100000"/>
                    </a14:imgEffect>
                  </a14:imgLayer>
                </a14:imgProps>
              </a:ext>
            </a:extLst>
          </a:blip>
          <a:srcRect t="39312" b="5857"/>
          <a:stretch/>
        </p:blipFill>
        <p:spPr>
          <a:xfrm>
            <a:off x="584994" y="0"/>
            <a:ext cx="15087600" cy="9144000"/>
          </a:xfrm>
          <a:prstGeom prst="rect">
            <a:avLst/>
          </a:prstGeom>
        </p:spPr>
      </p:pic>
      <p:sp>
        <p:nvSpPr>
          <p:cNvPr id="18" name="TextBox 17" hidden="1">
            <a:extLst>
              <a:ext uri="{FF2B5EF4-FFF2-40B4-BE49-F238E27FC236}">
                <a16:creationId xmlns:a16="http://schemas.microsoft.com/office/drawing/2014/main" id="{8292FDBC-9239-E546-9EA1-E84075442091}"/>
              </a:ext>
            </a:extLst>
          </p:cNvPr>
          <p:cNvSpPr txBox="1">
            <a:spLocks noChangeArrowheads="1"/>
          </p:cNvSpPr>
          <p:nvPr/>
        </p:nvSpPr>
        <p:spPr bwMode="auto">
          <a:xfrm>
            <a:off x="12584543" y="8520358"/>
            <a:ext cx="2745945" cy="138499"/>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900" b="0" i="0" spc="-10" baseline="0">
                <a:solidFill>
                  <a:schemeClr val="bg1">
                    <a:lumMod val="50000"/>
                  </a:schemeClr>
                </a:solidFill>
                <a:latin typeface="Arial" panose="020B0604020202020204" pitchFamily="34" charset="0"/>
                <a:ea typeface="Arial Regular" charset="0"/>
                <a:cs typeface="Arial Regular" charset="0"/>
              </a:rPr>
              <a:t>Copyright © 2022. Infor. All Rights Reserved. </a:t>
            </a:r>
            <a:r>
              <a:rPr lang="en-US" sz="900" b="0" i="0" spc="-10" baseline="0" err="1">
                <a:solidFill>
                  <a:schemeClr val="bg1">
                    <a:lumMod val="50000"/>
                  </a:schemeClr>
                </a:solidFill>
                <a:latin typeface="Arial" panose="020B0604020202020204" pitchFamily="34" charset="0"/>
                <a:ea typeface="Arial Regular" charset="0"/>
                <a:cs typeface="Arial Regular" charset="0"/>
              </a:rPr>
              <a:t>infor.com</a:t>
            </a:r>
            <a:endParaRPr lang="en-US" sz="900" b="0" i="0" spc="-10" baseline="0">
              <a:solidFill>
                <a:schemeClr val="bg1">
                  <a:lumMod val="50000"/>
                </a:schemeClr>
              </a:solidFill>
              <a:latin typeface="Arial" panose="020B0604020202020204" pitchFamily="34" charset="0"/>
              <a:ea typeface="Arial Regular" charset="0"/>
              <a:cs typeface="Arial Regular" charset="0"/>
            </a:endParaRPr>
          </a:p>
        </p:txBody>
      </p:sp>
      <p:sp>
        <p:nvSpPr>
          <p:cNvPr id="3" name="Subtitle 2"/>
          <p:cNvSpPr>
            <a:spLocks noGrp="1"/>
          </p:cNvSpPr>
          <p:nvPr>
            <p:ph type="subTitle" idx="1" hasCustomPrompt="1"/>
          </p:nvPr>
        </p:nvSpPr>
        <p:spPr>
          <a:xfrm>
            <a:off x="905256" y="4004255"/>
            <a:ext cx="10654464" cy="276999"/>
          </a:xfrm>
        </p:spPr>
        <p:txBody>
          <a:bodyPr>
            <a:noAutofit/>
          </a:bodyPr>
          <a:lstStyle>
            <a:lvl1pPr marL="0" indent="0" algn="l" defTabSz="1219170" rtl="0" eaLnBrk="1" latinLnBrk="0" hangingPunct="1">
              <a:lnSpc>
                <a:spcPct val="100000"/>
              </a:lnSpc>
              <a:spcBef>
                <a:spcPts val="0"/>
              </a:spcBef>
              <a:buFont typeface="Arial" panose="020B0604020202020204" pitchFamily="34" charset="0"/>
              <a:buNone/>
              <a:defRPr lang="en-US" sz="1800" b="0" i="0" kern="1200" spc="-20" baseline="0" dirty="0">
                <a:solidFill>
                  <a:schemeClr val="bg1"/>
                </a:solidFill>
                <a:latin typeface="Arial" panose="020B0604020202020204" pitchFamily="34" charset="0"/>
                <a:ea typeface="+mn-ea"/>
                <a:cs typeface="Arial" panose="020B0604020202020204" pitchFamily="34" charset="0"/>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Insert sub-title (moustache </a:t>
            </a:r>
            <a:r>
              <a:rPr lang="en-US" err="1"/>
              <a:t>copyline</a:t>
            </a:r>
            <a:r>
              <a:rPr lang="en-US"/>
              <a:t>)</a:t>
            </a:r>
          </a:p>
          <a:p>
            <a:endParaRPr lang="en-US"/>
          </a:p>
        </p:txBody>
      </p:sp>
      <p:sp>
        <p:nvSpPr>
          <p:cNvPr id="2" name="Slide Title"/>
          <p:cNvSpPr>
            <a:spLocks noGrp="1"/>
          </p:cNvSpPr>
          <p:nvPr>
            <p:ph type="ctrTitle" hasCustomPrompt="1"/>
          </p:nvPr>
        </p:nvSpPr>
        <p:spPr>
          <a:xfrm>
            <a:off x="905256" y="675839"/>
            <a:ext cx="10654464" cy="3183467"/>
          </a:xfrm>
        </p:spPr>
        <p:txBody>
          <a:bodyPr lIns="0" tIns="0" rIns="0" bIns="0" anchor="b">
            <a:noAutofit/>
          </a:bodyPr>
          <a:lstStyle>
            <a:lvl1pPr marL="0" algn="l" defTabSz="1219170" rtl="0" eaLnBrk="1" latinLnBrk="0" hangingPunct="1">
              <a:lnSpc>
                <a:spcPct val="90000"/>
              </a:lnSpc>
              <a:spcBef>
                <a:spcPct val="0"/>
              </a:spcBef>
              <a:buNone/>
              <a:defRPr lang="en-US" sz="4800" b="1" i="0" kern="1200" spc="-150" baseline="0" dirty="0">
                <a:solidFill>
                  <a:schemeClr val="bg1"/>
                </a:solidFill>
                <a:latin typeface="Arial" panose="020B0604020202020204" pitchFamily="34" charset="0"/>
                <a:ea typeface="+mj-ea"/>
                <a:cs typeface="Arial" panose="020B0604020202020204" pitchFamily="34" charset="0"/>
              </a:defRPr>
            </a:lvl1pPr>
          </a:lstStyle>
          <a:p>
            <a:r>
              <a:rPr lang="en-US"/>
              <a:t>Section divider title</a:t>
            </a:r>
          </a:p>
        </p:txBody>
      </p:sp>
      <p:sp>
        <p:nvSpPr>
          <p:cNvPr id="14" name="Footer Placeholder">
            <a:extLst>
              <a:ext uri="{FF2B5EF4-FFF2-40B4-BE49-F238E27FC236}">
                <a16:creationId xmlns:a16="http://schemas.microsoft.com/office/drawing/2014/main" id="{783830CB-86CE-D140-A7D3-401F6827B26F}"/>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bg1">
                    <a:lumMod val="50000"/>
                  </a:schemeClr>
                </a:solidFill>
                <a:latin typeface="Arial" panose="020B0604020202020204" pitchFamily="34" charset="0"/>
              </a:defRPr>
            </a:lvl1pPr>
          </a:lstStyle>
          <a:p>
            <a:r>
              <a:rPr lang="en-US"/>
              <a:t>Corporate PowerPoint Template</a:t>
            </a:r>
          </a:p>
        </p:txBody>
      </p:sp>
      <p:sp>
        <p:nvSpPr>
          <p:cNvPr id="15" name="Slide Number Placeholder">
            <a:extLst>
              <a:ext uri="{FF2B5EF4-FFF2-40B4-BE49-F238E27FC236}">
                <a16:creationId xmlns:a16="http://schemas.microsoft.com/office/drawing/2014/main" id="{B8677AD7-E672-5048-B7E7-B19D6CF7082A}"/>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bg1">
                    <a:lumMod val="65000"/>
                  </a:schemeClr>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8" name="TextBox 7">
            <a:extLst>
              <a:ext uri="{FF2B5EF4-FFF2-40B4-BE49-F238E27FC236}">
                <a16:creationId xmlns:a16="http://schemas.microsoft.com/office/drawing/2014/main" id="{6C65F4E8-51E2-3E4F-9F00-FA691440CE62}"/>
              </a:ext>
            </a:extLst>
          </p:cNvPr>
          <p:cNvSpPr txBox="1">
            <a:spLocks noChangeArrowheads="1"/>
          </p:cNvSpPr>
          <p:nvPr userDrawn="1"/>
        </p:nvSpPr>
        <p:spPr bwMode="auto">
          <a:xfrm>
            <a:off x="12514011" y="8520358"/>
            <a:ext cx="2816477" cy="138499"/>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900" b="0" i="0" spc="0" baseline="0">
                <a:solidFill>
                  <a:schemeClr val="bg1">
                    <a:lumMod val="50000"/>
                  </a:schemeClr>
                </a:solidFill>
                <a:latin typeface="Arial" panose="020B0604020202020204" pitchFamily="34" charset="0"/>
                <a:ea typeface="Arial Regular" charset="0"/>
                <a:cs typeface="Arial Regular" charset="0"/>
              </a:rPr>
              <a:t>Copyright © 2023. Infor. All Rights Reserved. </a:t>
            </a:r>
            <a:r>
              <a:rPr lang="en-US" sz="900" b="0" i="0" spc="0" baseline="0" err="1">
                <a:solidFill>
                  <a:schemeClr val="bg1">
                    <a:lumMod val="50000"/>
                  </a:schemeClr>
                </a:solidFill>
                <a:latin typeface="Arial" panose="020B0604020202020204" pitchFamily="34" charset="0"/>
                <a:ea typeface="Arial Regular" charset="0"/>
                <a:cs typeface="Arial Regular" charset="0"/>
              </a:rPr>
              <a:t>infor.com</a:t>
            </a:r>
            <a:endParaRPr lang="en-US" sz="900" b="0" i="0" spc="0" baseline="0">
              <a:solidFill>
                <a:schemeClr val="bg1">
                  <a:lumMod val="50000"/>
                </a:schemeClr>
              </a:solidFill>
              <a:latin typeface="Arial" panose="020B0604020202020204" pitchFamily="34" charset="0"/>
              <a:ea typeface="Arial Regular" charset="0"/>
              <a:cs typeface="Arial Regular" charset="0"/>
            </a:endParaRPr>
          </a:p>
        </p:txBody>
      </p:sp>
      <p:sp>
        <p:nvSpPr>
          <p:cNvPr id="9" name="Freeform 1">
            <a:extLst>
              <a:ext uri="{FF2B5EF4-FFF2-40B4-BE49-F238E27FC236}">
                <a16:creationId xmlns:a16="http://schemas.microsoft.com/office/drawing/2014/main" id="{38B96E2D-C0FB-4244-BA7D-716DD0533663}"/>
              </a:ext>
            </a:extLst>
          </p:cNvPr>
          <p:cNvSpPr>
            <a:spLocks noChangeAspect="1" noChangeArrowheads="1"/>
          </p:cNvSpPr>
          <p:nvPr userDrawn="1"/>
        </p:nvSpPr>
        <p:spPr bwMode="auto">
          <a:xfrm>
            <a:off x="905256" y="8476488"/>
            <a:ext cx="388100" cy="155448"/>
          </a:xfrm>
          <a:custGeom>
            <a:avLst/>
            <a:gdLst>
              <a:gd name="T0" fmla="*/ 0 w 27999"/>
              <a:gd name="T1" fmla="*/ 2909 h 11216"/>
              <a:gd name="T2" fmla="*/ 0 w 27999"/>
              <a:gd name="T3" fmla="*/ 2909 h 11216"/>
              <a:gd name="T4" fmla="*/ 2098 w 27999"/>
              <a:gd name="T5" fmla="*/ 2909 h 11216"/>
              <a:gd name="T6" fmla="*/ 2098 w 27999"/>
              <a:gd name="T7" fmla="*/ 308 h 11216"/>
              <a:gd name="T8" fmla="*/ 0 w 27999"/>
              <a:gd name="T9" fmla="*/ 1763 h 11216"/>
              <a:gd name="T10" fmla="*/ 0 w 27999"/>
              <a:gd name="T11" fmla="*/ 2909 h 11216"/>
              <a:gd name="T12" fmla="*/ 23216 w 27999"/>
              <a:gd name="T13" fmla="*/ 11048 h 11216"/>
              <a:gd name="T14" fmla="*/ 23216 w 27999"/>
              <a:gd name="T15" fmla="*/ 11048 h 11216"/>
              <a:gd name="T16" fmla="*/ 25313 w 27999"/>
              <a:gd name="T17" fmla="*/ 11048 h 11216"/>
              <a:gd name="T18" fmla="*/ 25313 w 27999"/>
              <a:gd name="T19" fmla="*/ 8194 h 11216"/>
              <a:gd name="T20" fmla="*/ 27103 w 27999"/>
              <a:gd name="T21" fmla="*/ 5622 h 11216"/>
              <a:gd name="T22" fmla="*/ 27998 w 27999"/>
              <a:gd name="T23" fmla="*/ 5761 h 11216"/>
              <a:gd name="T24" fmla="*/ 27998 w 27999"/>
              <a:gd name="T25" fmla="*/ 3888 h 11216"/>
              <a:gd name="T26" fmla="*/ 25313 w 27999"/>
              <a:gd name="T27" fmla="*/ 4672 h 11216"/>
              <a:gd name="T28" fmla="*/ 25313 w 27999"/>
              <a:gd name="T29" fmla="*/ 4056 h 11216"/>
              <a:gd name="T30" fmla="*/ 23216 w 27999"/>
              <a:gd name="T31" fmla="*/ 4056 h 11216"/>
              <a:gd name="T32" fmla="*/ 23216 w 27999"/>
              <a:gd name="T33" fmla="*/ 11048 h 11216"/>
              <a:gd name="T34" fmla="*/ 18600 w 27999"/>
              <a:gd name="T35" fmla="*/ 9313 h 11216"/>
              <a:gd name="T36" fmla="*/ 18600 w 27999"/>
              <a:gd name="T37" fmla="*/ 9313 h 11216"/>
              <a:gd name="T38" fmla="*/ 16921 w 27999"/>
              <a:gd name="T39" fmla="*/ 7551 h 11216"/>
              <a:gd name="T40" fmla="*/ 18600 w 27999"/>
              <a:gd name="T41" fmla="*/ 5789 h 11216"/>
              <a:gd name="T42" fmla="*/ 20278 w 27999"/>
              <a:gd name="T43" fmla="*/ 7551 h 11216"/>
              <a:gd name="T44" fmla="*/ 18600 w 27999"/>
              <a:gd name="T45" fmla="*/ 9313 h 11216"/>
              <a:gd name="T46" fmla="*/ 18600 w 27999"/>
              <a:gd name="T47" fmla="*/ 3888 h 11216"/>
              <a:gd name="T48" fmla="*/ 18600 w 27999"/>
              <a:gd name="T49" fmla="*/ 3888 h 11216"/>
              <a:gd name="T50" fmla="*/ 14824 w 27999"/>
              <a:gd name="T51" fmla="*/ 7551 h 11216"/>
              <a:gd name="T52" fmla="*/ 18600 w 27999"/>
              <a:gd name="T53" fmla="*/ 11215 h 11216"/>
              <a:gd name="T54" fmla="*/ 22404 w 27999"/>
              <a:gd name="T55" fmla="*/ 7551 h 11216"/>
              <a:gd name="T56" fmla="*/ 18600 w 27999"/>
              <a:gd name="T57" fmla="*/ 3888 h 11216"/>
              <a:gd name="T58" fmla="*/ 10909 w 27999"/>
              <a:gd name="T59" fmla="*/ 11048 h 11216"/>
              <a:gd name="T60" fmla="*/ 10909 w 27999"/>
              <a:gd name="T61" fmla="*/ 11048 h 11216"/>
              <a:gd name="T62" fmla="*/ 13006 w 27999"/>
              <a:gd name="T63" fmla="*/ 11048 h 11216"/>
              <a:gd name="T64" fmla="*/ 13006 w 27999"/>
              <a:gd name="T65" fmla="*/ 5789 h 11216"/>
              <a:gd name="T66" fmla="*/ 14544 w 27999"/>
              <a:gd name="T67" fmla="*/ 5789 h 11216"/>
              <a:gd name="T68" fmla="*/ 14544 w 27999"/>
              <a:gd name="T69" fmla="*/ 4056 h 11216"/>
              <a:gd name="T70" fmla="*/ 13006 w 27999"/>
              <a:gd name="T71" fmla="*/ 4056 h 11216"/>
              <a:gd name="T72" fmla="*/ 13006 w 27999"/>
              <a:gd name="T73" fmla="*/ 2965 h 11216"/>
              <a:gd name="T74" fmla="*/ 14012 w 27999"/>
              <a:gd name="T75" fmla="*/ 1818 h 11216"/>
              <a:gd name="T76" fmla="*/ 14684 w 27999"/>
              <a:gd name="T77" fmla="*/ 1958 h 11216"/>
              <a:gd name="T78" fmla="*/ 14796 w 27999"/>
              <a:gd name="T79" fmla="*/ 140 h 11216"/>
              <a:gd name="T80" fmla="*/ 13566 w 27999"/>
              <a:gd name="T81" fmla="*/ 28 h 11216"/>
              <a:gd name="T82" fmla="*/ 10909 w 27999"/>
              <a:gd name="T83" fmla="*/ 2825 h 11216"/>
              <a:gd name="T84" fmla="*/ 10909 w 27999"/>
              <a:gd name="T85" fmla="*/ 11048 h 11216"/>
              <a:gd name="T86" fmla="*/ 3217 w 27999"/>
              <a:gd name="T87" fmla="*/ 11048 h 11216"/>
              <a:gd name="T88" fmla="*/ 3217 w 27999"/>
              <a:gd name="T89" fmla="*/ 11048 h 11216"/>
              <a:gd name="T90" fmla="*/ 5315 w 27999"/>
              <a:gd name="T91" fmla="*/ 11048 h 11216"/>
              <a:gd name="T92" fmla="*/ 5315 w 27999"/>
              <a:gd name="T93" fmla="*/ 7551 h 11216"/>
              <a:gd name="T94" fmla="*/ 6573 w 27999"/>
              <a:gd name="T95" fmla="*/ 5789 h 11216"/>
              <a:gd name="T96" fmla="*/ 7665 w 27999"/>
              <a:gd name="T97" fmla="*/ 7607 h 11216"/>
              <a:gd name="T98" fmla="*/ 7665 w 27999"/>
              <a:gd name="T99" fmla="*/ 11048 h 11216"/>
              <a:gd name="T100" fmla="*/ 9790 w 27999"/>
              <a:gd name="T101" fmla="*/ 11048 h 11216"/>
              <a:gd name="T102" fmla="*/ 9790 w 27999"/>
              <a:gd name="T103" fmla="*/ 7187 h 11216"/>
              <a:gd name="T104" fmla="*/ 7245 w 27999"/>
              <a:gd name="T105" fmla="*/ 3888 h 11216"/>
              <a:gd name="T106" fmla="*/ 5231 w 27999"/>
              <a:gd name="T107" fmla="*/ 4699 h 11216"/>
              <a:gd name="T108" fmla="*/ 5231 w 27999"/>
              <a:gd name="T109" fmla="*/ 4056 h 11216"/>
              <a:gd name="T110" fmla="*/ 3217 w 27999"/>
              <a:gd name="T111" fmla="*/ 4056 h 11216"/>
              <a:gd name="T112" fmla="*/ 3217 w 27999"/>
              <a:gd name="T113" fmla="*/ 11048 h 11216"/>
              <a:gd name="T114" fmla="*/ 0 w 27999"/>
              <a:gd name="T115" fmla="*/ 11048 h 11216"/>
              <a:gd name="T116" fmla="*/ 0 w 27999"/>
              <a:gd name="T117" fmla="*/ 11048 h 11216"/>
              <a:gd name="T118" fmla="*/ 2098 w 27999"/>
              <a:gd name="T119" fmla="*/ 11048 h 11216"/>
              <a:gd name="T120" fmla="*/ 2098 w 27999"/>
              <a:gd name="T121" fmla="*/ 4056 h 11216"/>
              <a:gd name="T122" fmla="*/ 0 w 27999"/>
              <a:gd name="T123" fmla="*/ 4056 h 11216"/>
              <a:gd name="T124" fmla="*/ 0 w 27999"/>
              <a:gd name="T125" fmla="*/ 11048 h 1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999" h="11216">
                <a:moveTo>
                  <a:pt x="0" y="2909"/>
                </a:moveTo>
                <a:lnTo>
                  <a:pt x="0" y="2909"/>
                </a:lnTo>
                <a:cubicBezTo>
                  <a:pt x="2098" y="2909"/>
                  <a:pt x="2098" y="2909"/>
                  <a:pt x="2098" y="2909"/>
                </a:cubicBezTo>
                <a:cubicBezTo>
                  <a:pt x="2098" y="308"/>
                  <a:pt x="2098" y="308"/>
                  <a:pt x="2098" y="308"/>
                </a:cubicBezTo>
                <a:cubicBezTo>
                  <a:pt x="0" y="1763"/>
                  <a:pt x="0" y="1763"/>
                  <a:pt x="0" y="1763"/>
                </a:cubicBezTo>
                <a:lnTo>
                  <a:pt x="0" y="2909"/>
                </a:lnTo>
                <a:close/>
                <a:moveTo>
                  <a:pt x="23216" y="11048"/>
                </a:moveTo>
                <a:lnTo>
                  <a:pt x="23216" y="11048"/>
                </a:lnTo>
                <a:cubicBezTo>
                  <a:pt x="25313" y="11048"/>
                  <a:pt x="25313" y="11048"/>
                  <a:pt x="25313" y="11048"/>
                </a:cubicBezTo>
                <a:cubicBezTo>
                  <a:pt x="25313" y="8194"/>
                  <a:pt x="25313" y="8194"/>
                  <a:pt x="25313" y="8194"/>
                </a:cubicBezTo>
                <a:cubicBezTo>
                  <a:pt x="25313" y="6796"/>
                  <a:pt x="25509" y="5622"/>
                  <a:pt x="27103" y="5622"/>
                </a:cubicBezTo>
                <a:cubicBezTo>
                  <a:pt x="27411" y="5622"/>
                  <a:pt x="27719" y="5677"/>
                  <a:pt x="27998" y="5761"/>
                </a:cubicBezTo>
                <a:cubicBezTo>
                  <a:pt x="27998" y="3888"/>
                  <a:pt x="27998" y="3888"/>
                  <a:pt x="27998" y="3888"/>
                </a:cubicBezTo>
                <a:cubicBezTo>
                  <a:pt x="25872" y="3776"/>
                  <a:pt x="25313" y="4672"/>
                  <a:pt x="25313" y="4672"/>
                </a:cubicBezTo>
                <a:cubicBezTo>
                  <a:pt x="25313" y="4056"/>
                  <a:pt x="25313" y="4056"/>
                  <a:pt x="25313" y="4056"/>
                </a:cubicBezTo>
                <a:cubicBezTo>
                  <a:pt x="23216" y="4056"/>
                  <a:pt x="23216" y="4056"/>
                  <a:pt x="23216" y="4056"/>
                </a:cubicBezTo>
                <a:lnTo>
                  <a:pt x="23216" y="11048"/>
                </a:lnTo>
                <a:close/>
                <a:moveTo>
                  <a:pt x="18600" y="9313"/>
                </a:moveTo>
                <a:lnTo>
                  <a:pt x="18600" y="9313"/>
                </a:lnTo>
                <a:cubicBezTo>
                  <a:pt x="17565" y="9313"/>
                  <a:pt x="16921" y="8614"/>
                  <a:pt x="16921" y="7551"/>
                </a:cubicBezTo>
                <a:cubicBezTo>
                  <a:pt x="16921" y="6516"/>
                  <a:pt x="17565" y="5789"/>
                  <a:pt x="18600" y="5789"/>
                </a:cubicBezTo>
                <a:cubicBezTo>
                  <a:pt x="19663" y="5789"/>
                  <a:pt x="20278" y="6516"/>
                  <a:pt x="20278" y="7551"/>
                </a:cubicBezTo>
                <a:cubicBezTo>
                  <a:pt x="20278" y="8586"/>
                  <a:pt x="19663" y="9313"/>
                  <a:pt x="18600" y="9313"/>
                </a:cubicBezTo>
                <a:close/>
                <a:moveTo>
                  <a:pt x="18600" y="3888"/>
                </a:moveTo>
                <a:lnTo>
                  <a:pt x="18600" y="3888"/>
                </a:lnTo>
                <a:cubicBezTo>
                  <a:pt x="16503" y="3888"/>
                  <a:pt x="14824" y="5343"/>
                  <a:pt x="14824" y="7551"/>
                </a:cubicBezTo>
                <a:cubicBezTo>
                  <a:pt x="14824" y="9788"/>
                  <a:pt x="16503" y="11215"/>
                  <a:pt x="18600" y="11215"/>
                </a:cubicBezTo>
                <a:cubicBezTo>
                  <a:pt x="20698" y="11215"/>
                  <a:pt x="22404" y="9788"/>
                  <a:pt x="22404" y="7551"/>
                </a:cubicBezTo>
                <a:cubicBezTo>
                  <a:pt x="22404" y="5343"/>
                  <a:pt x="20698" y="3888"/>
                  <a:pt x="18600" y="3888"/>
                </a:cubicBezTo>
                <a:close/>
                <a:moveTo>
                  <a:pt x="10909" y="11048"/>
                </a:moveTo>
                <a:lnTo>
                  <a:pt x="10909" y="11048"/>
                </a:lnTo>
                <a:cubicBezTo>
                  <a:pt x="13006" y="11048"/>
                  <a:pt x="13006" y="11048"/>
                  <a:pt x="13006" y="11048"/>
                </a:cubicBezTo>
                <a:cubicBezTo>
                  <a:pt x="13006" y="5789"/>
                  <a:pt x="13006" y="5789"/>
                  <a:pt x="13006" y="5789"/>
                </a:cubicBezTo>
                <a:cubicBezTo>
                  <a:pt x="14544" y="5789"/>
                  <a:pt x="14544" y="5789"/>
                  <a:pt x="14544" y="5789"/>
                </a:cubicBezTo>
                <a:cubicBezTo>
                  <a:pt x="14544" y="4056"/>
                  <a:pt x="14544" y="4056"/>
                  <a:pt x="14544" y="4056"/>
                </a:cubicBezTo>
                <a:cubicBezTo>
                  <a:pt x="13006" y="4056"/>
                  <a:pt x="13006" y="4056"/>
                  <a:pt x="13006" y="4056"/>
                </a:cubicBezTo>
                <a:cubicBezTo>
                  <a:pt x="13006" y="2965"/>
                  <a:pt x="13006" y="2965"/>
                  <a:pt x="13006" y="2965"/>
                </a:cubicBezTo>
                <a:cubicBezTo>
                  <a:pt x="13006" y="2042"/>
                  <a:pt x="13342" y="1818"/>
                  <a:pt x="14012" y="1818"/>
                </a:cubicBezTo>
                <a:cubicBezTo>
                  <a:pt x="14236" y="1818"/>
                  <a:pt x="14489" y="1874"/>
                  <a:pt x="14684" y="1958"/>
                </a:cubicBezTo>
                <a:cubicBezTo>
                  <a:pt x="14796" y="140"/>
                  <a:pt x="14796" y="140"/>
                  <a:pt x="14796" y="140"/>
                </a:cubicBezTo>
                <a:cubicBezTo>
                  <a:pt x="14377" y="56"/>
                  <a:pt x="13986" y="0"/>
                  <a:pt x="13566" y="28"/>
                </a:cubicBezTo>
                <a:cubicBezTo>
                  <a:pt x="11273" y="28"/>
                  <a:pt x="10909" y="1315"/>
                  <a:pt x="10909" y="2825"/>
                </a:cubicBezTo>
                <a:lnTo>
                  <a:pt x="10909" y="11048"/>
                </a:lnTo>
                <a:close/>
                <a:moveTo>
                  <a:pt x="3217" y="11048"/>
                </a:moveTo>
                <a:lnTo>
                  <a:pt x="3217" y="11048"/>
                </a:lnTo>
                <a:cubicBezTo>
                  <a:pt x="5315" y="11048"/>
                  <a:pt x="5315" y="11048"/>
                  <a:pt x="5315" y="11048"/>
                </a:cubicBezTo>
                <a:cubicBezTo>
                  <a:pt x="5315" y="7551"/>
                  <a:pt x="5315" y="7551"/>
                  <a:pt x="5315" y="7551"/>
                </a:cubicBezTo>
                <a:cubicBezTo>
                  <a:pt x="5315" y="6656"/>
                  <a:pt x="5482" y="5789"/>
                  <a:pt x="6573" y="5789"/>
                </a:cubicBezTo>
                <a:cubicBezTo>
                  <a:pt x="7665" y="5789"/>
                  <a:pt x="7665" y="6824"/>
                  <a:pt x="7665" y="7607"/>
                </a:cubicBezTo>
                <a:cubicBezTo>
                  <a:pt x="7665" y="11048"/>
                  <a:pt x="7665" y="11048"/>
                  <a:pt x="7665" y="11048"/>
                </a:cubicBezTo>
                <a:cubicBezTo>
                  <a:pt x="9790" y="11048"/>
                  <a:pt x="9790" y="11048"/>
                  <a:pt x="9790" y="11048"/>
                </a:cubicBezTo>
                <a:cubicBezTo>
                  <a:pt x="9790" y="7187"/>
                  <a:pt x="9790" y="7187"/>
                  <a:pt x="9790" y="7187"/>
                </a:cubicBezTo>
                <a:cubicBezTo>
                  <a:pt x="9790" y="5314"/>
                  <a:pt x="9398" y="3888"/>
                  <a:pt x="7245" y="3888"/>
                </a:cubicBezTo>
                <a:cubicBezTo>
                  <a:pt x="5594" y="3888"/>
                  <a:pt x="5231" y="4699"/>
                  <a:pt x="5231" y="4699"/>
                </a:cubicBezTo>
                <a:cubicBezTo>
                  <a:pt x="5231" y="4056"/>
                  <a:pt x="5231" y="4056"/>
                  <a:pt x="5231" y="4056"/>
                </a:cubicBezTo>
                <a:cubicBezTo>
                  <a:pt x="3217" y="4056"/>
                  <a:pt x="3217" y="4056"/>
                  <a:pt x="3217" y="4056"/>
                </a:cubicBezTo>
                <a:lnTo>
                  <a:pt x="3217" y="11048"/>
                </a:lnTo>
                <a:close/>
                <a:moveTo>
                  <a:pt x="0" y="11048"/>
                </a:moveTo>
                <a:lnTo>
                  <a:pt x="0" y="11048"/>
                </a:lnTo>
                <a:cubicBezTo>
                  <a:pt x="2098" y="11048"/>
                  <a:pt x="2098" y="11048"/>
                  <a:pt x="2098" y="11048"/>
                </a:cubicBezTo>
                <a:cubicBezTo>
                  <a:pt x="2098" y="4056"/>
                  <a:pt x="2098" y="4056"/>
                  <a:pt x="2098" y="4056"/>
                </a:cubicBezTo>
                <a:cubicBezTo>
                  <a:pt x="0" y="4056"/>
                  <a:pt x="0" y="4056"/>
                  <a:pt x="0" y="4056"/>
                </a:cubicBezTo>
                <a:lnTo>
                  <a:pt x="0" y="11048"/>
                </a:lnTo>
                <a:close/>
              </a:path>
            </a:pathLst>
          </a:custGeom>
          <a:solidFill>
            <a:schemeClr val="bg1">
              <a:lumMod val="50000"/>
            </a:schemeClr>
          </a:solidFill>
          <a:ln>
            <a:noFill/>
          </a:ln>
          <a:effectLst/>
        </p:spPr>
        <p:txBody>
          <a:bodyPr wrap="none" anchor="ctr"/>
          <a:lstStyle/>
          <a:p>
            <a:endParaRPr lang="en-US"/>
          </a:p>
        </p:txBody>
      </p:sp>
    </p:spTree>
    <p:extLst>
      <p:ext uri="{BB962C8B-B14F-4D97-AF65-F5344CB8AC3E}">
        <p14:creationId xmlns:p14="http://schemas.microsoft.com/office/powerpoint/2010/main" val="32918930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ablet device - portrait">
    <p:bg>
      <p:bgPr>
        <a:solidFill>
          <a:schemeClr val="bg1"/>
        </a:solidFill>
        <a:effectLst/>
      </p:bgPr>
    </p:bg>
    <p:spTree>
      <p:nvGrpSpPr>
        <p:cNvPr id="1" name=""/>
        <p:cNvGrpSpPr/>
        <p:nvPr/>
      </p:nvGrpSpPr>
      <p:grpSpPr>
        <a:xfrm>
          <a:off x="0" y="0"/>
          <a:ext cx="0" cy="0"/>
          <a:chOff x="0" y="0"/>
          <a:chExt cx="0" cy="0"/>
        </a:xfrm>
      </p:grpSpPr>
      <p:sp>
        <p:nvSpPr>
          <p:cNvPr id="3" name="Picture Placeholder 11">
            <a:extLst>
              <a:ext uri="{FF2B5EF4-FFF2-40B4-BE49-F238E27FC236}">
                <a16:creationId xmlns:a16="http://schemas.microsoft.com/office/drawing/2014/main" id="{94C48750-8414-E283-B1C1-25B76248F4EB}"/>
              </a:ext>
            </a:extLst>
          </p:cNvPr>
          <p:cNvSpPr>
            <a:spLocks noGrp="1" noChangeAspect="1"/>
          </p:cNvSpPr>
          <p:nvPr>
            <p:ph type="pic" sz="quarter" idx="13" hasCustomPrompt="1"/>
          </p:nvPr>
        </p:nvSpPr>
        <p:spPr>
          <a:xfrm>
            <a:off x="9418542" y="1242163"/>
            <a:ext cx="4714196" cy="6774077"/>
          </a:xfrm>
          <a:prstGeom prst="roundRect">
            <a:avLst>
              <a:gd name="adj" fmla="val 2486"/>
            </a:avLst>
          </a:prstGeom>
          <a:pattFill prst="dkUpDiag">
            <a:fgClr>
              <a:schemeClr val="bg1">
                <a:lumMod val="75000"/>
              </a:schemeClr>
            </a:fgClr>
            <a:bgClr>
              <a:schemeClr val="bg1"/>
            </a:bgClr>
          </a:pattFill>
          <a:effectLst>
            <a:innerShdw blurRad="63500">
              <a:prstClr val="black">
                <a:alpha val="50000"/>
              </a:prstClr>
            </a:innerShdw>
          </a:effectLst>
        </p:spPr>
        <p:txBody>
          <a:bodyPr tIns="548640" anchor="t">
            <a:normAutofit/>
          </a:bodyPr>
          <a:lstStyle>
            <a:lvl1pPr algn="ctr">
              <a:defRPr sz="1800" b="0" i="0">
                <a:solidFill>
                  <a:schemeClr val="tx1"/>
                </a:solidFill>
                <a:latin typeface="Arial" panose="020B0604020202020204" pitchFamily="34" charset="0"/>
              </a:defRPr>
            </a:lvl1pPr>
          </a:lstStyle>
          <a:p>
            <a:r>
              <a:rPr lang="en-US"/>
              <a:t>Drag and drop image</a:t>
            </a:r>
          </a:p>
        </p:txBody>
      </p:sp>
      <p:sp>
        <p:nvSpPr>
          <p:cNvPr id="21" name="Slide Title">
            <a:extLst>
              <a:ext uri="{FF2B5EF4-FFF2-40B4-BE49-F238E27FC236}">
                <a16:creationId xmlns:a16="http://schemas.microsoft.com/office/drawing/2014/main" id="{BCC77C2C-DD43-CE49-873C-CF04AC935F94}"/>
              </a:ext>
            </a:extLst>
          </p:cNvPr>
          <p:cNvSpPr>
            <a:spLocks noGrp="1"/>
          </p:cNvSpPr>
          <p:nvPr>
            <p:ph type="title" hasCustomPrompt="1"/>
          </p:nvPr>
        </p:nvSpPr>
        <p:spPr>
          <a:xfrm>
            <a:off x="868680" y="2002536"/>
            <a:ext cx="6738906" cy="1099219"/>
          </a:xfrm>
        </p:spPr>
        <p:txBody>
          <a:bodyPr>
            <a:noAutofit/>
          </a:bodyPr>
          <a:lstStyle>
            <a:lvl1pPr>
              <a:defRPr>
                <a:solidFill>
                  <a:schemeClr val="tx2"/>
                </a:solidFill>
              </a:defRPr>
            </a:lvl1pPr>
          </a:lstStyle>
          <a:p>
            <a:r>
              <a:rPr lang="en-US"/>
              <a:t>Tablet device – portrait</a:t>
            </a:r>
          </a:p>
        </p:txBody>
      </p:sp>
      <p:sp>
        <p:nvSpPr>
          <p:cNvPr id="11" name="eyebrow">
            <a:extLst>
              <a:ext uri="{FF2B5EF4-FFF2-40B4-BE49-F238E27FC236}">
                <a16:creationId xmlns:a16="http://schemas.microsoft.com/office/drawing/2014/main" id="{1339AEE0-CAB2-AC43-8305-2CB3131E1C62}"/>
              </a:ext>
            </a:extLst>
          </p:cNvPr>
          <p:cNvSpPr>
            <a:spLocks noGrp="1"/>
          </p:cNvSpPr>
          <p:nvPr>
            <p:ph type="body" sz="quarter" idx="12" hasCustomPrompt="1"/>
          </p:nvPr>
        </p:nvSpPr>
        <p:spPr>
          <a:xfrm>
            <a:off x="905256" y="1600200"/>
            <a:ext cx="6701536"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15" name="Footer Placeholder">
            <a:extLst>
              <a:ext uri="{FF2B5EF4-FFF2-40B4-BE49-F238E27FC236}">
                <a16:creationId xmlns:a16="http://schemas.microsoft.com/office/drawing/2014/main" id="{472A04C3-F2D4-41F4-A6EB-FE9488C672EA}"/>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solidFill>
                  <a:schemeClr val="tx1"/>
                </a:solidFill>
              </a:rPr>
              <a:t>Corporate PowerPoint Template</a:t>
            </a:r>
          </a:p>
        </p:txBody>
      </p:sp>
      <p:sp>
        <p:nvSpPr>
          <p:cNvPr id="16" name="Slide Number Placeholder">
            <a:extLst>
              <a:ext uri="{FF2B5EF4-FFF2-40B4-BE49-F238E27FC236}">
                <a16:creationId xmlns:a16="http://schemas.microsoft.com/office/drawing/2014/main" id="{F05C91BC-DC95-4C10-9833-ADCA2E232D2D}"/>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7" name="TextBox 8">
            <a:extLst>
              <a:ext uri="{FF2B5EF4-FFF2-40B4-BE49-F238E27FC236}">
                <a16:creationId xmlns:a16="http://schemas.microsoft.com/office/drawing/2014/main" id="{D47EC912-EE82-4E62-B366-2228C228FD0B}"/>
              </a:ext>
            </a:extLst>
          </p:cNvPr>
          <p:cNvSpPr txBox="1">
            <a:spLocks noChangeArrowheads="1"/>
          </p:cNvSpPr>
          <p:nvPr userDrawn="1"/>
        </p:nvSpPr>
        <p:spPr bwMode="auto">
          <a:xfrm>
            <a:off x="12514011" y="8520358"/>
            <a:ext cx="2816477" cy="138499"/>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900" b="0" i="0" spc="0" baseline="0">
                <a:solidFill>
                  <a:schemeClr val="tx2"/>
                </a:solidFill>
                <a:latin typeface="Arial" panose="020B0604020202020204" pitchFamily="34" charset="0"/>
                <a:ea typeface="Arial Regular" charset="0"/>
                <a:cs typeface="Arial Regular" charset="0"/>
              </a:rPr>
              <a:t>Copyright © 202</a:t>
            </a:r>
            <a:r>
              <a:rPr lang="pl-PL" sz="900" b="0" i="0" spc="0" baseline="0">
                <a:solidFill>
                  <a:schemeClr val="tx2"/>
                </a:solidFill>
                <a:latin typeface="Arial" panose="020B0604020202020204" pitchFamily="34" charset="0"/>
                <a:ea typeface="Arial Regular" charset="0"/>
                <a:cs typeface="Arial Regular" charset="0"/>
              </a:rPr>
              <a:t>3</a:t>
            </a:r>
            <a:r>
              <a:rPr lang="en-US" sz="900" b="0" i="0" spc="0" baseline="0">
                <a:solidFill>
                  <a:schemeClr val="tx2"/>
                </a:solidFill>
                <a:latin typeface="Arial" panose="020B0604020202020204" pitchFamily="34" charset="0"/>
                <a:ea typeface="Arial Regular" charset="0"/>
                <a:cs typeface="Arial Regular" charset="0"/>
              </a:rPr>
              <a:t>. Infor. All Rights Reserved. </a:t>
            </a:r>
            <a:r>
              <a:rPr lang="en-US" sz="900" b="0" i="0" spc="0" baseline="0" err="1">
                <a:solidFill>
                  <a:schemeClr val="tx2"/>
                </a:solidFill>
                <a:latin typeface="Arial" panose="020B0604020202020204" pitchFamily="34" charset="0"/>
                <a:ea typeface="Arial Regular" charset="0"/>
                <a:cs typeface="Arial Regular" charset="0"/>
              </a:rPr>
              <a:t>infor.com</a:t>
            </a:r>
            <a:endParaRPr lang="en-US" sz="900" b="0" i="0" spc="0" baseline="0">
              <a:solidFill>
                <a:schemeClr val="tx2"/>
              </a:solidFill>
              <a:latin typeface="Arial" panose="020B0604020202020204" pitchFamily="34" charset="0"/>
              <a:ea typeface="Arial Regular" charset="0"/>
              <a:cs typeface="Arial Regular" charset="0"/>
            </a:endParaRPr>
          </a:p>
        </p:txBody>
      </p:sp>
      <p:sp>
        <p:nvSpPr>
          <p:cNvPr id="18" name="Freeform 1">
            <a:extLst>
              <a:ext uri="{FF2B5EF4-FFF2-40B4-BE49-F238E27FC236}">
                <a16:creationId xmlns:a16="http://schemas.microsoft.com/office/drawing/2014/main" id="{14A83FC9-D611-4DA7-9F9F-B244723E05DB}"/>
              </a:ext>
            </a:extLst>
          </p:cNvPr>
          <p:cNvSpPr>
            <a:spLocks noChangeAspect="1" noChangeArrowheads="1"/>
          </p:cNvSpPr>
          <p:nvPr userDrawn="1"/>
        </p:nvSpPr>
        <p:spPr bwMode="auto">
          <a:xfrm>
            <a:off x="905256" y="8476488"/>
            <a:ext cx="388100" cy="155448"/>
          </a:xfrm>
          <a:custGeom>
            <a:avLst/>
            <a:gdLst>
              <a:gd name="T0" fmla="*/ 0 w 27999"/>
              <a:gd name="T1" fmla="*/ 2909 h 11216"/>
              <a:gd name="T2" fmla="*/ 0 w 27999"/>
              <a:gd name="T3" fmla="*/ 2909 h 11216"/>
              <a:gd name="T4" fmla="*/ 2098 w 27999"/>
              <a:gd name="T5" fmla="*/ 2909 h 11216"/>
              <a:gd name="T6" fmla="*/ 2098 w 27999"/>
              <a:gd name="T7" fmla="*/ 308 h 11216"/>
              <a:gd name="T8" fmla="*/ 0 w 27999"/>
              <a:gd name="T9" fmla="*/ 1763 h 11216"/>
              <a:gd name="T10" fmla="*/ 0 w 27999"/>
              <a:gd name="T11" fmla="*/ 2909 h 11216"/>
              <a:gd name="T12" fmla="*/ 23216 w 27999"/>
              <a:gd name="T13" fmla="*/ 11048 h 11216"/>
              <a:gd name="T14" fmla="*/ 23216 w 27999"/>
              <a:gd name="T15" fmla="*/ 11048 h 11216"/>
              <a:gd name="T16" fmla="*/ 25313 w 27999"/>
              <a:gd name="T17" fmla="*/ 11048 h 11216"/>
              <a:gd name="T18" fmla="*/ 25313 w 27999"/>
              <a:gd name="T19" fmla="*/ 8194 h 11216"/>
              <a:gd name="T20" fmla="*/ 27103 w 27999"/>
              <a:gd name="T21" fmla="*/ 5622 h 11216"/>
              <a:gd name="T22" fmla="*/ 27998 w 27999"/>
              <a:gd name="T23" fmla="*/ 5761 h 11216"/>
              <a:gd name="T24" fmla="*/ 27998 w 27999"/>
              <a:gd name="T25" fmla="*/ 3888 h 11216"/>
              <a:gd name="T26" fmla="*/ 25313 w 27999"/>
              <a:gd name="T27" fmla="*/ 4672 h 11216"/>
              <a:gd name="T28" fmla="*/ 25313 w 27999"/>
              <a:gd name="T29" fmla="*/ 4056 h 11216"/>
              <a:gd name="T30" fmla="*/ 23216 w 27999"/>
              <a:gd name="T31" fmla="*/ 4056 h 11216"/>
              <a:gd name="T32" fmla="*/ 23216 w 27999"/>
              <a:gd name="T33" fmla="*/ 11048 h 11216"/>
              <a:gd name="T34" fmla="*/ 18600 w 27999"/>
              <a:gd name="T35" fmla="*/ 9313 h 11216"/>
              <a:gd name="T36" fmla="*/ 18600 w 27999"/>
              <a:gd name="T37" fmla="*/ 9313 h 11216"/>
              <a:gd name="T38" fmla="*/ 16921 w 27999"/>
              <a:gd name="T39" fmla="*/ 7551 h 11216"/>
              <a:gd name="T40" fmla="*/ 18600 w 27999"/>
              <a:gd name="T41" fmla="*/ 5789 h 11216"/>
              <a:gd name="T42" fmla="*/ 20278 w 27999"/>
              <a:gd name="T43" fmla="*/ 7551 h 11216"/>
              <a:gd name="T44" fmla="*/ 18600 w 27999"/>
              <a:gd name="T45" fmla="*/ 9313 h 11216"/>
              <a:gd name="T46" fmla="*/ 18600 w 27999"/>
              <a:gd name="T47" fmla="*/ 3888 h 11216"/>
              <a:gd name="T48" fmla="*/ 18600 w 27999"/>
              <a:gd name="T49" fmla="*/ 3888 h 11216"/>
              <a:gd name="T50" fmla="*/ 14824 w 27999"/>
              <a:gd name="T51" fmla="*/ 7551 h 11216"/>
              <a:gd name="T52" fmla="*/ 18600 w 27999"/>
              <a:gd name="T53" fmla="*/ 11215 h 11216"/>
              <a:gd name="T54" fmla="*/ 22404 w 27999"/>
              <a:gd name="T55" fmla="*/ 7551 h 11216"/>
              <a:gd name="T56" fmla="*/ 18600 w 27999"/>
              <a:gd name="T57" fmla="*/ 3888 h 11216"/>
              <a:gd name="T58" fmla="*/ 10909 w 27999"/>
              <a:gd name="T59" fmla="*/ 11048 h 11216"/>
              <a:gd name="T60" fmla="*/ 10909 w 27999"/>
              <a:gd name="T61" fmla="*/ 11048 h 11216"/>
              <a:gd name="T62" fmla="*/ 13006 w 27999"/>
              <a:gd name="T63" fmla="*/ 11048 h 11216"/>
              <a:gd name="T64" fmla="*/ 13006 w 27999"/>
              <a:gd name="T65" fmla="*/ 5789 h 11216"/>
              <a:gd name="T66" fmla="*/ 14544 w 27999"/>
              <a:gd name="T67" fmla="*/ 5789 h 11216"/>
              <a:gd name="T68" fmla="*/ 14544 w 27999"/>
              <a:gd name="T69" fmla="*/ 4056 h 11216"/>
              <a:gd name="T70" fmla="*/ 13006 w 27999"/>
              <a:gd name="T71" fmla="*/ 4056 h 11216"/>
              <a:gd name="T72" fmla="*/ 13006 w 27999"/>
              <a:gd name="T73" fmla="*/ 2965 h 11216"/>
              <a:gd name="T74" fmla="*/ 14012 w 27999"/>
              <a:gd name="T75" fmla="*/ 1818 h 11216"/>
              <a:gd name="T76" fmla="*/ 14684 w 27999"/>
              <a:gd name="T77" fmla="*/ 1958 h 11216"/>
              <a:gd name="T78" fmla="*/ 14796 w 27999"/>
              <a:gd name="T79" fmla="*/ 140 h 11216"/>
              <a:gd name="T80" fmla="*/ 13566 w 27999"/>
              <a:gd name="T81" fmla="*/ 28 h 11216"/>
              <a:gd name="T82" fmla="*/ 10909 w 27999"/>
              <a:gd name="T83" fmla="*/ 2825 h 11216"/>
              <a:gd name="T84" fmla="*/ 10909 w 27999"/>
              <a:gd name="T85" fmla="*/ 11048 h 11216"/>
              <a:gd name="T86" fmla="*/ 3217 w 27999"/>
              <a:gd name="T87" fmla="*/ 11048 h 11216"/>
              <a:gd name="T88" fmla="*/ 3217 w 27999"/>
              <a:gd name="T89" fmla="*/ 11048 h 11216"/>
              <a:gd name="T90" fmla="*/ 5315 w 27999"/>
              <a:gd name="T91" fmla="*/ 11048 h 11216"/>
              <a:gd name="T92" fmla="*/ 5315 w 27999"/>
              <a:gd name="T93" fmla="*/ 7551 h 11216"/>
              <a:gd name="T94" fmla="*/ 6573 w 27999"/>
              <a:gd name="T95" fmla="*/ 5789 h 11216"/>
              <a:gd name="T96" fmla="*/ 7665 w 27999"/>
              <a:gd name="T97" fmla="*/ 7607 h 11216"/>
              <a:gd name="T98" fmla="*/ 7665 w 27999"/>
              <a:gd name="T99" fmla="*/ 11048 h 11216"/>
              <a:gd name="T100" fmla="*/ 9790 w 27999"/>
              <a:gd name="T101" fmla="*/ 11048 h 11216"/>
              <a:gd name="T102" fmla="*/ 9790 w 27999"/>
              <a:gd name="T103" fmla="*/ 7187 h 11216"/>
              <a:gd name="T104" fmla="*/ 7245 w 27999"/>
              <a:gd name="T105" fmla="*/ 3888 h 11216"/>
              <a:gd name="T106" fmla="*/ 5231 w 27999"/>
              <a:gd name="T107" fmla="*/ 4699 h 11216"/>
              <a:gd name="T108" fmla="*/ 5231 w 27999"/>
              <a:gd name="T109" fmla="*/ 4056 h 11216"/>
              <a:gd name="T110" fmla="*/ 3217 w 27999"/>
              <a:gd name="T111" fmla="*/ 4056 h 11216"/>
              <a:gd name="T112" fmla="*/ 3217 w 27999"/>
              <a:gd name="T113" fmla="*/ 11048 h 11216"/>
              <a:gd name="T114" fmla="*/ 0 w 27999"/>
              <a:gd name="T115" fmla="*/ 11048 h 11216"/>
              <a:gd name="T116" fmla="*/ 0 w 27999"/>
              <a:gd name="T117" fmla="*/ 11048 h 11216"/>
              <a:gd name="T118" fmla="*/ 2098 w 27999"/>
              <a:gd name="T119" fmla="*/ 11048 h 11216"/>
              <a:gd name="T120" fmla="*/ 2098 w 27999"/>
              <a:gd name="T121" fmla="*/ 4056 h 11216"/>
              <a:gd name="T122" fmla="*/ 0 w 27999"/>
              <a:gd name="T123" fmla="*/ 4056 h 11216"/>
              <a:gd name="T124" fmla="*/ 0 w 27999"/>
              <a:gd name="T125" fmla="*/ 11048 h 1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999" h="11216">
                <a:moveTo>
                  <a:pt x="0" y="2909"/>
                </a:moveTo>
                <a:lnTo>
                  <a:pt x="0" y="2909"/>
                </a:lnTo>
                <a:cubicBezTo>
                  <a:pt x="2098" y="2909"/>
                  <a:pt x="2098" y="2909"/>
                  <a:pt x="2098" y="2909"/>
                </a:cubicBezTo>
                <a:cubicBezTo>
                  <a:pt x="2098" y="308"/>
                  <a:pt x="2098" y="308"/>
                  <a:pt x="2098" y="308"/>
                </a:cubicBezTo>
                <a:cubicBezTo>
                  <a:pt x="0" y="1763"/>
                  <a:pt x="0" y="1763"/>
                  <a:pt x="0" y="1763"/>
                </a:cubicBezTo>
                <a:lnTo>
                  <a:pt x="0" y="2909"/>
                </a:lnTo>
                <a:close/>
                <a:moveTo>
                  <a:pt x="23216" y="11048"/>
                </a:moveTo>
                <a:lnTo>
                  <a:pt x="23216" y="11048"/>
                </a:lnTo>
                <a:cubicBezTo>
                  <a:pt x="25313" y="11048"/>
                  <a:pt x="25313" y="11048"/>
                  <a:pt x="25313" y="11048"/>
                </a:cubicBezTo>
                <a:cubicBezTo>
                  <a:pt x="25313" y="8194"/>
                  <a:pt x="25313" y="8194"/>
                  <a:pt x="25313" y="8194"/>
                </a:cubicBezTo>
                <a:cubicBezTo>
                  <a:pt x="25313" y="6796"/>
                  <a:pt x="25509" y="5622"/>
                  <a:pt x="27103" y="5622"/>
                </a:cubicBezTo>
                <a:cubicBezTo>
                  <a:pt x="27411" y="5622"/>
                  <a:pt x="27719" y="5677"/>
                  <a:pt x="27998" y="5761"/>
                </a:cubicBezTo>
                <a:cubicBezTo>
                  <a:pt x="27998" y="3888"/>
                  <a:pt x="27998" y="3888"/>
                  <a:pt x="27998" y="3888"/>
                </a:cubicBezTo>
                <a:cubicBezTo>
                  <a:pt x="25872" y="3776"/>
                  <a:pt x="25313" y="4672"/>
                  <a:pt x="25313" y="4672"/>
                </a:cubicBezTo>
                <a:cubicBezTo>
                  <a:pt x="25313" y="4056"/>
                  <a:pt x="25313" y="4056"/>
                  <a:pt x="25313" y="4056"/>
                </a:cubicBezTo>
                <a:cubicBezTo>
                  <a:pt x="23216" y="4056"/>
                  <a:pt x="23216" y="4056"/>
                  <a:pt x="23216" y="4056"/>
                </a:cubicBezTo>
                <a:lnTo>
                  <a:pt x="23216" y="11048"/>
                </a:lnTo>
                <a:close/>
                <a:moveTo>
                  <a:pt x="18600" y="9313"/>
                </a:moveTo>
                <a:lnTo>
                  <a:pt x="18600" y="9313"/>
                </a:lnTo>
                <a:cubicBezTo>
                  <a:pt x="17565" y="9313"/>
                  <a:pt x="16921" y="8614"/>
                  <a:pt x="16921" y="7551"/>
                </a:cubicBezTo>
                <a:cubicBezTo>
                  <a:pt x="16921" y="6516"/>
                  <a:pt x="17565" y="5789"/>
                  <a:pt x="18600" y="5789"/>
                </a:cubicBezTo>
                <a:cubicBezTo>
                  <a:pt x="19663" y="5789"/>
                  <a:pt x="20278" y="6516"/>
                  <a:pt x="20278" y="7551"/>
                </a:cubicBezTo>
                <a:cubicBezTo>
                  <a:pt x="20278" y="8586"/>
                  <a:pt x="19663" y="9313"/>
                  <a:pt x="18600" y="9313"/>
                </a:cubicBezTo>
                <a:close/>
                <a:moveTo>
                  <a:pt x="18600" y="3888"/>
                </a:moveTo>
                <a:lnTo>
                  <a:pt x="18600" y="3888"/>
                </a:lnTo>
                <a:cubicBezTo>
                  <a:pt x="16503" y="3888"/>
                  <a:pt x="14824" y="5343"/>
                  <a:pt x="14824" y="7551"/>
                </a:cubicBezTo>
                <a:cubicBezTo>
                  <a:pt x="14824" y="9788"/>
                  <a:pt x="16503" y="11215"/>
                  <a:pt x="18600" y="11215"/>
                </a:cubicBezTo>
                <a:cubicBezTo>
                  <a:pt x="20698" y="11215"/>
                  <a:pt x="22404" y="9788"/>
                  <a:pt x="22404" y="7551"/>
                </a:cubicBezTo>
                <a:cubicBezTo>
                  <a:pt x="22404" y="5343"/>
                  <a:pt x="20698" y="3888"/>
                  <a:pt x="18600" y="3888"/>
                </a:cubicBezTo>
                <a:close/>
                <a:moveTo>
                  <a:pt x="10909" y="11048"/>
                </a:moveTo>
                <a:lnTo>
                  <a:pt x="10909" y="11048"/>
                </a:lnTo>
                <a:cubicBezTo>
                  <a:pt x="13006" y="11048"/>
                  <a:pt x="13006" y="11048"/>
                  <a:pt x="13006" y="11048"/>
                </a:cubicBezTo>
                <a:cubicBezTo>
                  <a:pt x="13006" y="5789"/>
                  <a:pt x="13006" y="5789"/>
                  <a:pt x="13006" y="5789"/>
                </a:cubicBezTo>
                <a:cubicBezTo>
                  <a:pt x="14544" y="5789"/>
                  <a:pt x="14544" y="5789"/>
                  <a:pt x="14544" y="5789"/>
                </a:cubicBezTo>
                <a:cubicBezTo>
                  <a:pt x="14544" y="4056"/>
                  <a:pt x="14544" y="4056"/>
                  <a:pt x="14544" y="4056"/>
                </a:cubicBezTo>
                <a:cubicBezTo>
                  <a:pt x="13006" y="4056"/>
                  <a:pt x="13006" y="4056"/>
                  <a:pt x="13006" y="4056"/>
                </a:cubicBezTo>
                <a:cubicBezTo>
                  <a:pt x="13006" y="2965"/>
                  <a:pt x="13006" y="2965"/>
                  <a:pt x="13006" y="2965"/>
                </a:cubicBezTo>
                <a:cubicBezTo>
                  <a:pt x="13006" y="2042"/>
                  <a:pt x="13342" y="1818"/>
                  <a:pt x="14012" y="1818"/>
                </a:cubicBezTo>
                <a:cubicBezTo>
                  <a:pt x="14236" y="1818"/>
                  <a:pt x="14489" y="1874"/>
                  <a:pt x="14684" y="1958"/>
                </a:cubicBezTo>
                <a:cubicBezTo>
                  <a:pt x="14796" y="140"/>
                  <a:pt x="14796" y="140"/>
                  <a:pt x="14796" y="140"/>
                </a:cubicBezTo>
                <a:cubicBezTo>
                  <a:pt x="14377" y="56"/>
                  <a:pt x="13986" y="0"/>
                  <a:pt x="13566" y="28"/>
                </a:cubicBezTo>
                <a:cubicBezTo>
                  <a:pt x="11273" y="28"/>
                  <a:pt x="10909" y="1315"/>
                  <a:pt x="10909" y="2825"/>
                </a:cubicBezTo>
                <a:lnTo>
                  <a:pt x="10909" y="11048"/>
                </a:lnTo>
                <a:close/>
                <a:moveTo>
                  <a:pt x="3217" y="11048"/>
                </a:moveTo>
                <a:lnTo>
                  <a:pt x="3217" y="11048"/>
                </a:lnTo>
                <a:cubicBezTo>
                  <a:pt x="5315" y="11048"/>
                  <a:pt x="5315" y="11048"/>
                  <a:pt x="5315" y="11048"/>
                </a:cubicBezTo>
                <a:cubicBezTo>
                  <a:pt x="5315" y="7551"/>
                  <a:pt x="5315" y="7551"/>
                  <a:pt x="5315" y="7551"/>
                </a:cubicBezTo>
                <a:cubicBezTo>
                  <a:pt x="5315" y="6656"/>
                  <a:pt x="5482" y="5789"/>
                  <a:pt x="6573" y="5789"/>
                </a:cubicBezTo>
                <a:cubicBezTo>
                  <a:pt x="7665" y="5789"/>
                  <a:pt x="7665" y="6824"/>
                  <a:pt x="7665" y="7607"/>
                </a:cubicBezTo>
                <a:cubicBezTo>
                  <a:pt x="7665" y="11048"/>
                  <a:pt x="7665" y="11048"/>
                  <a:pt x="7665" y="11048"/>
                </a:cubicBezTo>
                <a:cubicBezTo>
                  <a:pt x="9790" y="11048"/>
                  <a:pt x="9790" y="11048"/>
                  <a:pt x="9790" y="11048"/>
                </a:cubicBezTo>
                <a:cubicBezTo>
                  <a:pt x="9790" y="7187"/>
                  <a:pt x="9790" y="7187"/>
                  <a:pt x="9790" y="7187"/>
                </a:cubicBezTo>
                <a:cubicBezTo>
                  <a:pt x="9790" y="5314"/>
                  <a:pt x="9398" y="3888"/>
                  <a:pt x="7245" y="3888"/>
                </a:cubicBezTo>
                <a:cubicBezTo>
                  <a:pt x="5594" y="3888"/>
                  <a:pt x="5231" y="4699"/>
                  <a:pt x="5231" y="4699"/>
                </a:cubicBezTo>
                <a:cubicBezTo>
                  <a:pt x="5231" y="4056"/>
                  <a:pt x="5231" y="4056"/>
                  <a:pt x="5231" y="4056"/>
                </a:cubicBezTo>
                <a:cubicBezTo>
                  <a:pt x="3217" y="4056"/>
                  <a:pt x="3217" y="4056"/>
                  <a:pt x="3217" y="4056"/>
                </a:cubicBezTo>
                <a:lnTo>
                  <a:pt x="3217" y="11048"/>
                </a:lnTo>
                <a:close/>
                <a:moveTo>
                  <a:pt x="0" y="11048"/>
                </a:moveTo>
                <a:lnTo>
                  <a:pt x="0" y="11048"/>
                </a:lnTo>
                <a:cubicBezTo>
                  <a:pt x="2098" y="11048"/>
                  <a:pt x="2098" y="11048"/>
                  <a:pt x="2098" y="11048"/>
                </a:cubicBezTo>
                <a:cubicBezTo>
                  <a:pt x="2098" y="4056"/>
                  <a:pt x="2098" y="4056"/>
                  <a:pt x="2098" y="4056"/>
                </a:cubicBezTo>
                <a:cubicBezTo>
                  <a:pt x="0" y="4056"/>
                  <a:pt x="0" y="4056"/>
                  <a:pt x="0" y="4056"/>
                </a:cubicBezTo>
                <a:lnTo>
                  <a:pt x="0" y="11048"/>
                </a:lnTo>
                <a:close/>
              </a:path>
            </a:pathLst>
          </a:custGeom>
          <a:solidFill>
            <a:schemeClr val="tx2"/>
          </a:solidFill>
          <a:ln>
            <a:noFill/>
          </a:ln>
          <a:effectLst/>
        </p:spPr>
        <p:txBody>
          <a:bodyPr wrap="none" anchor="ctr"/>
          <a:lstStyle/>
          <a:p>
            <a:endParaRPr lang="en-US"/>
          </a:p>
        </p:txBody>
      </p:sp>
      <p:pic>
        <p:nvPicPr>
          <p:cNvPr id="4" name="Obraz 12" descr="Obraz zawierający tekst, sprzęt elektroniczny, monitor, wyświetlanie&#10;&#10;Opis wygenerowany automatycznie">
            <a:extLst>
              <a:ext uri="{FF2B5EF4-FFF2-40B4-BE49-F238E27FC236}">
                <a16:creationId xmlns:a16="http://schemas.microsoft.com/office/drawing/2014/main" id="{32F061C0-9016-4A2A-B617-E1A0BB5FFEAD}"/>
              </a:ext>
            </a:extLst>
          </p:cNvPr>
          <p:cNvPicPr>
            <a:picLocks noChangeAspect="1"/>
          </p:cNvPicPr>
          <p:nvPr userDrawn="1"/>
        </p:nvPicPr>
        <p:blipFill>
          <a:blip r:embed="rId2"/>
          <a:stretch>
            <a:fillRect/>
          </a:stretch>
        </p:blipFill>
        <p:spPr>
          <a:xfrm>
            <a:off x="9168164" y="990740"/>
            <a:ext cx="5248876" cy="7271049"/>
          </a:xfrm>
          <a:prstGeom prst="rect">
            <a:avLst/>
          </a:prstGeom>
        </p:spPr>
      </p:pic>
      <p:sp>
        <p:nvSpPr>
          <p:cNvPr id="6" name="Text Placeholder 10">
            <a:extLst>
              <a:ext uri="{FF2B5EF4-FFF2-40B4-BE49-F238E27FC236}">
                <a16:creationId xmlns:a16="http://schemas.microsoft.com/office/drawing/2014/main" id="{8A19546A-A407-8E65-3745-2DB8F0F60223}"/>
              </a:ext>
            </a:extLst>
          </p:cNvPr>
          <p:cNvSpPr>
            <a:spLocks noGrp="1"/>
          </p:cNvSpPr>
          <p:nvPr>
            <p:ph type="body" sz="quarter" idx="28"/>
          </p:nvPr>
        </p:nvSpPr>
        <p:spPr>
          <a:xfrm>
            <a:off x="905254" y="3290058"/>
            <a:ext cx="6702552"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7" name="Text Placeholder 16">
            <a:extLst>
              <a:ext uri="{FF2B5EF4-FFF2-40B4-BE49-F238E27FC236}">
                <a16:creationId xmlns:a16="http://schemas.microsoft.com/office/drawing/2014/main" id="{55BA806C-18B3-A15E-BFA0-C0B7953B0998}"/>
              </a:ext>
            </a:extLst>
          </p:cNvPr>
          <p:cNvSpPr>
            <a:spLocks noGrp="1"/>
          </p:cNvSpPr>
          <p:nvPr>
            <p:ph type="body" sz="quarter" idx="29"/>
          </p:nvPr>
        </p:nvSpPr>
        <p:spPr>
          <a:xfrm>
            <a:off x="905256" y="4104140"/>
            <a:ext cx="6701536" cy="3287986"/>
          </a:xfrm>
        </p:spPr>
        <p:txBody>
          <a:bodyPr tIns="0" bIns="0">
            <a:noAutofit/>
          </a:bodyPr>
          <a:lstStyle>
            <a:lvl1pPr>
              <a:lnSpc>
                <a:spcPct val="120000"/>
              </a:lnSpc>
              <a:spcBef>
                <a:spcPts val="1400"/>
              </a:spcBef>
              <a:spcAft>
                <a:spcPts val="600"/>
              </a:spcAft>
              <a:defRPr sz="1800"/>
            </a:lvl1pPr>
            <a:lvl2pPr>
              <a:spcBef>
                <a:spcPts val="300"/>
              </a:spcBef>
              <a:spcAft>
                <a:spcPts val="300"/>
              </a:spcAft>
              <a:defRPr sz="1600"/>
            </a:lvl2pPr>
            <a:lvl3pPr>
              <a:spcBef>
                <a:spcPts val="300"/>
              </a:spcBef>
              <a:spcAft>
                <a:spcPts val="0"/>
              </a:spcAft>
              <a:defRPr sz="1400"/>
            </a:lvl3pPr>
            <a:lvl4pPr>
              <a:spcBef>
                <a:spcPts val="300"/>
              </a:spcBef>
              <a:spcAft>
                <a:spcPts val="0"/>
              </a:spcAft>
              <a:defRPr sz="1200"/>
            </a:lvl4pPr>
            <a:lvl5pPr>
              <a:spcBef>
                <a:spcPts val="300"/>
              </a:spcBef>
              <a:spcAft>
                <a:spcPts val="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09474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ablet device – landscape">
    <p:bg>
      <p:bgPr>
        <a:solidFill>
          <a:schemeClr val="bg1"/>
        </a:solidFill>
        <a:effectLst/>
      </p:bgPr>
    </p:bg>
    <p:spTree>
      <p:nvGrpSpPr>
        <p:cNvPr id="1" name=""/>
        <p:cNvGrpSpPr/>
        <p:nvPr/>
      </p:nvGrpSpPr>
      <p:grpSpPr>
        <a:xfrm>
          <a:off x="0" y="0"/>
          <a:ext cx="0" cy="0"/>
          <a:chOff x="0" y="0"/>
          <a:chExt cx="0" cy="0"/>
        </a:xfrm>
      </p:grpSpPr>
      <p:sp>
        <p:nvSpPr>
          <p:cNvPr id="3" name="Picture Placeholder 11">
            <a:extLst>
              <a:ext uri="{FF2B5EF4-FFF2-40B4-BE49-F238E27FC236}">
                <a16:creationId xmlns:a16="http://schemas.microsoft.com/office/drawing/2014/main" id="{94C48750-8414-E283-B1C1-25B76248F4EB}"/>
              </a:ext>
            </a:extLst>
          </p:cNvPr>
          <p:cNvSpPr>
            <a:spLocks noGrp="1"/>
          </p:cNvSpPr>
          <p:nvPr>
            <p:ph type="pic" sz="quarter" idx="13" hasCustomPrompt="1"/>
          </p:nvPr>
        </p:nvSpPr>
        <p:spPr>
          <a:xfrm>
            <a:off x="8404750" y="2267996"/>
            <a:ext cx="6775704" cy="4718304"/>
          </a:xfrm>
          <a:prstGeom prst="roundRect">
            <a:avLst>
              <a:gd name="adj" fmla="val 2486"/>
            </a:avLst>
          </a:prstGeom>
          <a:pattFill prst="dkUpDiag">
            <a:fgClr>
              <a:schemeClr val="bg1">
                <a:lumMod val="75000"/>
              </a:schemeClr>
            </a:fgClr>
            <a:bgClr>
              <a:schemeClr val="bg1"/>
            </a:bgClr>
          </a:pattFill>
          <a:effectLst>
            <a:innerShdw blurRad="63500">
              <a:prstClr val="black">
                <a:alpha val="50000"/>
              </a:prstClr>
            </a:innerShdw>
          </a:effectLst>
        </p:spPr>
        <p:txBody>
          <a:bodyPr tIns="548640" anchor="t">
            <a:normAutofit/>
          </a:bodyPr>
          <a:lstStyle>
            <a:lvl1pPr algn="ctr">
              <a:defRPr sz="1800" b="0" i="0">
                <a:solidFill>
                  <a:schemeClr val="tx1"/>
                </a:solidFill>
                <a:latin typeface="Arial" panose="020B0604020202020204" pitchFamily="34" charset="0"/>
              </a:defRPr>
            </a:lvl1pPr>
          </a:lstStyle>
          <a:p>
            <a:r>
              <a:rPr lang="en-US"/>
              <a:t>Drag and drop image</a:t>
            </a:r>
          </a:p>
        </p:txBody>
      </p:sp>
      <p:sp>
        <p:nvSpPr>
          <p:cNvPr id="21" name="Slide Title">
            <a:extLst>
              <a:ext uri="{FF2B5EF4-FFF2-40B4-BE49-F238E27FC236}">
                <a16:creationId xmlns:a16="http://schemas.microsoft.com/office/drawing/2014/main" id="{BCC77C2C-DD43-CE49-873C-CF04AC935F94}"/>
              </a:ext>
            </a:extLst>
          </p:cNvPr>
          <p:cNvSpPr>
            <a:spLocks noGrp="1"/>
          </p:cNvSpPr>
          <p:nvPr>
            <p:ph type="title" hasCustomPrompt="1"/>
          </p:nvPr>
        </p:nvSpPr>
        <p:spPr>
          <a:xfrm>
            <a:off x="868680" y="2002536"/>
            <a:ext cx="6738906" cy="1099219"/>
          </a:xfrm>
        </p:spPr>
        <p:txBody>
          <a:bodyPr>
            <a:noAutofit/>
          </a:bodyPr>
          <a:lstStyle>
            <a:lvl1pPr>
              <a:defRPr>
                <a:solidFill>
                  <a:schemeClr val="tx2"/>
                </a:solidFill>
              </a:defRPr>
            </a:lvl1pPr>
          </a:lstStyle>
          <a:p>
            <a:r>
              <a:rPr lang="en-US"/>
              <a:t>Tablet device – landscape</a:t>
            </a:r>
          </a:p>
        </p:txBody>
      </p:sp>
      <p:sp>
        <p:nvSpPr>
          <p:cNvPr id="11" name="eyebrow">
            <a:extLst>
              <a:ext uri="{FF2B5EF4-FFF2-40B4-BE49-F238E27FC236}">
                <a16:creationId xmlns:a16="http://schemas.microsoft.com/office/drawing/2014/main" id="{1339AEE0-CAB2-AC43-8305-2CB3131E1C62}"/>
              </a:ext>
            </a:extLst>
          </p:cNvPr>
          <p:cNvSpPr>
            <a:spLocks noGrp="1"/>
          </p:cNvSpPr>
          <p:nvPr>
            <p:ph type="body" sz="quarter" idx="12" hasCustomPrompt="1"/>
          </p:nvPr>
        </p:nvSpPr>
        <p:spPr>
          <a:xfrm>
            <a:off x="905256" y="1600200"/>
            <a:ext cx="6701536"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15" name="Footer Placeholder">
            <a:extLst>
              <a:ext uri="{FF2B5EF4-FFF2-40B4-BE49-F238E27FC236}">
                <a16:creationId xmlns:a16="http://schemas.microsoft.com/office/drawing/2014/main" id="{472A04C3-F2D4-41F4-A6EB-FE9488C672EA}"/>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solidFill>
                  <a:schemeClr val="tx1"/>
                </a:solidFill>
              </a:rPr>
              <a:t>Corporate PowerPoint Template</a:t>
            </a:r>
          </a:p>
        </p:txBody>
      </p:sp>
      <p:sp>
        <p:nvSpPr>
          <p:cNvPr id="16" name="Slide Number Placeholder">
            <a:extLst>
              <a:ext uri="{FF2B5EF4-FFF2-40B4-BE49-F238E27FC236}">
                <a16:creationId xmlns:a16="http://schemas.microsoft.com/office/drawing/2014/main" id="{F05C91BC-DC95-4C10-9833-ADCA2E232D2D}"/>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7" name="TextBox 8">
            <a:extLst>
              <a:ext uri="{FF2B5EF4-FFF2-40B4-BE49-F238E27FC236}">
                <a16:creationId xmlns:a16="http://schemas.microsoft.com/office/drawing/2014/main" id="{D47EC912-EE82-4E62-B366-2228C228FD0B}"/>
              </a:ext>
            </a:extLst>
          </p:cNvPr>
          <p:cNvSpPr txBox="1">
            <a:spLocks noChangeArrowheads="1"/>
          </p:cNvSpPr>
          <p:nvPr userDrawn="1"/>
        </p:nvSpPr>
        <p:spPr bwMode="auto">
          <a:xfrm>
            <a:off x="12514011" y="8520358"/>
            <a:ext cx="2816477" cy="138499"/>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900" b="0" i="0" spc="0" baseline="0">
                <a:solidFill>
                  <a:schemeClr val="tx2"/>
                </a:solidFill>
                <a:latin typeface="Arial" panose="020B0604020202020204" pitchFamily="34" charset="0"/>
                <a:ea typeface="Arial Regular" charset="0"/>
                <a:cs typeface="Arial Regular" charset="0"/>
              </a:rPr>
              <a:t>Copyright © 202</a:t>
            </a:r>
            <a:r>
              <a:rPr lang="pl-PL" sz="900" b="0" i="0" spc="0" baseline="0">
                <a:solidFill>
                  <a:schemeClr val="tx2"/>
                </a:solidFill>
                <a:latin typeface="Arial" panose="020B0604020202020204" pitchFamily="34" charset="0"/>
                <a:ea typeface="Arial Regular" charset="0"/>
                <a:cs typeface="Arial Regular" charset="0"/>
              </a:rPr>
              <a:t>3</a:t>
            </a:r>
            <a:r>
              <a:rPr lang="en-US" sz="900" b="0" i="0" spc="0" baseline="0">
                <a:solidFill>
                  <a:schemeClr val="tx2"/>
                </a:solidFill>
                <a:latin typeface="Arial" panose="020B0604020202020204" pitchFamily="34" charset="0"/>
                <a:ea typeface="Arial Regular" charset="0"/>
                <a:cs typeface="Arial Regular" charset="0"/>
              </a:rPr>
              <a:t>. Infor. All Rights Reserved. </a:t>
            </a:r>
            <a:r>
              <a:rPr lang="en-US" sz="900" b="0" i="0" spc="0" baseline="0" err="1">
                <a:solidFill>
                  <a:schemeClr val="tx2"/>
                </a:solidFill>
                <a:latin typeface="Arial" panose="020B0604020202020204" pitchFamily="34" charset="0"/>
                <a:ea typeface="Arial Regular" charset="0"/>
                <a:cs typeface="Arial Regular" charset="0"/>
              </a:rPr>
              <a:t>infor.com</a:t>
            </a:r>
            <a:endParaRPr lang="en-US" sz="900" b="0" i="0" spc="0" baseline="0">
              <a:solidFill>
                <a:schemeClr val="tx2"/>
              </a:solidFill>
              <a:latin typeface="Arial" panose="020B0604020202020204" pitchFamily="34" charset="0"/>
              <a:ea typeface="Arial Regular" charset="0"/>
              <a:cs typeface="Arial Regular" charset="0"/>
            </a:endParaRPr>
          </a:p>
        </p:txBody>
      </p:sp>
      <p:sp>
        <p:nvSpPr>
          <p:cNvPr id="18" name="Freeform 1">
            <a:extLst>
              <a:ext uri="{FF2B5EF4-FFF2-40B4-BE49-F238E27FC236}">
                <a16:creationId xmlns:a16="http://schemas.microsoft.com/office/drawing/2014/main" id="{14A83FC9-D611-4DA7-9F9F-B244723E05DB}"/>
              </a:ext>
            </a:extLst>
          </p:cNvPr>
          <p:cNvSpPr>
            <a:spLocks noChangeAspect="1" noChangeArrowheads="1"/>
          </p:cNvSpPr>
          <p:nvPr userDrawn="1"/>
        </p:nvSpPr>
        <p:spPr bwMode="auto">
          <a:xfrm>
            <a:off x="905256" y="8476488"/>
            <a:ext cx="388100" cy="155448"/>
          </a:xfrm>
          <a:custGeom>
            <a:avLst/>
            <a:gdLst>
              <a:gd name="T0" fmla="*/ 0 w 27999"/>
              <a:gd name="T1" fmla="*/ 2909 h 11216"/>
              <a:gd name="T2" fmla="*/ 0 w 27999"/>
              <a:gd name="T3" fmla="*/ 2909 h 11216"/>
              <a:gd name="T4" fmla="*/ 2098 w 27999"/>
              <a:gd name="T5" fmla="*/ 2909 h 11216"/>
              <a:gd name="T6" fmla="*/ 2098 w 27999"/>
              <a:gd name="T7" fmla="*/ 308 h 11216"/>
              <a:gd name="T8" fmla="*/ 0 w 27999"/>
              <a:gd name="T9" fmla="*/ 1763 h 11216"/>
              <a:gd name="T10" fmla="*/ 0 w 27999"/>
              <a:gd name="T11" fmla="*/ 2909 h 11216"/>
              <a:gd name="T12" fmla="*/ 23216 w 27999"/>
              <a:gd name="T13" fmla="*/ 11048 h 11216"/>
              <a:gd name="T14" fmla="*/ 23216 w 27999"/>
              <a:gd name="T15" fmla="*/ 11048 h 11216"/>
              <a:gd name="T16" fmla="*/ 25313 w 27999"/>
              <a:gd name="T17" fmla="*/ 11048 h 11216"/>
              <a:gd name="T18" fmla="*/ 25313 w 27999"/>
              <a:gd name="T19" fmla="*/ 8194 h 11216"/>
              <a:gd name="T20" fmla="*/ 27103 w 27999"/>
              <a:gd name="T21" fmla="*/ 5622 h 11216"/>
              <a:gd name="T22" fmla="*/ 27998 w 27999"/>
              <a:gd name="T23" fmla="*/ 5761 h 11216"/>
              <a:gd name="T24" fmla="*/ 27998 w 27999"/>
              <a:gd name="T25" fmla="*/ 3888 h 11216"/>
              <a:gd name="T26" fmla="*/ 25313 w 27999"/>
              <a:gd name="T27" fmla="*/ 4672 h 11216"/>
              <a:gd name="T28" fmla="*/ 25313 w 27999"/>
              <a:gd name="T29" fmla="*/ 4056 h 11216"/>
              <a:gd name="T30" fmla="*/ 23216 w 27999"/>
              <a:gd name="T31" fmla="*/ 4056 h 11216"/>
              <a:gd name="T32" fmla="*/ 23216 w 27999"/>
              <a:gd name="T33" fmla="*/ 11048 h 11216"/>
              <a:gd name="T34" fmla="*/ 18600 w 27999"/>
              <a:gd name="T35" fmla="*/ 9313 h 11216"/>
              <a:gd name="T36" fmla="*/ 18600 w 27999"/>
              <a:gd name="T37" fmla="*/ 9313 h 11216"/>
              <a:gd name="T38" fmla="*/ 16921 w 27999"/>
              <a:gd name="T39" fmla="*/ 7551 h 11216"/>
              <a:gd name="T40" fmla="*/ 18600 w 27999"/>
              <a:gd name="T41" fmla="*/ 5789 h 11216"/>
              <a:gd name="T42" fmla="*/ 20278 w 27999"/>
              <a:gd name="T43" fmla="*/ 7551 h 11216"/>
              <a:gd name="T44" fmla="*/ 18600 w 27999"/>
              <a:gd name="T45" fmla="*/ 9313 h 11216"/>
              <a:gd name="T46" fmla="*/ 18600 w 27999"/>
              <a:gd name="T47" fmla="*/ 3888 h 11216"/>
              <a:gd name="T48" fmla="*/ 18600 w 27999"/>
              <a:gd name="T49" fmla="*/ 3888 h 11216"/>
              <a:gd name="T50" fmla="*/ 14824 w 27999"/>
              <a:gd name="T51" fmla="*/ 7551 h 11216"/>
              <a:gd name="T52" fmla="*/ 18600 w 27999"/>
              <a:gd name="T53" fmla="*/ 11215 h 11216"/>
              <a:gd name="T54" fmla="*/ 22404 w 27999"/>
              <a:gd name="T55" fmla="*/ 7551 h 11216"/>
              <a:gd name="T56" fmla="*/ 18600 w 27999"/>
              <a:gd name="T57" fmla="*/ 3888 h 11216"/>
              <a:gd name="T58" fmla="*/ 10909 w 27999"/>
              <a:gd name="T59" fmla="*/ 11048 h 11216"/>
              <a:gd name="T60" fmla="*/ 10909 w 27999"/>
              <a:gd name="T61" fmla="*/ 11048 h 11216"/>
              <a:gd name="T62" fmla="*/ 13006 w 27999"/>
              <a:gd name="T63" fmla="*/ 11048 h 11216"/>
              <a:gd name="T64" fmla="*/ 13006 w 27999"/>
              <a:gd name="T65" fmla="*/ 5789 h 11216"/>
              <a:gd name="T66" fmla="*/ 14544 w 27999"/>
              <a:gd name="T67" fmla="*/ 5789 h 11216"/>
              <a:gd name="T68" fmla="*/ 14544 w 27999"/>
              <a:gd name="T69" fmla="*/ 4056 h 11216"/>
              <a:gd name="T70" fmla="*/ 13006 w 27999"/>
              <a:gd name="T71" fmla="*/ 4056 h 11216"/>
              <a:gd name="T72" fmla="*/ 13006 w 27999"/>
              <a:gd name="T73" fmla="*/ 2965 h 11216"/>
              <a:gd name="T74" fmla="*/ 14012 w 27999"/>
              <a:gd name="T75" fmla="*/ 1818 h 11216"/>
              <a:gd name="T76" fmla="*/ 14684 w 27999"/>
              <a:gd name="T77" fmla="*/ 1958 h 11216"/>
              <a:gd name="T78" fmla="*/ 14796 w 27999"/>
              <a:gd name="T79" fmla="*/ 140 h 11216"/>
              <a:gd name="T80" fmla="*/ 13566 w 27999"/>
              <a:gd name="T81" fmla="*/ 28 h 11216"/>
              <a:gd name="T82" fmla="*/ 10909 w 27999"/>
              <a:gd name="T83" fmla="*/ 2825 h 11216"/>
              <a:gd name="T84" fmla="*/ 10909 w 27999"/>
              <a:gd name="T85" fmla="*/ 11048 h 11216"/>
              <a:gd name="T86" fmla="*/ 3217 w 27999"/>
              <a:gd name="T87" fmla="*/ 11048 h 11216"/>
              <a:gd name="T88" fmla="*/ 3217 w 27999"/>
              <a:gd name="T89" fmla="*/ 11048 h 11216"/>
              <a:gd name="T90" fmla="*/ 5315 w 27999"/>
              <a:gd name="T91" fmla="*/ 11048 h 11216"/>
              <a:gd name="T92" fmla="*/ 5315 w 27999"/>
              <a:gd name="T93" fmla="*/ 7551 h 11216"/>
              <a:gd name="T94" fmla="*/ 6573 w 27999"/>
              <a:gd name="T95" fmla="*/ 5789 h 11216"/>
              <a:gd name="T96" fmla="*/ 7665 w 27999"/>
              <a:gd name="T97" fmla="*/ 7607 h 11216"/>
              <a:gd name="T98" fmla="*/ 7665 w 27999"/>
              <a:gd name="T99" fmla="*/ 11048 h 11216"/>
              <a:gd name="T100" fmla="*/ 9790 w 27999"/>
              <a:gd name="T101" fmla="*/ 11048 h 11216"/>
              <a:gd name="T102" fmla="*/ 9790 w 27999"/>
              <a:gd name="T103" fmla="*/ 7187 h 11216"/>
              <a:gd name="T104" fmla="*/ 7245 w 27999"/>
              <a:gd name="T105" fmla="*/ 3888 h 11216"/>
              <a:gd name="T106" fmla="*/ 5231 w 27999"/>
              <a:gd name="T107" fmla="*/ 4699 h 11216"/>
              <a:gd name="T108" fmla="*/ 5231 w 27999"/>
              <a:gd name="T109" fmla="*/ 4056 h 11216"/>
              <a:gd name="T110" fmla="*/ 3217 w 27999"/>
              <a:gd name="T111" fmla="*/ 4056 h 11216"/>
              <a:gd name="T112" fmla="*/ 3217 w 27999"/>
              <a:gd name="T113" fmla="*/ 11048 h 11216"/>
              <a:gd name="T114" fmla="*/ 0 w 27999"/>
              <a:gd name="T115" fmla="*/ 11048 h 11216"/>
              <a:gd name="T116" fmla="*/ 0 w 27999"/>
              <a:gd name="T117" fmla="*/ 11048 h 11216"/>
              <a:gd name="T118" fmla="*/ 2098 w 27999"/>
              <a:gd name="T119" fmla="*/ 11048 h 11216"/>
              <a:gd name="T120" fmla="*/ 2098 w 27999"/>
              <a:gd name="T121" fmla="*/ 4056 h 11216"/>
              <a:gd name="T122" fmla="*/ 0 w 27999"/>
              <a:gd name="T123" fmla="*/ 4056 h 11216"/>
              <a:gd name="T124" fmla="*/ 0 w 27999"/>
              <a:gd name="T125" fmla="*/ 11048 h 1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999" h="11216">
                <a:moveTo>
                  <a:pt x="0" y="2909"/>
                </a:moveTo>
                <a:lnTo>
                  <a:pt x="0" y="2909"/>
                </a:lnTo>
                <a:cubicBezTo>
                  <a:pt x="2098" y="2909"/>
                  <a:pt x="2098" y="2909"/>
                  <a:pt x="2098" y="2909"/>
                </a:cubicBezTo>
                <a:cubicBezTo>
                  <a:pt x="2098" y="308"/>
                  <a:pt x="2098" y="308"/>
                  <a:pt x="2098" y="308"/>
                </a:cubicBezTo>
                <a:cubicBezTo>
                  <a:pt x="0" y="1763"/>
                  <a:pt x="0" y="1763"/>
                  <a:pt x="0" y="1763"/>
                </a:cubicBezTo>
                <a:lnTo>
                  <a:pt x="0" y="2909"/>
                </a:lnTo>
                <a:close/>
                <a:moveTo>
                  <a:pt x="23216" y="11048"/>
                </a:moveTo>
                <a:lnTo>
                  <a:pt x="23216" y="11048"/>
                </a:lnTo>
                <a:cubicBezTo>
                  <a:pt x="25313" y="11048"/>
                  <a:pt x="25313" y="11048"/>
                  <a:pt x="25313" y="11048"/>
                </a:cubicBezTo>
                <a:cubicBezTo>
                  <a:pt x="25313" y="8194"/>
                  <a:pt x="25313" y="8194"/>
                  <a:pt x="25313" y="8194"/>
                </a:cubicBezTo>
                <a:cubicBezTo>
                  <a:pt x="25313" y="6796"/>
                  <a:pt x="25509" y="5622"/>
                  <a:pt x="27103" y="5622"/>
                </a:cubicBezTo>
                <a:cubicBezTo>
                  <a:pt x="27411" y="5622"/>
                  <a:pt x="27719" y="5677"/>
                  <a:pt x="27998" y="5761"/>
                </a:cubicBezTo>
                <a:cubicBezTo>
                  <a:pt x="27998" y="3888"/>
                  <a:pt x="27998" y="3888"/>
                  <a:pt x="27998" y="3888"/>
                </a:cubicBezTo>
                <a:cubicBezTo>
                  <a:pt x="25872" y="3776"/>
                  <a:pt x="25313" y="4672"/>
                  <a:pt x="25313" y="4672"/>
                </a:cubicBezTo>
                <a:cubicBezTo>
                  <a:pt x="25313" y="4056"/>
                  <a:pt x="25313" y="4056"/>
                  <a:pt x="25313" y="4056"/>
                </a:cubicBezTo>
                <a:cubicBezTo>
                  <a:pt x="23216" y="4056"/>
                  <a:pt x="23216" y="4056"/>
                  <a:pt x="23216" y="4056"/>
                </a:cubicBezTo>
                <a:lnTo>
                  <a:pt x="23216" y="11048"/>
                </a:lnTo>
                <a:close/>
                <a:moveTo>
                  <a:pt x="18600" y="9313"/>
                </a:moveTo>
                <a:lnTo>
                  <a:pt x="18600" y="9313"/>
                </a:lnTo>
                <a:cubicBezTo>
                  <a:pt x="17565" y="9313"/>
                  <a:pt x="16921" y="8614"/>
                  <a:pt x="16921" y="7551"/>
                </a:cubicBezTo>
                <a:cubicBezTo>
                  <a:pt x="16921" y="6516"/>
                  <a:pt x="17565" y="5789"/>
                  <a:pt x="18600" y="5789"/>
                </a:cubicBezTo>
                <a:cubicBezTo>
                  <a:pt x="19663" y="5789"/>
                  <a:pt x="20278" y="6516"/>
                  <a:pt x="20278" y="7551"/>
                </a:cubicBezTo>
                <a:cubicBezTo>
                  <a:pt x="20278" y="8586"/>
                  <a:pt x="19663" y="9313"/>
                  <a:pt x="18600" y="9313"/>
                </a:cubicBezTo>
                <a:close/>
                <a:moveTo>
                  <a:pt x="18600" y="3888"/>
                </a:moveTo>
                <a:lnTo>
                  <a:pt x="18600" y="3888"/>
                </a:lnTo>
                <a:cubicBezTo>
                  <a:pt x="16503" y="3888"/>
                  <a:pt x="14824" y="5343"/>
                  <a:pt x="14824" y="7551"/>
                </a:cubicBezTo>
                <a:cubicBezTo>
                  <a:pt x="14824" y="9788"/>
                  <a:pt x="16503" y="11215"/>
                  <a:pt x="18600" y="11215"/>
                </a:cubicBezTo>
                <a:cubicBezTo>
                  <a:pt x="20698" y="11215"/>
                  <a:pt x="22404" y="9788"/>
                  <a:pt x="22404" y="7551"/>
                </a:cubicBezTo>
                <a:cubicBezTo>
                  <a:pt x="22404" y="5343"/>
                  <a:pt x="20698" y="3888"/>
                  <a:pt x="18600" y="3888"/>
                </a:cubicBezTo>
                <a:close/>
                <a:moveTo>
                  <a:pt x="10909" y="11048"/>
                </a:moveTo>
                <a:lnTo>
                  <a:pt x="10909" y="11048"/>
                </a:lnTo>
                <a:cubicBezTo>
                  <a:pt x="13006" y="11048"/>
                  <a:pt x="13006" y="11048"/>
                  <a:pt x="13006" y="11048"/>
                </a:cubicBezTo>
                <a:cubicBezTo>
                  <a:pt x="13006" y="5789"/>
                  <a:pt x="13006" y="5789"/>
                  <a:pt x="13006" y="5789"/>
                </a:cubicBezTo>
                <a:cubicBezTo>
                  <a:pt x="14544" y="5789"/>
                  <a:pt x="14544" y="5789"/>
                  <a:pt x="14544" y="5789"/>
                </a:cubicBezTo>
                <a:cubicBezTo>
                  <a:pt x="14544" y="4056"/>
                  <a:pt x="14544" y="4056"/>
                  <a:pt x="14544" y="4056"/>
                </a:cubicBezTo>
                <a:cubicBezTo>
                  <a:pt x="13006" y="4056"/>
                  <a:pt x="13006" y="4056"/>
                  <a:pt x="13006" y="4056"/>
                </a:cubicBezTo>
                <a:cubicBezTo>
                  <a:pt x="13006" y="2965"/>
                  <a:pt x="13006" y="2965"/>
                  <a:pt x="13006" y="2965"/>
                </a:cubicBezTo>
                <a:cubicBezTo>
                  <a:pt x="13006" y="2042"/>
                  <a:pt x="13342" y="1818"/>
                  <a:pt x="14012" y="1818"/>
                </a:cubicBezTo>
                <a:cubicBezTo>
                  <a:pt x="14236" y="1818"/>
                  <a:pt x="14489" y="1874"/>
                  <a:pt x="14684" y="1958"/>
                </a:cubicBezTo>
                <a:cubicBezTo>
                  <a:pt x="14796" y="140"/>
                  <a:pt x="14796" y="140"/>
                  <a:pt x="14796" y="140"/>
                </a:cubicBezTo>
                <a:cubicBezTo>
                  <a:pt x="14377" y="56"/>
                  <a:pt x="13986" y="0"/>
                  <a:pt x="13566" y="28"/>
                </a:cubicBezTo>
                <a:cubicBezTo>
                  <a:pt x="11273" y="28"/>
                  <a:pt x="10909" y="1315"/>
                  <a:pt x="10909" y="2825"/>
                </a:cubicBezTo>
                <a:lnTo>
                  <a:pt x="10909" y="11048"/>
                </a:lnTo>
                <a:close/>
                <a:moveTo>
                  <a:pt x="3217" y="11048"/>
                </a:moveTo>
                <a:lnTo>
                  <a:pt x="3217" y="11048"/>
                </a:lnTo>
                <a:cubicBezTo>
                  <a:pt x="5315" y="11048"/>
                  <a:pt x="5315" y="11048"/>
                  <a:pt x="5315" y="11048"/>
                </a:cubicBezTo>
                <a:cubicBezTo>
                  <a:pt x="5315" y="7551"/>
                  <a:pt x="5315" y="7551"/>
                  <a:pt x="5315" y="7551"/>
                </a:cubicBezTo>
                <a:cubicBezTo>
                  <a:pt x="5315" y="6656"/>
                  <a:pt x="5482" y="5789"/>
                  <a:pt x="6573" y="5789"/>
                </a:cubicBezTo>
                <a:cubicBezTo>
                  <a:pt x="7665" y="5789"/>
                  <a:pt x="7665" y="6824"/>
                  <a:pt x="7665" y="7607"/>
                </a:cubicBezTo>
                <a:cubicBezTo>
                  <a:pt x="7665" y="11048"/>
                  <a:pt x="7665" y="11048"/>
                  <a:pt x="7665" y="11048"/>
                </a:cubicBezTo>
                <a:cubicBezTo>
                  <a:pt x="9790" y="11048"/>
                  <a:pt x="9790" y="11048"/>
                  <a:pt x="9790" y="11048"/>
                </a:cubicBezTo>
                <a:cubicBezTo>
                  <a:pt x="9790" y="7187"/>
                  <a:pt x="9790" y="7187"/>
                  <a:pt x="9790" y="7187"/>
                </a:cubicBezTo>
                <a:cubicBezTo>
                  <a:pt x="9790" y="5314"/>
                  <a:pt x="9398" y="3888"/>
                  <a:pt x="7245" y="3888"/>
                </a:cubicBezTo>
                <a:cubicBezTo>
                  <a:pt x="5594" y="3888"/>
                  <a:pt x="5231" y="4699"/>
                  <a:pt x="5231" y="4699"/>
                </a:cubicBezTo>
                <a:cubicBezTo>
                  <a:pt x="5231" y="4056"/>
                  <a:pt x="5231" y="4056"/>
                  <a:pt x="5231" y="4056"/>
                </a:cubicBezTo>
                <a:cubicBezTo>
                  <a:pt x="3217" y="4056"/>
                  <a:pt x="3217" y="4056"/>
                  <a:pt x="3217" y="4056"/>
                </a:cubicBezTo>
                <a:lnTo>
                  <a:pt x="3217" y="11048"/>
                </a:lnTo>
                <a:close/>
                <a:moveTo>
                  <a:pt x="0" y="11048"/>
                </a:moveTo>
                <a:lnTo>
                  <a:pt x="0" y="11048"/>
                </a:lnTo>
                <a:cubicBezTo>
                  <a:pt x="2098" y="11048"/>
                  <a:pt x="2098" y="11048"/>
                  <a:pt x="2098" y="11048"/>
                </a:cubicBezTo>
                <a:cubicBezTo>
                  <a:pt x="2098" y="4056"/>
                  <a:pt x="2098" y="4056"/>
                  <a:pt x="2098" y="4056"/>
                </a:cubicBezTo>
                <a:cubicBezTo>
                  <a:pt x="0" y="4056"/>
                  <a:pt x="0" y="4056"/>
                  <a:pt x="0" y="4056"/>
                </a:cubicBezTo>
                <a:lnTo>
                  <a:pt x="0" y="11048"/>
                </a:lnTo>
                <a:close/>
              </a:path>
            </a:pathLst>
          </a:custGeom>
          <a:solidFill>
            <a:schemeClr val="tx2"/>
          </a:solidFill>
          <a:ln>
            <a:noFill/>
          </a:ln>
          <a:effectLst/>
        </p:spPr>
        <p:txBody>
          <a:bodyPr wrap="none" anchor="ctr"/>
          <a:lstStyle/>
          <a:p>
            <a:endParaRPr lang="en-US"/>
          </a:p>
        </p:txBody>
      </p:sp>
      <p:pic>
        <p:nvPicPr>
          <p:cNvPr id="4" name="device" descr="Obraz zawierający tekst, sprzęt elektroniczny, monitor, wyświetlanie&#10;&#10;Opis wygenerowany automatycznie">
            <a:extLst>
              <a:ext uri="{FF2B5EF4-FFF2-40B4-BE49-F238E27FC236}">
                <a16:creationId xmlns:a16="http://schemas.microsoft.com/office/drawing/2014/main" id="{32F061C0-9016-4A2A-B617-E1A0BB5FFEAD}"/>
              </a:ext>
            </a:extLst>
          </p:cNvPr>
          <p:cNvPicPr>
            <a:picLocks noChangeAspect="1"/>
          </p:cNvPicPr>
          <p:nvPr userDrawn="1"/>
        </p:nvPicPr>
        <p:blipFill>
          <a:blip r:embed="rId2"/>
          <a:stretch>
            <a:fillRect/>
          </a:stretch>
        </p:blipFill>
        <p:spPr>
          <a:xfrm rot="16200000">
            <a:off x="9168164" y="990740"/>
            <a:ext cx="5248876" cy="7271049"/>
          </a:xfrm>
          <a:prstGeom prst="rect">
            <a:avLst/>
          </a:prstGeom>
        </p:spPr>
      </p:pic>
      <p:sp>
        <p:nvSpPr>
          <p:cNvPr id="6" name="Text Placeholder 10">
            <a:extLst>
              <a:ext uri="{FF2B5EF4-FFF2-40B4-BE49-F238E27FC236}">
                <a16:creationId xmlns:a16="http://schemas.microsoft.com/office/drawing/2014/main" id="{B72A8331-917D-FD34-577E-F081D6D6D3E4}"/>
              </a:ext>
            </a:extLst>
          </p:cNvPr>
          <p:cNvSpPr>
            <a:spLocks noGrp="1"/>
          </p:cNvSpPr>
          <p:nvPr>
            <p:ph type="body" sz="quarter" idx="28"/>
          </p:nvPr>
        </p:nvSpPr>
        <p:spPr>
          <a:xfrm>
            <a:off x="905254" y="3290058"/>
            <a:ext cx="6702552"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9" name="Text Placeholder 16">
            <a:extLst>
              <a:ext uri="{FF2B5EF4-FFF2-40B4-BE49-F238E27FC236}">
                <a16:creationId xmlns:a16="http://schemas.microsoft.com/office/drawing/2014/main" id="{BE6FD55C-384E-3FA5-4A98-DC045D43267A}"/>
              </a:ext>
            </a:extLst>
          </p:cNvPr>
          <p:cNvSpPr>
            <a:spLocks noGrp="1"/>
          </p:cNvSpPr>
          <p:nvPr>
            <p:ph type="body" sz="quarter" idx="29"/>
          </p:nvPr>
        </p:nvSpPr>
        <p:spPr>
          <a:xfrm>
            <a:off x="905256" y="4104140"/>
            <a:ext cx="6701536" cy="3287986"/>
          </a:xfrm>
        </p:spPr>
        <p:txBody>
          <a:bodyPr tIns="0" bIns="0">
            <a:noAutofit/>
          </a:bodyPr>
          <a:lstStyle>
            <a:lvl1pPr>
              <a:lnSpc>
                <a:spcPct val="120000"/>
              </a:lnSpc>
              <a:spcBef>
                <a:spcPts val="1400"/>
              </a:spcBef>
              <a:spcAft>
                <a:spcPts val="600"/>
              </a:spcAft>
              <a:defRPr sz="1800"/>
            </a:lvl1pPr>
            <a:lvl2pPr>
              <a:spcBef>
                <a:spcPts val="300"/>
              </a:spcBef>
              <a:spcAft>
                <a:spcPts val="300"/>
              </a:spcAft>
              <a:defRPr sz="1600"/>
            </a:lvl2pPr>
            <a:lvl3pPr>
              <a:spcBef>
                <a:spcPts val="300"/>
              </a:spcBef>
              <a:spcAft>
                <a:spcPts val="0"/>
              </a:spcAft>
              <a:defRPr sz="1400"/>
            </a:lvl3pPr>
            <a:lvl4pPr>
              <a:spcBef>
                <a:spcPts val="300"/>
              </a:spcBef>
              <a:spcAft>
                <a:spcPts val="0"/>
              </a:spcAft>
              <a:defRPr sz="1200"/>
            </a:lvl4pPr>
            <a:lvl5pPr>
              <a:spcBef>
                <a:spcPts val="300"/>
              </a:spcBef>
              <a:spcAft>
                <a:spcPts val="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49499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aptop device">
    <p:bg>
      <p:bgPr>
        <a:solidFill>
          <a:schemeClr val="bg1"/>
        </a:solidFill>
        <a:effectLst/>
      </p:bgPr>
    </p:bg>
    <p:spTree>
      <p:nvGrpSpPr>
        <p:cNvPr id="1" name=""/>
        <p:cNvGrpSpPr/>
        <p:nvPr/>
      </p:nvGrpSpPr>
      <p:grpSpPr>
        <a:xfrm>
          <a:off x="0" y="0"/>
          <a:ext cx="0" cy="0"/>
          <a:chOff x="0" y="0"/>
          <a:chExt cx="0" cy="0"/>
        </a:xfrm>
      </p:grpSpPr>
      <p:sp>
        <p:nvSpPr>
          <p:cNvPr id="21" name="Slide Title">
            <a:extLst>
              <a:ext uri="{FF2B5EF4-FFF2-40B4-BE49-F238E27FC236}">
                <a16:creationId xmlns:a16="http://schemas.microsoft.com/office/drawing/2014/main" id="{BCC77C2C-DD43-CE49-873C-CF04AC935F94}"/>
              </a:ext>
            </a:extLst>
          </p:cNvPr>
          <p:cNvSpPr>
            <a:spLocks noGrp="1"/>
          </p:cNvSpPr>
          <p:nvPr>
            <p:ph type="title" hasCustomPrompt="1"/>
          </p:nvPr>
        </p:nvSpPr>
        <p:spPr>
          <a:xfrm>
            <a:off x="868680" y="2002536"/>
            <a:ext cx="6738906" cy="1099219"/>
          </a:xfrm>
        </p:spPr>
        <p:txBody>
          <a:bodyPr>
            <a:noAutofit/>
          </a:bodyPr>
          <a:lstStyle>
            <a:lvl1pPr>
              <a:defRPr>
                <a:solidFill>
                  <a:schemeClr val="tx2"/>
                </a:solidFill>
              </a:defRPr>
            </a:lvl1pPr>
          </a:lstStyle>
          <a:p>
            <a:r>
              <a:rPr lang="en-US"/>
              <a:t>Laptop device</a:t>
            </a:r>
          </a:p>
        </p:txBody>
      </p:sp>
      <p:sp>
        <p:nvSpPr>
          <p:cNvPr id="11" name="eyebrow">
            <a:extLst>
              <a:ext uri="{FF2B5EF4-FFF2-40B4-BE49-F238E27FC236}">
                <a16:creationId xmlns:a16="http://schemas.microsoft.com/office/drawing/2014/main" id="{1339AEE0-CAB2-AC43-8305-2CB3131E1C62}"/>
              </a:ext>
            </a:extLst>
          </p:cNvPr>
          <p:cNvSpPr>
            <a:spLocks noGrp="1"/>
          </p:cNvSpPr>
          <p:nvPr>
            <p:ph type="body" sz="quarter" idx="12" hasCustomPrompt="1"/>
          </p:nvPr>
        </p:nvSpPr>
        <p:spPr>
          <a:xfrm>
            <a:off x="905256" y="1600200"/>
            <a:ext cx="6701536"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8" name="Prostokąt: zaokrąglone rogi 7">
            <a:extLst>
              <a:ext uri="{FF2B5EF4-FFF2-40B4-BE49-F238E27FC236}">
                <a16:creationId xmlns:a16="http://schemas.microsoft.com/office/drawing/2014/main" id="{151F1BE7-1BDF-4FBD-9BC5-702778E4A1B0}"/>
              </a:ext>
            </a:extLst>
          </p:cNvPr>
          <p:cNvSpPr/>
          <p:nvPr userDrawn="1"/>
        </p:nvSpPr>
        <p:spPr>
          <a:xfrm>
            <a:off x="8261260" y="1764214"/>
            <a:ext cx="8166956" cy="5665286"/>
          </a:xfrm>
          <a:prstGeom prst="roundRect">
            <a:avLst>
              <a:gd name="adj" fmla="val 4328"/>
            </a:avLst>
          </a:prstGeom>
          <a:solidFill>
            <a:schemeClr val="tx1"/>
          </a:solidFill>
          <a:ln>
            <a:noFill/>
          </a:ln>
          <a:effectLst>
            <a:outerShdw blurRad="359795" dist="381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Picture Placeholder 11">
            <a:extLst>
              <a:ext uri="{FF2B5EF4-FFF2-40B4-BE49-F238E27FC236}">
                <a16:creationId xmlns:a16="http://schemas.microsoft.com/office/drawing/2014/main" id="{6D265B71-315A-425F-93D6-68DF15AC59C0}"/>
              </a:ext>
            </a:extLst>
          </p:cNvPr>
          <p:cNvSpPr>
            <a:spLocks noGrp="1"/>
          </p:cNvSpPr>
          <p:nvPr>
            <p:ph type="pic" sz="quarter" idx="14" hasCustomPrompt="1"/>
          </p:nvPr>
        </p:nvSpPr>
        <p:spPr>
          <a:xfrm>
            <a:off x="8537472" y="1935841"/>
            <a:ext cx="7587544" cy="4874118"/>
          </a:xfrm>
          <a:prstGeom prst="roundRect">
            <a:avLst>
              <a:gd name="adj" fmla="val 2284"/>
            </a:avLst>
          </a:prstGeom>
          <a:pattFill prst="dkUpDiag">
            <a:fgClr>
              <a:schemeClr val="bg1">
                <a:lumMod val="75000"/>
              </a:schemeClr>
            </a:fgClr>
            <a:bgClr>
              <a:schemeClr val="bg1"/>
            </a:bgClr>
          </a:pattFill>
          <a:effectLst>
            <a:innerShdw blurRad="63500">
              <a:prstClr val="black">
                <a:alpha val="50000"/>
              </a:prstClr>
            </a:innerShdw>
          </a:effectLst>
        </p:spPr>
        <p:txBody>
          <a:bodyPr tIns="0" anchor="ctr">
            <a:normAutofit/>
          </a:bodyPr>
          <a:lstStyle>
            <a:lvl1pPr algn="ctr">
              <a:defRPr sz="1400" b="0" i="0">
                <a:solidFill>
                  <a:schemeClr val="tx1"/>
                </a:solidFill>
                <a:latin typeface="Arial" panose="020B0604020202020204" pitchFamily="34" charset="0"/>
              </a:defRPr>
            </a:lvl1pPr>
          </a:lstStyle>
          <a:p>
            <a:r>
              <a:rPr lang="en-US"/>
              <a:t>Drag and drop image</a:t>
            </a:r>
          </a:p>
        </p:txBody>
      </p:sp>
      <p:pic>
        <p:nvPicPr>
          <p:cNvPr id="12" name="Obraz 11">
            <a:extLst>
              <a:ext uri="{FF2B5EF4-FFF2-40B4-BE49-F238E27FC236}">
                <a16:creationId xmlns:a16="http://schemas.microsoft.com/office/drawing/2014/main" id="{EC28EECA-3D3F-4723-879A-870926986592}"/>
              </a:ext>
            </a:extLst>
          </p:cNvPr>
          <p:cNvPicPr>
            <a:picLocks noChangeAspect="1"/>
          </p:cNvPicPr>
          <p:nvPr userDrawn="1"/>
        </p:nvPicPr>
        <p:blipFill>
          <a:blip r:embed="rId2"/>
          <a:srcRect/>
          <a:stretch/>
        </p:blipFill>
        <p:spPr>
          <a:xfrm>
            <a:off x="7245581" y="1601140"/>
            <a:ext cx="10198314" cy="5872350"/>
          </a:xfrm>
          <a:prstGeom prst="rect">
            <a:avLst/>
          </a:prstGeom>
        </p:spPr>
      </p:pic>
      <p:sp>
        <p:nvSpPr>
          <p:cNvPr id="15" name="Footer Placeholder">
            <a:extLst>
              <a:ext uri="{FF2B5EF4-FFF2-40B4-BE49-F238E27FC236}">
                <a16:creationId xmlns:a16="http://schemas.microsoft.com/office/drawing/2014/main" id="{472A04C3-F2D4-41F4-A6EB-FE9488C672EA}"/>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solidFill>
                  <a:schemeClr val="tx1"/>
                </a:solidFill>
              </a:rPr>
              <a:t>Corporate PowerPoint Template</a:t>
            </a:r>
          </a:p>
        </p:txBody>
      </p:sp>
      <p:sp>
        <p:nvSpPr>
          <p:cNvPr id="16" name="Slide Number Placeholder">
            <a:extLst>
              <a:ext uri="{FF2B5EF4-FFF2-40B4-BE49-F238E27FC236}">
                <a16:creationId xmlns:a16="http://schemas.microsoft.com/office/drawing/2014/main" id="{F05C91BC-DC95-4C10-9833-ADCA2E232D2D}"/>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7" name="TextBox 8">
            <a:extLst>
              <a:ext uri="{FF2B5EF4-FFF2-40B4-BE49-F238E27FC236}">
                <a16:creationId xmlns:a16="http://schemas.microsoft.com/office/drawing/2014/main" id="{D47EC912-EE82-4E62-B366-2228C228FD0B}"/>
              </a:ext>
            </a:extLst>
          </p:cNvPr>
          <p:cNvSpPr txBox="1">
            <a:spLocks noChangeArrowheads="1"/>
          </p:cNvSpPr>
          <p:nvPr userDrawn="1"/>
        </p:nvSpPr>
        <p:spPr bwMode="auto">
          <a:xfrm>
            <a:off x="12514011" y="8520358"/>
            <a:ext cx="2816477" cy="138499"/>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900" b="0" i="0" spc="0" baseline="0">
                <a:solidFill>
                  <a:schemeClr val="tx2"/>
                </a:solidFill>
                <a:latin typeface="Arial" panose="020B0604020202020204" pitchFamily="34" charset="0"/>
                <a:ea typeface="Arial Regular" charset="0"/>
                <a:cs typeface="Arial Regular" charset="0"/>
              </a:rPr>
              <a:t>Copyright © 202</a:t>
            </a:r>
            <a:r>
              <a:rPr lang="pl-PL" sz="900" b="0" i="0" spc="0" baseline="0">
                <a:solidFill>
                  <a:schemeClr val="tx2"/>
                </a:solidFill>
                <a:latin typeface="Arial" panose="020B0604020202020204" pitchFamily="34" charset="0"/>
                <a:ea typeface="Arial Regular" charset="0"/>
                <a:cs typeface="Arial Regular" charset="0"/>
              </a:rPr>
              <a:t>3</a:t>
            </a:r>
            <a:r>
              <a:rPr lang="en-US" sz="900" b="0" i="0" spc="0" baseline="0">
                <a:solidFill>
                  <a:schemeClr val="tx2"/>
                </a:solidFill>
                <a:latin typeface="Arial" panose="020B0604020202020204" pitchFamily="34" charset="0"/>
                <a:ea typeface="Arial Regular" charset="0"/>
                <a:cs typeface="Arial Regular" charset="0"/>
              </a:rPr>
              <a:t>. Infor. All Rights Reserved. </a:t>
            </a:r>
            <a:r>
              <a:rPr lang="en-US" sz="900" b="0" i="0" spc="0" baseline="0" err="1">
                <a:solidFill>
                  <a:schemeClr val="tx2"/>
                </a:solidFill>
                <a:latin typeface="Arial" panose="020B0604020202020204" pitchFamily="34" charset="0"/>
                <a:ea typeface="Arial Regular" charset="0"/>
                <a:cs typeface="Arial Regular" charset="0"/>
              </a:rPr>
              <a:t>infor.com</a:t>
            </a:r>
            <a:endParaRPr lang="en-US" sz="900" b="0" i="0" spc="0" baseline="0">
              <a:solidFill>
                <a:schemeClr val="tx2"/>
              </a:solidFill>
              <a:latin typeface="Arial" panose="020B0604020202020204" pitchFamily="34" charset="0"/>
              <a:ea typeface="Arial Regular" charset="0"/>
              <a:cs typeface="Arial Regular" charset="0"/>
            </a:endParaRPr>
          </a:p>
        </p:txBody>
      </p:sp>
      <p:sp>
        <p:nvSpPr>
          <p:cNvPr id="18" name="Freeform 1">
            <a:extLst>
              <a:ext uri="{FF2B5EF4-FFF2-40B4-BE49-F238E27FC236}">
                <a16:creationId xmlns:a16="http://schemas.microsoft.com/office/drawing/2014/main" id="{14A83FC9-D611-4DA7-9F9F-B244723E05DB}"/>
              </a:ext>
            </a:extLst>
          </p:cNvPr>
          <p:cNvSpPr>
            <a:spLocks noChangeAspect="1" noChangeArrowheads="1"/>
          </p:cNvSpPr>
          <p:nvPr userDrawn="1"/>
        </p:nvSpPr>
        <p:spPr bwMode="auto">
          <a:xfrm>
            <a:off x="905256" y="8476488"/>
            <a:ext cx="388100" cy="155448"/>
          </a:xfrm>
          <a:custGeom>
            <a:avLst/>
            <a:gdLst>
              <a:gd name="T0" fmla="*/ 0 w 27999"/>
              <a:gd name="T1" fmla="*/ 2909 h 11216"/>
              <a:gd name="T2" fmla="*/ 0 w 27999"/>
              <a:gd name="T3" fmla="*/ 2909 h 11216"/>
              <a:gd name="T4" fmla="*/ 2098 w 27999"/>
              <a:gd name="T5" fmla="*/ 2909 h 11216"/>
              <a:gd name="T6" fmla="*/ 2098 w 27999"/>
              <a:gd name="T7" fmla="*/ 308 h 11216"/>
              <a:gd name="T8" fmla="*/ 0 w 27999"/>
              <a:gd name="T9" fmla="*/ 1763 h 11216"/>
              <a:gd name="T10" fmla="*/ 0 w 27999"/>
              <a:gd name="T11" fmla="*/ 2909 h 11216"/>
              <a:gd name="T12" fmla="*/ 23216 w 27999"/>
              <a:gd name="T13" fmla="*/ 11048 h 11216"/>
              <a:gd name="T14" fmla="*/ 23216 w 27999"/>
              <a:gd name="T15" fmla="*/ 11048 h 11216"/>
              <a:gd name="T16" fmla="*/ 25313 w 27999"/>
              <a:gd name="T17" fmla="*/ 11048 h 11216"/>
              <a:gd name="T18" fmla="*/ 25313 w 27999"/>
              <a:gd name="T19" fmla="*/ 8194 h 11216"/>
              <a:gd name="T20" fmla="*/ 27103 w 27999"/>
              <a:gd name="T21" fmla="*/ 5622 h 11216"/>
              <a:gd name="T22" fmla="*/ 27998 w 27999"/>
              <a:gd name="T23" fmla="*/ 5761 h 11216"/>
              <a:gd name="T24" fmla="*/ 27998 w 27999"/>
              <a:gd name="T25" fmla="*/ 3888 h 11216"/>
              <a:gd name="T26" fmla="*/ 25313 w 27999"/>
              <a:gd name="T27" fmla="*/ 4672 h 11216"/>
              <a:gd name="T28" fmla="*/ 25313 w 27999"/>
              <a:gd name="T29" fmla="*/ 4056 h 11216"/>
              <a:gd name="T30" fmla="*/ 23216 w 27999"/>
              <a:gd name="T31" fmla="*/ 4056 h 11216"/>
              <a:gd name="T32" fmla="*/ 23216 w 27999"/>
              <a:gd name="T33" fmla="*/ 11048 h 11216"/>
              <a:gd name="T34" fmla="*/ 18600 w 27999"/>
              <a:gd name="T35" fmla="*/ 9313 h 11216"/>
              <a:gd name="T36" fmla="*/ 18600 w 27999"/>
              <a:gd name="T37" fmla="*/ 9313 h 11216"/>
              <a:gd name="T38" fmla="*/ 16921 w 27999"/>
              <a:gd name="T39" fmla="*/ 7551 h 11216"/>
              <a:gd name="T40" fmla="*/ 18600 w 27999"/>
              <a:gd name="T41" fmla="*/ 5789 h 11216"/>
              <a:gd name="T42" fmla="*/ 20278 w 27999"/>
              <a:gd name="T43" fmla="*/ 7551 h 11216"/>
              <a:gd name="T44" fmla="*/ 18600 w 27999"/>
              <a:gd name="T45" fmla="*/ 9313 h 11216"/>
              <a:gd name="T46" fmla="*/ 18600 w 27999"/>
              <a:gd name="T47" fmla="*/ 3888 h 11216"/>
              <a:gd name="T48" fmla="*/ 18600 w 27999"/>
              <a:gd name="T49" fmla="*/ 3888 h 11216"/>
              <a:gd name="T50" fmla="*/ 14824 w 27999"/>
              <a:gd name="T51" fmla="*/ 7551 h 11216"/>
              <a:gd name="T52" fmla="*/ 18600 w 27999"/>
              <a:gd name="T53" fmla="*/ 11215 h 11216"/>
              <a:gd name="T54" fmla="*/ 22404 w 27999"/>
              <a:gd name="T55" fmla="*/ 7551 h 11216"/>
              <a:gd name="T56" fmla="*/ 18600 w 27999"/>
              <a:gd name="T57" fmla="*/ 3888 h 11216"/>
              <a:gd name="T58" fmla="*/ 10909 w 27999"/>
              <a:gd name="T59" fmla="*/ 11048 h 11216"/>
              <a:gd name="T60" fmla="*/ 10909 w 27999"/>
              <a:gd name="T61" fmla="*/ 11048 h 11216"/>
              <a:gd name="T62" fmla="*/ 13006 w 27999"/>
              <a:gd name="T63" fmla="*/ 11048 h 11216"/>
              <a:gd name="T64" fmla="*/ 13006 w 27999"/>
              <a:gd name="T65" fmla="*/ 5789 h 11216"/>
              <a:gd name="T66" fmla="*/ 14544 w 27999"/>
              <a:gd name="T67" fmla="*/ 5789 h 11216"/>
              <a:gd name="T68" fmla="*/ 14544 w 27999"/>
              <a:gd name="T69" fmla="*/ 4056 h 11216"/>
              <a:gd name="T70" fmla="*/ 13006 w 27999"/>
              <a:gd name="T71" fmla="*/ 4056 h 11216"/>
              <a:gd name="T72" fmla="*/ 13006 w 27999"/>
              <a:gd name="T73" fmla="*/ 2965 h 11216"/>
              <a:gd name="T74" fmla="*/ 14012 w 27999"/>
              <a:gd name="T75" fmla="*/ 1818 h 11216"/>
              <a:gd name="T76" fmla="*/ 14684 w 27999"/>
              <a:gd name="T77" fmla="*/ 1958 h 11216"/>
              <a:gd name="T78" fmla="*/ 14796 w 27999"/>
              <a:gd name="T79" fmla="*/ 140 h 11216"/>
              <a:gd name="T80" fmla="*/ 13566 w 27999"/>
              <a:gd name="T81" fmla="*/ 28 h 11216"/>
              <a:gd name="T82" fmla="*/ 10909 w 27999"/>
              <a:gd name="T83" fmla="*/ 2825 h 11216"/>
              <a:gd name="T84" fmla="*/ 10909 w 27999"/>
              <a:gd name="T85" fmla="*/ 11048 h 11216"/>
              <a:gd name="T86" fmla="*/ 3217 w 27999"/>
              <a:gd name="T87" fmla="*/ 11048 h 11216"/>
              <a:gd name="T88" fmla="*/ 3217 w 27999"/>
              <a:gd name="T89" fmla="*/ 11048 h 11216"/>
              <a:gd name="T90" fmla="*/ 5315 w 27999"/>
              <a:gd name="T91" fmla="*/ 11048 h 11216"/>
              <a:gd name="T92" fmla="*/ 5315 w 27999"/>
              <a:gd name="T93" fmla="*/ 7551 h 11216"/>
              <a:gd name="T94" fmla="*/ 6573 w 27999"/>
              <a:gd name="T95" fmla="*/ 5789 h 11216"/>
              <a:gd name="T96" fmla="*/ 7665 w 27999"/>
              <a:gd name="T97" fmla="*/ 7607 h 11216"/>
              <a:gd name="T98" fmla="*/ 7665 w 27999"/>
              <a:gd name="T99" fmla="*/ 11048 h 11216"/>
              <a:gd name="T100" fmla="*/ 9790 w 27999"/>
              <a:gd name="T101" fmla="*/ 11048 h 11216"/>
              <a:gd name="T102" fmla="*/ 9790 w 27999"/>
              <a:gd name="T103" fmla="*/ 7187 h 11216"/>
              <a:gd name="T104" fmla="*/ 7245 w 27999"/>
              <a:gd name="T105" fmla="*/ 3888 h 11216"/>
              <a:gd name="T106" fmla="*/ 5231 w 27999"/>
              <a:gd name="T107" fmla="*/ 4699 h 11216"/>
              <a:gd name="T108" fmla="*/ 5231 w 27999"/>
              <a:gd name="T109" fmla="*/ 4056 h 11216"/>
              <a:gd name="T110" fmla="*/ 3217 w 27999"/>
              <a:gd name="T111" fmla="*/ 4056 h 11216"/>
              <a:gd name="T112" fmla="*/ 3217 w 27999"/>
              <a:gd name="T113" fmla="*/ 11048 h 11216"/>
              <a:gd name="T114" fmla="*/ 0 w 27999"/>
              <a:gd name="T115" fmla="*/ 11048 h 11216"/>
              <a:gd name="T116" fmla="*/ 0 w 27999"/>
              <a:gd name="T117" fmla="*/ 11048 h 11216"/>
              <a:gd name="T118" fmla="*/ 2098 w 27999"/>
              <a:gd name="T119" fmla="*/ 11048 h 11216"/>
              <a:gd name="T120" fmla="*/ 2098 w 27999"/>
              <a:gd name="T121" fmla="*/ 4056 h 11216"/>
              <a:gd name="T122" fmla="*/ 0 w 27999"/>
              <a:gd name="T123" fmla="*/ 4056 h 11216"/>
              <a:gd name="T124" fmla="*/ 0 w 27999"/>
              <a:gd name="T125" fmla="*/ 11048 h 1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999" h="11216">
                <a:moveTo>
                  <a:pt x="0" y="2909"/>
                </a:moveTo>
                <a:lnTo>
                  <a:pt x="0" y="2909"/>
                </a:lnTo>
                <a:cubicBezTo>
                  <a:pt x="2098" y="2909"/>
                  <a:pt x="2098" y="2909"/>
                  <a:pt x="2098" y="2909"/>
                </a:cubicBezTo>
                <a:cubicBezTo>
                  <a:pt x="2098" y="308"/>
                  <a:pt x="2098" y="308"/>
                  <a:pt x="2098" y="308"/>
                </a:cubicBezTo>
                <a:cubicBezTo>
                  <a:pt x="0" y="1763"/>
                  <a:pt x="0" y="1763"/>
                  <a:pt x="0" y="1763"/>
                </a:cubicBezTo>
                <a:lnTo>
                  <a:pt x="0" y="2909"/>
                </a:lnTo>
                <a:close/>
                <a:moveTo>
                  <a:pt x="23216" y="11048"/>
                </a:moveTo>
                <a:lnTo>
                  <a:pt x="23216" y="11048"/>
                </a:lnTo>
                <a:cubicBezTo>
                  <a:pt x="25313" y="11048"/>
                  <a:pt x="25313" y="11048"/>
                  <a:pt x="25313" y="11048"/>
                </a:cubicBezTo>
                <a:cubicBezTo>
                  <a:pt x="25313" y="8194"/>
                  <a:pt x="25313" y="8194"/>
                  <a:pt x="25313" y="8194"/>
                </a:cubicBezTo>
                <a:cubicBezTo>
                  <a:pt x="25313" y="6796"/>
                  <a:pt x="25509" y="5622"/>
                  <a:pt x="27103" y="5622"/>
                </a:cubicBezTo>
                <a:cubicBezTo>
                  <a:pt x="27411" y="5622"/>
                  <a:pt x="27719" y="5677"/>
                  <a:pt x="27998" y="5761"/>
                </a:cubicBezTo>
                <a:cubicBezTo>
                  <a:pt x="27998" y="3888"/>
                  <a:pt x="27998" y="3888"/>
                  <a:pt x="27998" y="3888"/>
                </a:cubicBezTo>
                <a:cubicBezTo>
                  <a:pt x="25872" y="3776"/>
                  <a:pt x="25313" y="4672"/>
                  <a:pt x="25313" y="4672"/>
                </a:cubicBezTo>
                <a:cubicBezTo>
                  <a:pt x="25313" y="4056"/>
                  <a:pt x="25313" y="4056"/>
                  <a:pt x="25313" y="4056"/>
                </a:cubicBezTo>
                <a:cubicBezTo>
                  <a:pt x="23216" y="4056"/>
                  <a:pt x="23216" y="4056"/>
                  <a:pt x="23216" y="4056"/>
                </a:cubicBezTo>
                <a:lnTo>
                  <a:pt x="23216" y="11048"/>
                </a:lnTo>
                <a:close/>
                <a:moveTo>
                  <a:pt x="18600" y="9313"/>
                </a:moveTo>
                <a:lnTo>
                  <a:pt x="18600" y="9313"/>
                </a:lnTo>
                <a:cubicBezTo>
                  <a:pt x="17565" y="9313"/>
                  <a:pt x="16921" y="8614"/>
                  <a:pt x="16921" y="7551"/>
                </a:cubicBezTo>
                <a:cubicBezTo>
                  <a:pt x="16921" y="6516"/>
                  <a:pt x="17565" y="5789"/>
                  <a:pt x="18600" y="5789"/>
                </a:cubicBezTo>
                <a:cubicBezTo>
                  <a:pt x="19663" y="5789"/>
                  <a:pt x="20278" y="6516"/>
                  <a:pt x="20278" y="7551"/>
                </a:cubicBezTo>
                <a:cubicBezTo>
                  <a:pt x="20278" y="8586"/>
                  <a:pt x="19663" y="9313"/>
                  <a:pt x="18600" y="9313"/>
                </a:cubicBezTo>
                <a:close/>
                <a:moveTo>
                  <a:pt x="18600" y="3888"/>
                </a:moveTo>
                <a:lnTo>
                  <a:pt x="18600" y="3888"/>
                </a:lnTo>
                <a:cubicBezTo>
                  <a:pt x="16503" y="3888"/>
                  <a:pt x="14824" y="5343"/>
                  <a:pt x="14824" y="7551"/>
                </a:cubicBezTo>
                <a:cubicBezTo>
                  <a:pt x="14824" y="9788"/>
                  <a:pt x="16503" y="11215"/>
                  <a:pt x="18600" y="11215"/>
                </a:cubicBezTo>
                <a:cubicBezTo>
                  <a:pt x="20698" y="11215"/>
                  <a:pt x="22404" y="9788"/>
                  <a:pt x="22404" y="7551"/>
                </a:cubicBezTo>
                <a:cubicBezTo>
                  <a:pt x="22404" y="5343"/>
                  <a:pt x="20698" y="3888"/>
                  <a:pt x="18600" y="3888"/>
                </a:cubicBezTo>
                <a:close/>
                <a:moveTo>
                  <a:pt x="10909" y="11048"/>
                </a:moveTo>
                <a:lnTo>
                  <a:pt x="10909" y="11048"/>
                </a:lnTo>
                <a:cubicBezTo>
                  <a:pt x="13006" y="11048"/>
                  <a:pt x="13006" y="11048"/>
                  <a:pt x="13006" y="11048"/>
                </a:cubicBezTo>
                <a:cubicBezTo>
                  <a:pt x="13006" y="5789"/>
                  <a:pt x="13006" y="5789"/>
                  <a:pt x="13006" y="5789"/>
                </a:cubicBezTo>
                <a:cubicBezTo>
                  <a:pt x="14544" y="5789"/>
                  <a:pt x="14544" y="5789"/>
                  <a:pt x="14544" y="5789"/>
                </a:cubicBezTo>
                <a:cubicBezTo>
                  <a:pt x="14544" y="4056"/>
                  <a:pt x="14544" y="4056"/>
                  <a:pt x="14544" y="4056"/>
                </a:cubicBezTo>
                <a:cubicBezTo>
                  <a:pt x="13006" y="4056"/>
                  <a:pt x="13006" y="4056"/>
                  <a:pt x="13006" y="4056"/>
                </a:cubicBezTo>
                <a:cubicBezTo>
                  <a:pt x="13006" y="2965"/>
                  <a:pt x="13006" y="2965"/>
                  <a:pt x="13006" y="2965"/>
                </a:cubicBezTo>
                <a:cubicBezTo>
                  <a:pt x="13006" y="2042"/>
                  <a:pt x="13342" y="1818"/>
                  <a:pt x="14012" y="1818"/>
                </a:cubicBezTo>
                <a:cubicBezTo>
                  <a:pt x="14236" y="1818"/>
                  <a:pt x="14489" y="1874"/>
                  <a:pt x="14684" y="1958"/>
                </a:cubicBezTo>
                <a:cubicBezTo>
                  <a:pt x="14796" y="140"/>
                  <a:pt x="14796" y="140"/>
                  <a:pt x="14796" y="140"/>
                </a:cubicBezTo>
                <a:cubicBezTo>
                  <a:pt x="14377" y="56"/>
                  <a:pt x="13986" y="0"/>
                  <a:pt x="13566" y="28"/>
                </a:cubicBezTo>
                <a:cubicBezTo>
                  <a:pt x="11273" y="28"/>
                  <a:pt x="10909" y="1315"/>
                  <a:pt x="10909" y="2825"/>
                </a:cubicBezTo>
                <a:lnTo>
                  <a:pt x="10909" y="11048"/>
                </a:lnTo>
                <a:close/>
                <a:moveTo>
                  <a:pt x="3217" y="11048"/>
                </a:moveTo>
                <a:lnTo>
                  <a:pt x="3217" y="11048"/>
                </a:lnTo>
                <a:cubicBezTo>
                  <a:pt x="5315" y="11048"/>
                  <a:pt x="5315" y="11048"/>
                  <a:pt x="5315" y="11048"/>
                </a:cubicBezTo>
                <a:cubicBezTo>
                  <a:pt x="5315" y="7551"/>
                  <a:pt x="5315" y="7551"/>
                  <a:pt x="5315" y="7551"/>
                </a:cubicBezTo>
                <a:cubicBezTo>
                  <a:pt x="5315" y="6656"/>
                  <a:pt x="5482" y="5789"/>
                  <a:pt x="6573" y="5789"/>
                </a:cubicBezTo>
                <a:cubicBezTo>
                  <a:pt x="7665" y="5789"/>
                  <a:pt x="7665" y="6824"/>
                  <a:pt x="7665" y="7607"/>
                </a:cubicBezTo>
                <a:cubicBezTo>
                  <a:pt x="7665" y="11048"/>
                  <a:pt x="7665" y="11048"/>
                  <a:pt x="7665" y="11048"/>
                </a:cubicBezTo>
                <a:cubicBezTo>
                  <a:pt x="9790" y="11048"/>
                  <a:pt x="9790" y="11048"/>
                  <a:pt x="9790" y="11048"/>
                </a:cubicBezTo>
                <a:cubicBezTo>
                  <a:pt x="9790" y="7187"/>
                  <a:pt x="9790" y="7187"/>
                  <a:pt x="9790" y="7187"/>
                </a:cubicBezTo>
                <a:cubicBezTo>
                  <a:pt x="9790" y="5314"/>
                  <a:pt x="9398" y="3888"/>
                  <a:pt x="7245" y="3888"/>
                </a:cubicBezTo>
                <a:cubicBezTo>
                  <a:pt x="5594" y="3888"/>
                  <a:pt x="5231" y="4699"/>
                  <a:pt x="5231" y="4699"/>
                </a:cubicBezTo>
                <a:cubicBezTo>
                  <a:pt x="5231" y="4056"/>
                  <a:pt x="5231" y="4056"/>
                  <a:pt x="5231" y="4056"/>
                </a:cubicBezTo>
                <a:cubicBezTo>
                  <a:pt x="3217" y="4056"/>
                  <a:pt x="3217" y="4056"/>
                  <a:pt x="3217" y="4056"/>
                </a:cubicBezTo>
                <a:lnTo>
                  <a:pt x="3217" y="11048"/>
                </a:lnTo>
                <a:close/>
                <a:moveTo>
                  <a:pt x="0" y="11048"/>
                </a:moveTo>
                <a:lnTo>
                  <a:pt x="0" y="11048"/>
                </a:lnTo>
                <a:cubicBezTo>
                  <a:pt x="2098" y="11048"/>
                  <a:pt x="2098" y="11048"/>
                  <a:pt x="2098" y="11048"/>
                </a:cubicBezTo>
                <a:cubicBezTo>
                  <a:pt x="2098" y="4056"/>
                  <a:pt x="2098" y="4056"/>
                  <a:pt x="2098" y="4056"/>
                </a:cubicBezTo>
                <a:cubicBezTo>
                  <a:pt x="0" y="4056"/>
                  <a:pt x="0" y="4056"/>
                  <a:pt x="0" y="4056"/>
                </a:cubicBezTo>
                <a:lnTo>
                  <a:pt x="0" y="11048"/>
                </a:lnTo>
                <a:close/>
              </a:path>
            </a:pathLst>
          </a:custGeom>
          <a:solidFill>
            <a:schemeClr val="tx2"/>
          </a:solidFill>
          <a:ln>
            <a:noFill/>
          </a:ln>
          <a:effectLst/>
        </p:spPr>
        <p:txBody>
          <a:bodyPr wrap="none" anchor="ctr"/>
          <a:lstStyle/>
          <a:p>
            <a:endParaRPr lang="en-US"/>
          </a:p>
        </p:txBody>
      </p:sp>
      <p:sp>
        <p:nvSpPr>
          <p:cNvPr id="4" name="Text Placeholder 10">
            <a:extLst>
              <a:ext uri="{FF2B5EF4-FFF2-40B4-BE49-F238E27FC236}">
                <a16:creationId xmlns:a16="http://schemas.microsoft.com/office/drawing/2014/main" id="{6258AF13-098A-B744-9E1D-41FE3E8B46D8}"/>
              </a:ext>
            </a:extLst>
          </p:cNvPr>
          <p:cNvSpPr>
            <a:spLocks noGrp="1"/>
          </p:cNvSpPr>
          <p:nvPr>
            <p:ph type="body" sz="quarter" idx="28"/>
          </p:nvPr>
        </p:nvSpPr>
        <p:spPr>
          <a:xfrm>
            <a:off x="905254" y="3290058"/>
            <a:ext cx="6702552"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7" name="Text Placeholder 16">
            <a:extLst>
              <a:ext uri="{FF2B5EF4-FFF2-40B4-BE49-F238E27FC236}">
                <a16:creationId xmlns:a16="http://schemas.microsoft.com/office/drawing/2014/main" id="{572A8015-0053-220D-485A-8EA4423AAD44}"/>
              </a:ext>
            </a:extLst>
          </p:cNvPr>
          <p:cNvSpPr>
            <a:spLocks noGrp="1"/>
          </p:cNvSpPr>
          <p:nvPr>
            <p:ph type="body" sz="quarter" idx="29"/>
          </p:nvPr>
        </p:nvSpPr>
        <p:spPr>
          <a:xfrm>
            <a:off x="905256" y="4104140"/>
            <a:ext cx="6701536" cy="3287986"/>
          </a:xfrm>
        </p:spPr>
        <p:txBody>
          <a:bodyPr tIns="0" bIns="0">
            <a:noAutofit/>
          </a:bodyPr>
          <a:lstStyle>
            <a:lvl1pPr>
              <a:lnSpc>
                <a:spcPct val="120000"/>
              </a:lnSpc>
              <a:spcBef>
                <a:spcPts val="1400"/>
              </a:spcBef>
              <a:spcAft>
                <a:spcPts val="600"/>
              </a:spcAft>
              <a:defRPr sz="1800"/>
            </a:lvl1pPr>
            <a:lvl2pPr>
              <a:spcBef>
                <a:spcPts val="300"/>
              </a:spcBef>
              <a:spcAft>
                <a:spcPts val="300"/>
              </a:spcAft>
              <a:defRPr sz="1600"/>
            </a:lvl2pPr>
            <a:lvl3pPr>
              <a:spcBef>
                <a:spcPts val="300"/>
              </a:spcBef>
              <a:spcAft>
                <a:spcPts val="0"/>
              </a:spcAft>
              <a:defRPr sz="1400"/>
            </a:lvl3pPr>
            <a:lvl4pPr>
              <a:spcBef>
                <a:spcPts val="300"/>
              </a:spcBef>
              <a:spcAft>
                <a:spcPts val="0"/>
              </a:spcAft>
              <a:defRPr sz="1200"/>
            </a:lvl4pPr>
            <a:lvl5pPr>
              <a:spcBef>
                <a:spcPts val="300"/>
              </a:spcBef>
              <a:spcAft>
                <a:spcPts val="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0511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martphone device">
    <p:bg>
      <p:bgPr>
        <a:solidFill>
          <a:schemeClr val="bg1"/>
        </a:solidFill>
        <a:effectLst/>
      </p:bgPr>
    </p:bg>
    <p:spTree>
      <p:nvGrpSpPr>
        <p:cNvPr id="1" name=""/>
        <p:cNvGrpSpPr/>
        <p:nvPr/>
      </p:nvGrpSpPr>
      <p:grpSpPr>
        <a:xfrm>
          <a:off x="0" y="0"/>
          <a:ext cx="0" cy="0"/>
          <a:chOff x="0" y="0"/>
          <a:chExt cx="0" cy="0"/>
        </a:xfrm>
      </p:grpSpPr>
      <p:sp>
        <p:nvSpPr>
          <p:cNvPr id="8" name="device">
            <a:extLst>
              <a:ext uri="{FF2B5EF4-FFF2-40B4-BE49-F238E27FC236}">
                <a16:creationId xmlns:a16="http://schemas.microsoft.com/office/drawing/2014/main" id="{F476C345-DDD4-43CA-AC1D-5B00E455F521}"/>
              </a:ext>
            </a:extLst>
          </p:cNvPr>
          <p:cNvSpPr/>
          <p:nvPr userDrawn="1"/>
        </p:nvSpPr>
        <p:spPr>
          <a:xfrm>
            <a:off x="9611554" y="1453576"/>
            <a:ext cx="3253546" cy="6553168"/>
          </a:xfrm>
          <a:prstGeom prst="roundRect">
            <a:avLst>
              <a:gd name="adj" fmla="val 14814"/>
            </a:avLst>
          </a:prstGeom>
          <a:solidFill>
            <a:schemeClr val="tx1"/>
          </a:solidFill>
          <a:ln>
            <a:noFill/>
          </a:ln>
          <a:effectLst>
            <a:outerShdw blurRad="358631" dist="381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hone">
            <a:extLst>
              <a:ext uri="{FF2B5EF4-FFF2-40B4-BE49-F238E27FC236}">
                <a16:creationId xmlns:a16="http://schemas.microsoft.com/office/drawing/2014/main" id="{B3C35C0A-82CD-B74C-B49A-32375EBAB36F}"/>
              </a:ext>
            </a:extLst>
          </p:cNvPr>
          <p:cNvPicPr>
            <a:picLocks noChangeAspect="1"/>
          </p:cNvPicPr>
          <p:nvPr/>
        </p:nvPicPr>
        <p:blipFill>
          <a:blip r:embed="rId2"/>
          <a:srcRect/>
          <a:stretch/>
        </p:blipFill>
        <p:spPr>
          <a:xfrm>
            <a:off x="9496253" y="1372038"/>
            <a:ext cx="3439995" cy="6795525"/>
          </a:xfrm>
          <a:prstGeom prst="rect">
            <a:avLst/>
          </a:prstGeom>
        </p:spPr>
      </p:pic>
      <p:sp>
        <p:nvSpPr>
          <p:cNvPr id="14" name="Picture Placeholder 13">
            <a:extLst>
              <a:ext uri="{FF2B5EF4-FFF2-40B4-BE49-F238E27FC236}">
                <a16:creationId xmlns:a16="http://schemas.microsoft.com/office/drawing/2014/main" id="{F9B40169-A879-DE44-B65C-3576B1C1B02C}"/>
              </a:ext>
            </a:extLst>
          </p:cNvPr>
          <p:cNvSpPr>
            <a:spLocks noGrp="1"/>
          </p:cNvSpPr>
          <p:nvPr>
            <p:ph type="pic" sz="quarter" idx="14" hasCustomPrompt="1"/>
          </p:nvPr>
        </p:nvSpPr>
        <p:spPr>
          <a:xfrm>
            <a:off x="9784431" y="1600200"/>
            <a:ext cx="2907793" cy="6259919"/>
          </a:xfrm>
          <a:custGeom>
            <a:avLst/>
            <a:gdLst>
              <a:gd name="connsiteX0" fmla="*/ 317589 w 2907793"/>
              <a:gd name="connsiteY0" fmla="*/ 0 h 6259919"/>
              <a:gd name="connsiteX1" fmla="*/ 667438 w 2907793"/>
              <a:gd name="connsiteY1" fmla="*/ 0 h 6259919"/>
              <a:gd name="connsiteX2" fmla="*/ 667438 w 2907793"/>
              <a:gd name="connsiteY2" fmla="*/ 25353 h 6259919"/>
              <a:gd name="connsiteX3" fmla="*/ 882509 w 2907793"/>
              <a:gd name="connsiteY3" fmla="*/ 240424 h 6259919"/>
              <a:gd name="connsiteX4" fmla="*/ 2046961 w 2907793"/>
              <a:gd name="connsiteY4" fmla="*/ 240424 h 6259919"/>
              <a:gd name="connsiteX5" fmla="*/ 2262032 w 2907793"/>
              <a:gd name="connsiteY5" fmla="*/ 25353 h 6259919"/>
              <a:gd name="connsiteX6" fmla="*/ 2262032 w 2907793"/>
              <a:gd name="connsiteY6" fmla="*/ 0 h 6259919"/>
              <a:gd name="connsiteX7" fmla="*/ 2590204 w 2907793"/>
              <a:gd name="connsiteY7" fmla="*/ 0 h 6259919"/>
              <a:gd name="connsiteX8" fmla="*/ 2907793 w 2907793"/>
              <a:gd name="connsiteY8" fmla="*/ 317589 h 6259919"/>
              <a:gd name="connsiteX9" fmla="*/ 2907793 w 2907793"/>
              <a:gd name="connsiteY9" fmla="*/ 5942330 h 6259919"/>
              <a:gd name="connsiteX10" fmla="*/ 2590204 w 2907793"/>
              <a:gd name="connsiteY10" fmla="*/ 6259919 h 6259919"/>
              <a:gd name="connsiteX11" fmla="*/ 317589 w 2907793"/>
              <a:gd name="connsiteY11" fmla="*/ 6259919 h 6259919"/>
              <a:gd name="connsiteX12" fmla="*/ 0 w 2907793"/>
              <a:gd name="connsiteY12" fmla="*/ 5942330 h 6259919"/>
              <a:gd name="connsiteX13" fmla="*/ 0 w 2907793"/>
              <a:gd name="connsiteY13" fmla="*/ 317589 h 6259919"/>
              <a:gd name="connsiteX14" fmla="*/ 317589 w 2907793"/>
              <a:gd name="connsiteY14" fmla="*/ 0 h 6259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07793" h="6259919">
                <a:moveTo>
                  <a:pt x="317589" y="0"/>
                </a:moveTo>
                <a:lnTo>
                  <a:pt x="667438" y="0"/>
                </a:lnTo>
                <a:lnTo>
                  <a:pt x="667438" y="25353"/>
                </a:lnTo>
                <a:cubicBezTo>
                  <a:pt x="667438" y="144133"/>
                  <a:pt x="763729" y="240424"/>
                  <a:pt x="882509" y="240424"/>
                </a:cubicBezTo>
                <a:lnTo>
                  <a:pt x="2046961" y="240424"/>
                </a:lnTo>
                <a:cubicBezTo>
                  <a:pt x="2165741" y="240424"/>
                  <a:pt x="2262032" y="144133"/>
                  <a:pt x="2262032" y="25353"/>
                </a:cubicBezTo>
                <a:lnTo>
                  <a:pt x="2262032" y="0"/>
                </a:lnTo>
                <a:lnTo>
                  <a:pt x="2590204" y="0"/>
                </a:lnTo>
                <a:cubicBezTo>
                  <a:pt x="2765604" y="0"/>
                  <a:pt x="2907793" y="142189"/>
                  <a:pt x="2907793" y="317589"/>
                </a:cubicBezTo>
                <a:lnTo>
                  <a:pt x="2907793" y="5942330"/>
                </a:lnTo>
                <a:cubicBezTo>
                  <a:pt x="2907793" y="6117730"/>
                  <a:pt x="2765604" y="6259919"/>
                  <a:pt x="2590204" y="6259919"/>
                </a:cubicBezTo>
                <a:lnTo>
                  <a:pt x="317589" y="6259919"/>
                </a:lnTo>
                <a:cubicBezTo>
                  <a:pt x="142189" y="6259919"/>
                  <a:pt x="0" y="6117730"/>
                  <a:pt x="0" y="5942330"/>
                </a:cubicBezTo>
                <a:lnTo>
                  <a:pt x="0" y="317589"/>
                </a:lnTo>
                <a:cubicBezTo>
                  <a:pt x="0" y="142189"/>
                  <a:pt x="142189" y="0"/>
                  <a:pt x="317589" y="0"/>
                </a:cubicBezTo>
                <a:close/>
              </a:path>
            </a:pathLst>
          </a:custGeom>
          <a:pattFill prst="dkUpDiag">
            <a:fgClr>
              <a:schemeClr val="bg1">
                <a:lumMod val="75000"/>
              </a:schemeClr>
            </a:fgClr>
            <a:bgClr>
              <a:schemeClr val="bg1"/>
            </a:bgClr>
          </a:pattFill>
        </p:spPr>
        <p:txBody>
          <a:bodyPr wrap="square" tIns="0" anchor="ctr">
            <a:noAutofit/>
          </a:bodyPr>
          <a:lstStyle>
            <a:lvl1pPr algn="ctr">
              <a:defRPr sz="1400" b="0" i="0">
                <a:solidFill>
                  <a:schemeClr val="tx1"/>
                </a:solidFill>
                <a:latin typeface="Arial" panose="020B0604020202020204" pitchFamily="34" charset="0"/>
              </a:defRPr>
            </a:lvl1pPr>
          </a:lstStyle>
          <a:p>
            <a:r>
              <a:rPr lang="en-US"/>
              <a:t>Drag and drop image</a:t>
            </a:r>
          </a:p>
        </p:txBody>
      </p:sp>
      <p:sp>
        <p:nvSpPr>
          <p:cNvPr id="15" name="Slide Title">
            <a:extLst>
              <a:ext uri="{FF2B5EF4-FFF2-40B4-BE49-F238E27FC236}">
                <a16:creationId xmlns:a16="http://schemas.microsoft.com/office/drawing/2014/main" id="{93CB8E02-97F6-4426-91D7-C325929098A1}"/>
              </a:ext>
            </a:extLst>
          </p:cNvPr>
          <p:cNvSpPr>
            <a:spLocks noGrp="1"/>
          </p:cNvSpPr>
          <p:nvPr>
            <p:ph type="title" hasCustomPrompt="1"/>
          </p:nvPr>
        </p:nvSpPr>
        <p:spPr>
          <a:xfrm>
            <a:off x="868680" y="2002536"/>
            <a:ext cx="7259320" cy="1099219"/>
          </a:xfrm>
        </p:spPr>
        <p:txBody>
          <a:bodyPr>
            <a:noAutofit/>
          </a:bodyPr>
          <a:lstStyle>
            <a:lvl1pPr>
              <a:defRPr>
                <a:solidFill>
                  <a:schemeClr val="tx2"/>
                </a:solidFill>
              </a:defRPr>
            </a:lvl1pPr>
          </a:lstStyle>
          <a:p>
            <a:r>
              <a:rPr lang="en-US"/>
              <a:t>Smartphone device</a:t>
            </a:r>
          </a:p>
        </p:txBody>
      </p:sp>
      <p:sp>
        <p:nvSpPr>
          <p:cNvPr id="20" name="eyebrow">
            <a:extLst>
              <a:ext uri="{FF2B5EF4-FFF2-40B4-BE49-F238E27FC236}">
                <a16:creationId xmlns:a16="http://schemas.microsoft.com/office/drawing/2014/main" id="{855B4CE9-3847-4920-9EFC-4FE34A7FAC9F}"/>
              </a:ext>
            </a:extLst>
          </p:cNvPr>
          <p:cNvSpPr>
            <a:spLocks noGrp="1"/>
          </p:cNvSpPr>
          <p:nvPr>
            <p:ph type="body" sz="quarter" idx="12" hasCustomPrompt="1"/>
          </p:nvPr>
        </p:nvSpPr>
        <p:spPr>
          <a:xfrm>
            <a:off x="905256" y="1600200"/>
            <a:ext cx="722376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9" name="Footer Placeholder">
            <a:extLst>
              <a:ext uri="{FF2B5EF4-FFF2-40B4-BE49-F238E27FC236}">
                <a16:creationId xmlns:a16="http://schemas.microsoft.com/office/drawing/2014/main" id="{93F8B454-4F7B-4FA0-ADD8-619F4AB79615}"/>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solidFill>
                  <a:schemeClr val="tx1"/>
                </a:solidFill>
              </a:rPr>
              <a:t>Corporate PowerPoint Template</a:t>
            </a:r>
          </a:p>
        </p:txBody>
      </p:sp>
      <p:sp>
        <p:nvSpPr>
          <p:cNvPr id="10" name="Slide Number Placeholder">
            <a:extLst>
              <a:ext uri="{FF2B5EF4-FFF2-40B4-BE49-F238E27FC236}">
                <a16:creationId xmlns:a16="http://schemas.microsoft.com/office/drawing/2014/main" id="{180151ED-8C6B-4C13-B54E-F1914E4DC212}"/>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0F8D0C30-14D4-2343-AA0C-A223CFBC386C}" type="slidenum">
              <a:rPr lang="en-US" smtClean="0"/>
              <a:pPr/>
              <a:t>‹#›</a:t>
            </a:fld>
            <a:endParaRPr lang="en-US"/>
          </a:p>
        </p:txBody>
      </p:sp>
      <p:sp>
        <p:nvSpPr>
          <p:cNvPr id="11" name="TextBox 8">
            <a:extLst>
              <a:ext uri="{FF2B5EF4-FFF2-40B4-BE49-F238E27FC236}">
                <a16:creationId xmlns:a16="http://schemas.microsoft.com/office/drawing/2014/main" id="{2800AD59-9888-4C3B-88DB-12F8F8609912}"/>
              </a:ext>
            </a:extLst>
          </p:cNvPr>
          <p:cNvSpPr txBox="1">
            <a:spLocks noChangeArrowheads="1"/>
          </p:cNvSpPr>
          <p:nvPr userDrawn="1"/>
        </p:nvSpPr>
        <p:spPr bwMode="auto">
          <a:xfrm>
            <a:off x="12514011" y="8520358"/>
            <a:ext cx="2816477" cy="138499"/>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900" b="0" i="0" spc="0" baseline="0">
                <a:solidFill>
                  <a:schemeClr val="tx2"/>
                </a:solidFill>
                <a:latin typeface="Arial" panose="020B0604020202020204" pitchFamily="34" charset="0"/>
                <a:ea typeface="Arial Regular" charset="0"/>
                <a:cs typeface="Arial Regular" charset="0"/>
              </a:rPr>
              <a:t>Copyright © 2023. Infor. All Rights Reserved. </a:t>
            </a:r>
            <a:r>
              <a:rPr lang="en-US" sz="900" b="0" i="0" spc="0" baseline="0" err="1">
                <a:solidFill>
                  <a:schemeClr val="tx2"/>
                </a:solidFill>
                <a:latin typeface="Arial" panose="020B0604020202020204" pitchFamily="34" charset="0"/>
                <a:ea typeface="Arial Regular" charset="0"/>
                <a:cs typeface="Arial Regular" charset="0"/>
              </a:rPr>
              <a:t>infor.com</a:t>
            </a:r>
            <a:endParaRPr lang="en-US" sz="900" b="0" i="0" spc="0" baseline="0">
              <a:solidFill>
                <a:schemeClr val="tx2"/>
              </a:solidFill>
              <a:latin typeface="Arial" panose="020B0604020202020204" pitchFamily="34" charset="0"/>
              <a:ea typeface="Arial Regular" charset="0"/>
              <a:cs typeface="Arial Regular" charset="0"/>
            </a:endParaRPr>
          </a:p>
        </p:txBody>
      </p:sp>
      <p:sp>
        <p:nvSpPr>
          <p:cNvPr id="13" name="Freeform 1">
            <a:extLst>
              <a:ext uri="{FF2B5EF4-FFF2-40B4-BE49-F238E27FC236}">
                <a16:creationId xmlns:a16="http://schemas.microsoft.com/office/drawing/2014/main" id="{0A1645E1-284B-4F93-9E4E-4DB00263750E}"/>
              </a:ext>
            </a:extLst>
          </p:cNvPr>
          <p:cNvSpPr>
            <a:spLocks noChangeAspect="1" noChangeArrowheads="1"/>
          </p:cNvSpPr>
          <p:nvPr userDrawn="1"/>
        </p:nvSpPr>
        <p:spPr bwMode="auto">
          <a:xfrm>
            <a:off x="905256" y="8476488"/>
            <a:ext cx="388100" cy="155448"/>
          </a:xfrm>
          <a:custGeom>
            <a:avLst/>
            <a:gdLst>
              <a:gd name="T0" fmla="*/ 0 w 27999"/>
              <a:gd name="T1" fmla="*/ 2909 h 11216"/>
              <a:gd name="T2" fmla="*/ 0 w 27999"/>
              <a:gd name="T3" fmla="*/ 2909 h 11216"/>
              <a:gd name="T4" fmla="*/ 2098 w 27999"/>
              <a:gd name="T5" fmla="*/ 2909 h 11216"/>
              <a:gd name="T6" fmla="*/ 2098 w 27999"/>
              <a:gd name="T7" fmla="*/ 308 h 11216"/>
              <a:gd name="T8" fmla="*/ 0 w 27999"/>
              <a:gd name="T9" fmla="*/ 1763 h 11216"/>
              <a:gd name="T10" fmla="*/ 0 w 27999"/>
              <a:gd name="T11" fmla="*/ 2909 h 11216"/>
              <a:gd name="T12" fmla="*/ 23216 w 27999"/>
              <a:gd name="T13" fmla="*/ 11048 h 11216"/>
              <a:gd name="T14" fmla="*/ 23216 w 27999"/>
              <a:gd name="T15" fmla="*/ 11048 h 11216"/>
              <a:gd name="T16" fmla="*/ 25313 w 27999"/>
              <a:gd name="T17" fmla="*/ 11048 h 11216"/>
              <a:gd name="T18" fmla="*/ 25313 w 27999"/>
              <a:gd name="T19" fmla="*/ 8194 h 11216"/>
              <a:gd name="T20" fmla="*/ 27103 w 27999"/>
              <a:gd name="T21" fmla="*/ 5622 h 11216"/>
              <a:gd name="T22" fmla="*/ 27998 w 27999"/>
              <a:gd name="T23" fmla="*/ 5761 h 11216"/>
              <a:gd name="T24" fmla="*/ 27998 w 27999"/>
              <a:gd name="T25" fmla="*/ 3888 h 11216"/>
              <a:gd name="T26" fmla="*/ 25313 w 27999"/>
              <a:gd name="T27" fmla="*/ 4672 h 11216"/>
              <a:gd name="T28" fmla="*/ 25313 w 27999"/>
              <a:gd name="T29" fmla="*/ 4056 h 11216"/>
              <a:gd name="T30" fmla="*/ 23216 w 27999"/>
              <a:gd name="T31" fmla="*/ 4056 h 11216"/>
              <a:gd name="T32" fmla="*/ 23216 w 27999"/>
              <a:gd name="T33" fmla="*/ 11048 h 11216"/>
              <a:gd name="T34" fmla="*/ 18600 w 27999"/>
              <a:gd name="T35" fmla="*/ 9313 h 11216"/>
              <a:gd name="T36" fmla="*/ 18600 w 27999"/>
              <a:gd name="T37" fmla="*/ 9313 h 11216"/>
              <a:gd name="T38" fmla="*/ 16921 w 27999"/>
              <a:gd name="T39" fmla="*/ 7551 h 11216"/>
              <a:gd name="T40" fmla="*/ 18600 w 27999"/>
              <a:gd name="T41" fmla="*/ 5789 h 11216"/>
              <a:gd name="T42" fmla="*/ 20278 w 27999"/>
              <a:gd name="T43" fmla="*/ 7551 h 11216"/>
              <a:gd name="T44" fmla="*/ 18600 w 27999"/>
              <a:gd name="T45" fmla="*/ 9313 h 11216"/>
              <a:gd name="T46" fmla="*/ 18600 w 27999"/>
              <a:gd name="T47" fmla="*/ 3888 h 11216"/>
              <a:gd name="T48" fmla="*/ 18600 w 27999"/>
              <a:gd name="T49" fmla="*/ 3888 h 11216"/>
              <a:gd name="T50" fmla="*/ 14824 w 27999"/>
              <a:gd name="T51" fmla="*/ 7551 h 11216"/>
              <a:gd name="T52" fmla="*/ 18600 w 27999"/>
              <a:gd name="T53" fmla="*/ 11215 h 11216"/>
              <a:gd name="T54" fmla="*/ 22404 w 27999"/>
              <a:gd name="T55" fmla="*/ 7551 h 11216"/>
              <a:gd name="T56" fmla="*/ 18600 w 27999"/>
              <a:gd name="T57" fmla="*/ 3888 h 11216"/>
              <a:gd name="T58" fmla="*/ 10909 w 27999"/>
              <a:gd name="T59" fmla="*/ 11048 h 11216"/>
              <a:gd name="T60" fmla="*/ 10909 w 27999"/>
              <a:gd name="T61" fmla="*/ 11048 h 11216"/>
              <a:gd name="T62" fmla="*/ 13006 w 27999"/>
              <a:gd name="T63" fmla="*/ 11048 h 11216"/>
              <a:gd name="T64" fmla="*/ 13006 w 27999"/>
              <a:gd name="T65" fmla="*/ 5789 h 11216"/>
              <a:gd name="T66" fmla="*/ 14544 w 27999"/>
              <a:gd name="T67" fmla="*/ 5789 h 11216"/>
              <a:gd name="T68" fmla="*/ 14544 w 27999"/>
              <a:gd name="T69" fmla="*/ 4056 h 11216"/>
              <a:gd name="T70" fmla="*/ 13006 w 27999"/>
              <a:gd name="T71" fmla="*/ 4056 h 11216"/>
              <a:gd name="T72" fmla="*/ 13006 w 27999"/>
              <a:gd name="T73" fmla="*/ 2965 h 11216"/>
              <a:gd name="T74" fmla="*/ 14012 w 27999"/>
              <a:gd name="T75" fmla="*/ 1818 h 11216"/>
              <a:gd name="T76" fmla="*/ 14684 w 27999"/>
              <a:gd name="T77" fmla="*/ 1958 h 11216"/>
              <a:gd name="T78" fmla="*/ 14796 w 27999"/>
              <a:gd name="T79" fmla="*/ 140 h 11216"/>
              <a:gd name="T80" fmla="*/ 13566 w 27999"/>
              <a:gd name="T81" fmla="*/ 28 h 11216"/>
              <a:gd name="T82" fmla="*/ 10909 w 27999"/>
              <a:gd name="T83" fmla="*/ 2825 h 11216"/>
              <a:gd name="T84" fmla="*/ 10909 w 27999"/>
              <a:gd name="T85" fmla="*/ 11048 h 11216"/>
              <a:gd name="T86" fmla="*/ 3217 w 27999"/>
              <a:gd name="T87" fmla="*/ 11048 h 11216"/>
              <a:gd name="T88" fmla="*/ 3217 w 27999"/>
              <a:gd name="T89" fmla="*/ 11048 h 11216"/>
              <a:gd name="T90" fmla="*/ 5315 w 27999"/>
              <a:gd name="T91" fmla="*/ 11048 h 11216"/>
              <a:gd name="T92" fmla="*/ 5315 w 27999"/>
              <a:gd name="T93" fmla="*/ 7551 h 11216"/>
              <a:gd name="T94" fmla="*/ 6573 w 27999"/>
              <a:gd name="T95" fmla="*/ 5789 h 11216"/>
              <a:gd name="T96" fmla="*/ 7665 w 27999"/>
              <a:gd name="T97" fmla="*/ 7607 h 11216"/>
              <a:gd name="T98" fmla="*/ 7665 w 27999"/>
              <a:gd name="T99" fmla="*/ 11048 h 11216"/>
              <a:gd name="T100" fmla="*/ 9790 w 27999"/>
              <a:gd name="T101" fmla="*/ 11048 h 11216"/>
              <a:gd name="T102" fmla="*/ 9790 w 27999"/>
              <a:gd name="T103" fmla="*/ 7187 h 11216"/>
              <a:gd name="T104" fmla="*/ 7245 w 27999"/>
              <a:gd name="T105" fmla="*/ 3888 h 11216"/>
              <a:gd name="T106" fmla="*/ 5231 w 27999"/>
              <a:gd name="T107" fmla="*/ 4699 h 11216"/>
              <a:gd name="T108" fmla="*/ 5231 w 27999"/>
              <a:gd name="T109" fmla="*/ 4056 h 11216"/>
              <a:gd name="T110" fmla="*/ 3217 w 27999"/>
              <a:gd name="T111" fmla="*/ 4056 h 11216"/>
              <a:gd name="T112" fmla="*/ 3217 w 27999"/>
              <a:gd name="T113" fmla="*/ 11048 h 11216"/>
              <a:gd name="T114" fmla="*/ 0 w 27999"/>
              <a:gd name="T115" fmla="*/ 11048 h 11216"/>
              <a:gd name="T116" fmla="*/ 0 w 27999"/>
              <a:gd name="T117" fmla="*/ 11048 h 11216"/>
              <a:gd name="T118" fmla="*/ 2098 w 27999"/>
              <a:gd name="T119" fmla="*/ 11048 h 11216"/>
              <a:gd name="T120" fmla="*/ 2098 w 27999"/>
              <a:gd name="T121" fmla="*/ 4056 h 11216"/>
              <a:gd name="T122" fmla="*/ 0 w 27999"/>
              <a:gd name="T123" fmla="*/ 4056 h 11216"/>
              <a:gd name="T124" fmla="*/ 0 w 27999"/>
              <a:gd name="T125" fmla="*/ 11048 h 1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999" h="11216">
                <a:moveTo>
                  <a:pt x="0" y="2909"/>
                </a:moveTo>
                <a:lnTo>
                  <a:pt x="0" y="2909"/>
                </a:lnTo>
                <a:cubicBezTo>
                  <a:pt x="2098" y="2909"/>
                  <a:pt x="2098" y="2909"/>
                  <a:pt x="2098" y="2909"/>
                </a:cubicBezTo>
                <a:cubicBezTo>
                  <a:pt x="2098" y="308"/>
                  <a:pt x="2098" y="308"/>
                  <a:pt x="2098" y="308"/>
                </a:cubicBezTo>
                <a:cubicBezTo>
                  <a:pt x="0" y="1763"/>
                  <a:pt x="0" y="1763"/>
                  <a:pt x="0" y="1763"/>
                </a:cubicBezTo>
                <a:lnTo>
                  <a:pt x="0" y="2909"/>
                </a:lnTo>
                <a:close/>
                <a:moveTo>
                  <a:pt x="23216" y="11048"/>
                </a:moveTo>
                <a:lnTo>
                  <a:pt x="23216" y="11048"/>
                </a:lnTo>
                <a:cubicBezTo>
                  <a:pt x="25313" y="11048"/>
                  <a:pt x="25313" y="11048"/>
                  <a:pt x="25313" y="11048"/>
                </a:cubicBezTo>
                <a:cubicBezTo>
                  <a:pt x="25313" y="8194"/>
                  <a:pt x="25313" y="8194"/>
                  <a:pt x="25313" y="8194"/>
                </a:cubicBezTo>
                <a:cubicBezTo>
                  <a:pt x="25313" y="6796"/>
                  <a:pt x="25509" y="5622"/>
                  <a:pt x="27103" y="5622"/>
                </a:cubicBezTo>
                <a:cubicBezTo>
                  <a:pt x="27411" y="5622"/>
                  <a:pt x="27719" y="5677"/>
                  <a:pt x="27998" y="5761"/>
                </a:cubicBezTo>
                <a:cubicBezTo>
                  <a:pt x="27998" y="3888"/>
                  <a:pt x="27998" y="3888"/>
                  <a:pt x="27998" y="3888"/>
                </a:cubicBezTo>
                <a:cubicBezTo>
                  <a:pt x="25872" y="3776"/>
                  <a:pt x="25313" y="4672"/>
                  <a:pt x="25313" y="4672"/>
                </a:cubicBezTo>
                <a:cubicBezTo>
                  <a:pt x="25313" y="4056"/>
                  <a:pt x="25313" y="4056"/>
                  <a:pt x="25313" y="4056"/>
                </a:cubicBezTo>
                <a:cubicBezTo>
                  <a:pt x="23216" y="4056"/>
                  <a:pt x="23216" y="4056"/>
                  <a:pt x="23216" y="4056"/>
                </a:cubicBezTo>
                <a:lnTo>
                  <a:pt x="23216" y="11048"/>
                </a:lnTo>
                <a:close/>
                <a:moveTo>
                  <a:pt x="18600" y="9313"/>
                </a:moveTo>
                <a:lnTo>
                  <a:pt x="18600" y="9313"/>
                </a:lnTo>
                <a:cubicBezTo>
                  <a:pt x="17565" y="9313"/>
                  <a:pt x="16921" y="8614"/>
                  <a:pt x="16921" y="7551"/>
                </a:cubicBezTo>
                <a:cubicBezTo>
                  <a:pt x="16921" y="6516"/>
                  <a:pt x="17565" y="5789"/>
                  <a:pt x="18600" y="5789"/>
                </a:cubicBezTo>
                <a:cubicBezTo>
                  <a:pt x="19663" y="5789"/>
                  <a:pt x="20278" y="6516"/>
                  <a:pt x="20278" y="7551"/>
                </a:cubicBezTo>
                <a:cubicBezTo>
                  <a:pt x="20278" y="8586"/>
                  <a:pt x="19663" y="9313"/>
                  <a:pt x="18600" y="9313"/>
                </a:cubicBezTo>
                <a:close/>
                <a:moveTo>
                  <a:pt x="18600" y="3888"/>
                </a:moveTo>
                <a:lnTo>
                  <a:pt x="18600" y="3888"/>
                </a:lnTo>
                <a:cubicBezTo>
                  <a:pt x="16503" y="3888"/>
                  <a:pt x="14824" y="5343"/>
                  <a:pt x="14824" y="7551"/>
                </a:cubicBezTo>
                <a:cubicBezTo>
                  <a:pt x="14824" y="9788"/>
                  <a:pt x="16503" y="11215"/>
                  <a:pt x="18600" y="11215"/>
                </a:cubicBezTo>
                <a:cubicBezTo>
                  <a:pt x="20698" y="11215"/>
                  <a:pt x="22404" y="9788"/>
                  <a:pt x="22404" y="7551"/>
                </a:cubicBezTo>
                <a:cubicBezTo>
                  <a:pt x="22404" y="5343"/>
                  <a:pt x="20698" y="3888"/>
                  <a:pt x="18600" y="3888"/>
                </a:cubicBezTo>
                <a:close/>
                <a:moveTo>
                  <a:pt x="10909" y="11048"/>
                </a:moveTo>
                <a:lnTo>
                  <a:pt x="10909" y="11048"/>
                </a:lnTo>
                <a:cubicBezTo>
                  <a:pt x="13006" y="11048"/>
                  <a:pt x="13006" y="11048"/>
                  <a:pt x="13006" y="11048"/>
                </a:cubicBezTo>
                <a:cubicBezTo>
                  <a:pt x="13006" y="5789"/>
                  <a:pt x="13006" y="5789"/>
                  <a:pt x="13006" y="5789"/>
                </a:cubicBezTo>
                <a:cubicBezTo>
                  <a:pt x="14544" y="5789"/>
                  <a:pt x="14544" y="5789"/>
                  <a:pt x="14544" y="5789"/>
                </a:cubicBezTo>
                <a:cubicBezTo>
                  <a:pt x="14544" y="4056"/>
                  <a:pt x="14544" y="4056"/>
                  <a:pt x="14544" y="4056"/>
                </a:cubicBezTo>
                <a:cubicBezTo>
                  <a:pt x="13006" y="4056"/>
                  <a:pt x="13006" y="4056"/>
                  <a:pt x="13006" y="4056"/>
                </a:cubicBezTo>
                <a:cubicBezTo>
                  <a:pt x="13006" y="2965"/>
                  <a:pt x="13006" y="2965"/>
                  <a:pt x="13006" y="2965"/>
                </a:cubicBezTo>
                <a:cubicBezTo>
                  <a:pt x="13006" y="2042"/>
                  <a:pt x="13342" y="1818"/>
                  <a:pt x="14012" y="1818"/>
                </a:cubicBezTo>
                <a:cubicBezTo>
                  <a:pt x="14236" y="1818"/>
                  <a:pt x="14489" y="1874"/>
                  <a:pt x="14684" y="1958"/>
                </a:cubicBezTo>
                <a:cubicBezTo>
                  <a:pt x="14796" y="140"/>
                  <a:pt x="14796" y="140"/>
                  <a:pt x="14796" y="140"/>
                </a:cubicBezTo>
                <a:cubicBezTo>
                  <a:pt x="14377" y="56"/>
                  <a:pt x="13986" y="0"/>
                  <a:pt x="13566" y="28"/>
                </a:cubicBezTo>
                <a:cubicBezTo>
                  <a:pt x="11273" y="28"/>
                  <a:pt x="10909" y="1315"/>
                  <a:pt x="10909" y="2825"/>
                </a:cubicBezTo>
                <a:lnTo>
                  <a:pt x="10909" y="11048"/>
                </a:lnTo>
                <a:close/>
                <a:moveTo>
                  <a:pt x="3217" y="11048"/>
                </a:moveTo>
                <a:lnTo>
                  <a:pt x="3217" y="11048"/>
                </a:lnTo>
                <a:cubicBezTo>
                  <a:pt x="5315" y="11048"/>
                  <a:pt x="5315" y="11048"/>
                  <a:pt x="5315" y="11048"/>
                </a:cubicBezTo>
                <a:cubicBezTo>
                  <a:pt x="5315" y="7551"/>
                  <a:pt x="5315" y="7551"/>
                  <a:pt x="5315" y="7551"/>
                </a:cubicBezTo>
                <a:cubicBezTo>
                  <a:pt x="5315" y="6656"/>
                  <a:pt x="5482" y="5789"/>
                  <a:pt x="6573" y="5789"/>
                </a:cubicBezTo>
                <a:cubicBezTo>
                  <a:pt x="7665" y="5789"/>
                  <a:pt x="7665" y="6824"/>
                  <a:pt x="7665" y="7607"/>
                </a:cubicBezTo>
                <a:cubicBezTo>
                  <a:pt x="7665" y="11048"/>
                  <a:pt x="7665" y="11048"/>
                  <a:pt x="7665" y="11048"/>
                </a:cubicBezTo>
                <a:cubicBezTo>
                  <a:pt x="9790" y="11048"/>
                  <a:pt x="9790" y="11048"/>
                  <a:pt x="9790" y="11048"/>
                </a:cubicBezTo>
                <a:cubicBezTo>
                  <a:pt x="9790" y="7187"/>
                  <a:pt x="9790" y="7187"/>
                  <a:pt x="9790" y="7187"/>
                </a:cubicBezTo>
                <a:cubicBezTo>
                  <a:pt x="9790" y="5314"/>
                  <a:pt x="9398" y="3888"/>
                  <a:pt x="7245" y="3888"/>
                </a:cubicBezTo>
                <a:cubicBezTo>
                  <a:pt x="5594" y="3888"/>
                  <a:pt x="5231" y="4699"/>
                  <a:pt x="5231" y="4699"/>
                </a:cubicBezTo>
                <a:cubicBezTo>
                  <a:pt x="5231" y="4056"/>
                  <a:pt x="5231" y="4056"/>
                  <a:pt x="5231" y="4056"/>
                </a:cubicBezTo>
                <a:cubicBezTo>
                  <a:pt x="3217" y="4056"/>
                  <a:pt x="3217" y="4056"/>
                  <a:pt x="3217" y="4056"/>
                </a:cubicBezTo>
                <a:lnTo>
                  <a:pt x="3217" y="11048"/>
                </a:lnTo>
                <a:close/>
                <a:moveTo>
                  <a:pt x="0" y="11048"/>
                </a:moveTo>
                <a:lnTo>
                  <a:pt x="0" y="11048"/>
                </a:lnTo>
                <a:cubicBezTo>
                  <a:pt x="2098" y="11048"/>
                  <a:pt x="2098" y="11048"/>
                  <a:pt x="2098" y="11048"/>
                </a:cubicBezTo>
                <a:cubicBezTo>
                  <a:pt x="2098" y="4056"/>
                  <a:pt x="2098" y="4056"/>
                  <a:pt x="2098" y="4056"/>
                </a:cubicBezTo>
                <a:cubicBezTo>
                  <a:pt x="0" y="4056"/>
                  <a:pt x="0" y="4056"/>
                  <a:pt x="0" y="4056"/>
                </a:cubicBezTo>
                <a:lnTo>
                  <a:pt x="0" y="11048"/>
                </a:lnTo>
                <a:close/>
              </a:path>
            </a:pathLst>
          </a:custGeom>
          <a:solidFill>
            <a:schemeClr val="tx2"/>
          </a:solidFill>
          <a:ln>
            <a:noFill/>
          </a:ln>
          <a:effectLst/>
        </p:spPr>
        <p:txBody>
          <a:bodyPr wrap="none" anchor="ctr"/>
          <a:lstStyle/>
          <a:p>
            <a:endParaRPr lang="en-US"/>
          </a:p>
        </p:txBody>
      </p:sp>
      <p:sp>
        <p:nvSpPr>
          <p:cNvPr id="4" name="Text Placeholder 10">
            <a:extLst>
              <a:ext uri="{FF2B5EF4-FFF2-40B4-BE49-F238E27FC236}">
                <a16:creationId xmlns:a16="http://schemas.microsoft.com/office/drawing/2014/main" id="{271AA7AC-DFCC-BFF2-6094-DE740C3E7025}"/>
              </a:ext>
            </a:extLst>
          </p:cNvPr>
          <p:cNvSpPr>
            <a:spLocks noGrp="1"/>
          </p:cNvSpPr>
          <p:nvPr>
            <p:ph type="body" sz="quarter" idx="28"/>
          </p:nvPr>
        </p:nvSpPr>
        <p:spPr>
          <a:xfrm>
            <a:off x="905253" y="3290058"/>
            <a:ext cx="7223839"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7" name="Text Placeholder 16">
            <a:extLst>
              <a:ext uri="{FF2B5EF4-FFF2-40B4-BE49-F238E27FC236}">
                <a16:creationId xmlns:a16="http://schemas.microsoft.com/office/drawing/2014/main" id="{D7A6DEB2-9B90-CFBA-C3BF-CB346B4BB917}"/>
              </a:ext>
            </a:extLst>
          </p:cNvPr>
          <p:cNvSpPr>
            <a:spLocks noGrp="1"/>
          </p:cNvSpPr>
          <p:nvPr>
            <p:ph type="body" sz="quarter" idx="29"/>
          </p:nvPr>
        </p:nvSpPr>
        <p:spPr>
          <a:xfrm>
            <a:off x="905256" y="4104140"/>
            <a:ext cx="7222744" cy="3287986"/>
          </a:xfrm>
        </p:spPr>
        <p:txBody>
          <a:bodyPr tIns="0" bIns="0">
            <a:noAutofit/>
          </a:bodyPr>
          <a:lstStyle>
            <a:lvl1pPr>
              <a:lnSpc>
                <a:spcPct val="120000"/>
              </a:lnSpc>
              <a:spcBef>
                <a:spcPts val="1400"/>
              </a:spcBef>
              <a:spcAft>
                <a:spcPts val="600"/>
              </a:spcAft>
              <a:defRPr sz="1800"/>
            </a:lvl1pPr>
            <a:lvl2pPr>
              <a:spcBef>
                <a:spcPts val="300"/>
              </a:spcBef>
              <a:spcAft>
                <a:spcPts val="300"/>
              </a:spcAft>
              <a:defRPr sz="1600"/>
            </a:lvl2pPr>
            <a:lvl3pPr>
              <a:spcBef>
                <a:spcPts val="300"/>
              </a:spcBef>
              <a:spcAft>
                <a:spcPts val="0"/>
              </a:spcAft>
              <a:defRPr sz="1400"/>
            </a:lvl3pPr>
            <a:lvl4pPr>
              <a:spcBef>
                <a:spcPts val="300"/>
              </a:spcBef>
              <a:spcAft>
                <a:spcPts val="0"/>
              </a:spcAft>
              <a:defRPr sz="1200"/>
            </a:lvl4pPr>
            <a:lvl5pPr>
              <a:spcBef>
                <a:spcPts val="300"/>
              </a:spcBef>
              <a:spcAft>
                <a:spcPts val="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8431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Desktop device">
    <p:bg>
      <p:bgPr>
        <a:solidFill>
          <a:srgbClr val="FFFFFF"/>
        </a:solidFill>
        <a:effectLst/>
      </p:bgPr>
    </p:bg>
    <p:spTree>
      <p:nvGrpSpPr>
        <p:cNvPr id="1" name=""/>
        <p:cNvGrpSpPr/>
        <p:nvPr/>
      </p:nvGrpSpPr>
      <p:grpSpPr>
        <a:xfrm>
          <a:off x="0" y="0"/>
          <a:ext cx="0" cy="0"/>
          <a:chOff x="0" y="0"/>
          <a:chExt cx="0" cy="0"/>
        </a:xfrm>
      </p:grpSpPr>
      <p:pic>
        <p:nvPicPr>
          <p:cNvPr id="18" name="Picture 17" hidden="1">
            <a:extLst>
              <a:ext uri="{FF2B5EF4-FFF2-40B4-BE49-F238E27FC236}">
                <a16:creationId xmlns:a16="http://schemas.microsoft.com/office/drawing/2014/main" id="{EC5E2A15-7E7D-924F-A9C4-029EDAD5194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908105" y="8438514"/>
            <a:ext cx="331347" cy="302189"/>
          </a:xfrm>
          <a:prstGeom prst="rect">
            <a:avLst/>
          </a:prstGeom>
        </p:spPr>
      </p:pic>
      <p:sp>
        <p:nvSpPr>
          <p:cNvPr id="16" name="copyright" hidden="1">
            <a:extLst>
              <a:ext uri="{FF2B5EF4-FFF2-40B4-BE49-F238E27FC236}">
                <a16:creationId xmlns:a16="http://schemas.microsoft.com/office/drawing/2014/main" id="{061186D7-BC09-9F45-BB18-39E4CFDB3AEC}"/>
              </a:ext>
            </a:extLst>
          </p:cNvPr>
          <p:cNvSpPr txBox="1">
            <a:spLocks noChangeArrowheads="1"/>
          </p:cNvSpPr>
          <p:nvPr/>
        </p:nvSpPr>
        <p:spPr bwMode="auto">
          <a:xfrm>
            <a:off x="12514011" y="8520358"/>
            <a:ext cx="2816477" cy="138499"/>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900" b="0" i="0" spc="0" baseline="0">
                <a:solidFill>
                  <a:schemeClr val="bg1">
                    <a:lumMod val="65000"/>
                  </a:schemeClr>
                </a:solidFill>
                <a:latin typeface="Arial" panose="020B0604020202020204" pitchFamily="34" charset="0"/>
                <a:ea typeface="Arial Regular" charset="0"/>
                <a:cs typeface="Arial Regular" charset="0"/>
              </a:rPr>
              <a:t>Copyright © 2021. Infor. All Rights Reserved. </a:t>
            </a:r>
            <a:r>
              <a:rPr lang="en-US" sz="900" b="0" i="0" spc="0" baseline="0" err="1">
                <a:solidFill>
                  <a:schemeClr val="bg1">
                    <a:lumMod val="65000"/>
                  </a:schemeClr>
                </a:solidFill>
                <a:latin typeface="Arial" panose="020B0604020202020204" pitchFamily="34" charset="0"/>
                <a:ea typeface="Arial Regular" charset="0"/>
                <a:cs typeface="Arial Regular" charset="0"/>
              </a:rPr>
              <a:t>infor.com</a:t>
            </a:r>
            <a:endParaRPr lang="en-US" sz="900" b="0" i="0" spc="0" baseline="0">
              <a:solidFill>
                <a:schemeClr val="bg1">
                  <a:lumMod val="65000"/>
                </a:schemeClr>
              </a:solidFill>
              <a:latin typeface="Arial" panose="020B0604020202020204" pitchFamily="34" charset="0"/>
              <a:ea typeface="Arial Regular" charset="0"/>
              <a:cs typeface="Arial Regular" charset="0"/>
            </a:endParaRPr>
          </a:p>
        </p:txBody>
      </p:sp>
      <p:sp>
        <p:nvSpPr>
          <p:cNvPr id="19" name="Picture Placeholder 11">
            <a:extLst>
              <a:ext uri="{FF2B5EF4-FFF2-40B4-BE49-F238E27FC236}">
                <a16:creationId xmlns:a16="http://schemas.microsoft.com/office/drawing/2014/main" id="{5D4C11B3-C7A9-4747-94D5-BA0E8A7A7C6D}"/>
              </a:ext>
            </a:extLst>
          </p:cNvPr>
          <p:cNvSpPr>
            <a:spLocks noGrp="1"/>
          </p:cNvSpPr>
          <p:nvPr>
            <p:ph type="pic" sz="quarter" idx="13" hasCustomPrompt="1"/>
          </p:nvPr>
        </p:nvSpPr>
        <p:spPr>
          <a:xfrm>
            <a:off x="2209800" y="3274629"/>
            <a:ext cx="11811000" cy="7587199"/>
          </a:xfrm>
          <a:prstGeom prst="roundRect">
            <a:avLst>
              <a:gd name="adj" fmla="val 1100"/>
            </a:avLst>
          </a:prstGeom>
          <a:pattFill prst="dkUpDiag">
            <a:fgClr>
              <a:schemeClr val="bg1">
                <a:lumMod val="75000"/>
              </a:schemeClr>
            </a:fgClr>
            <a:bgClr>
              <a:schemeClr val="bg1"/>
            </a:bgClr>
          </a:pattFill>
          <a:effectLst>
            <a:innerShdw blurRad="63500">
              <a:prstClr val="black">
                <a:alpha val="50000"/>
              </a:prstClr>
            </a:innerShdw>
          </a:effectLst>
        </p:spPr>
        <p:txBody>
          <a:bodyPr tIns="0" anchor="ctr">
            <a:normAutofit/>
          </a:bodyPr>
          <a:lstStyle>
            <a:lvl1pPr algn="ctr">
              <a:defRPr sz="1400" b="0" i="0">
                <a:solidFill>
                  <a:schemeClr val="tx1"/>
                </a:solidFill>
                <a:latin typeface="Arial" panose="020B0604020202020204" pitchFamily="34" charset="0"/>
              </a:defRPr>
            </a:lvl1pPr>
          </a:lstStyle>
          <a:p>
            <a:r>
              <a:rPr lang="en-US"/>
              <a:t>Drag and drop image</a:t>
            </a:r>
          </a:p>
        </p:txBody>
      </p:sp>
      <p:pic>
        <p:nvPicPr>
          <p:cNvPr id="3" name="Obraz 2">
            <a:extLst>
              <a:ext uri="{FF2B5EF4-FFF2-40B4-BE49-F238E27FC236}">
                <a16:creationId xmlns:a16="http://schemas.microsoft.com/office/drawing/2014/main" id="{53334D70-895C-4E0B-9D10-D14935AFDBEC}"/>
              </a:ext>
            </a:extLst>
          </p:cNvPr>
          <p:cNvPicPr>
            <a:picLocks noChangeAspect="1"/>
          </p:cNvPicPr>
          <p:nvPr userDrawn="1"/>
        </p:nvPicPr>
        <p:blipFill rotWithShape="1">
          <a:blip r:embed="rId3"/>
          <a:srcRect b="30090"/>
          <a:stretch/>
        </p:blipFill>
        <p:spPr>
          <a:xfrm>
            <a:off x="191294" y="2753546"/>
            <a:ext cx="15875000" cy="6390454"/>
          </a:xfrm>
          <a:prstGeom prst="rect">
            <a:avLst/>
          </a:prstGeom>
        </p:spPr>
      </p:pic>
      <p:sp>
        <p:nvSpPr>
          <p:cNvPr id="5" name="Slide Title">
            <a:extLst>
              <a:ext uri="{FF2B5EF4-FFF2-40B4-BE49-F238E27FC236}">
                <a16:creationId xmlns:a16="http://schemas.microsoft.com/office/drawing/2014/main" id="{3E1FC1E1-AEFE-BD46-CCBC-56B8E427898A}"/>
              </a:ext>
            </a:extLst>
          </p:cNvPr>
          <p:cNvSpPr>
            <a:spLocks noGrp="1"/>
          </p:cNvSpPr>
          <p:nvPr>
            <p:ph type="title" hasCustomPrompt="1"/>
          </p:nvPr>
        </p:nvSpPr>
        <p:spPr>
          <a:xfrm>
            <a:off x="899431" y="1316736"/>
            <a:ext cx="14458727" cy="1099219"/>
          </a:xfrm>
        </p:spPr>
        <p:txBody>
          <a:bodyPr>
            <a:noAutofit/>
          </a:bodyPr>
          <a:lstStyle>
            <a:lvl1pPr algn="ctr">
              <a:defRPr/>
            </a:lvl1pPr>
          </a:lstStyle>
          <a:p>
            <a:r>
              <a:rPr lang="en-US"/>
              <a:t>Desktop device</a:t>
            </a:r>
          </a:p>
        </p:txBody>
      </p:sp>
      <p:sp>
        <p:nvSpPr>
          <p:cNvPr id="6" name="eyebrow">
            <a:extLst>
              <a:ext uri="{FF2B5EF4-FFF2-40B4-BE49-F238E27FC236}">
                <a16:creationId xmlns:a16="http://schemas.microsoft.com/office/drawing/2014/main" id="{171FEB60-D82A-471C-ED34-2C6F4A463128}"/>
              </a:ext>
            </a:extLst>
          </p:cNvPr>
          <p:cNvSpPr>
            <a:spLocks noGrp="1"/>
          </p:cNvSpPr>
          <p:nvPr>
            <p:ph type="body" sz="quarter" idx="12" hasCustomPrompt="1"/>
          </p:nvPr>
        </p:nvSpPr>
        <p:spPr>
          <a:xfrm>
            <a:off x="911799" y="914400"/>
            <a:ext cx="14433990" cy="214033"/>
          </a:xfrm>
        </p:spPr>
        <p:txBody>
          <a:bodyPr vert="horz" wrap="square" lIns="0" tIns="0" rIns="0" bIns="0" rtlCol="0" anchor="ctr">
            <a:noAutofit/>
          </a:bodyPr>
          <a:lstStyle>
            <a:lvl1pPr algn="ct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Tree>
    <p:extLst>
      <p:ext uri="{BB962C8B-B14F-4D97-AF65-F5344CB8AC3E}">
        <p14:creationId xmlns:p14="http://schemas.microsoft.com/office/powerpoint/2010/main" val="41017009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9A0CD94-D2E8-B544-919A-497CBD3824FB}"/>
              </a:ext>
            </a:extLst>
          </p:cNvPr>
          <p:cNvSpPr>
            <a:spLocks noGrp="1"/>
          </p:cNvSpPr>
          <p:nvPr>
            <p:ph type="ftr" sz="quarter" idx="10"/>
          </p:nvPr>
        </p:nvSpPr>
        <p:spPr/>
        <p:txBody>
          <a:bodyPr/>
          <a:lstStyle/>
          <a:p>
            <a:r>
              <a:rPr lang="en-US"/>
              <a:t>Corporate PowerPoint Template</a:t>
            </a:r>
          </a:p>
        </p:txBody>
      </p:sp>
      <p:sp>
        <p:nvSpPr>
          <p:cNvPr id="5" name="Slide Number Placeholder">
            <a:extLst>
              <a:ext uri="{FF2B5EF4-FFF2-40B4-BE49-F238E27FC236}">
                <a16:creationId xmlns:a16="http://schemas.microsoft.com/office/drawing/2014/main" id="{D7E0BF4C-DAFF-A049-ACF0-550D88B0CCB8}"/>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bg1">
                    <a:lumMod val="50000"/>
                  </a:schemeClr>
                </a:solidFill>
                <a:latin typeface="Arial" panose="020B0604020202020204" pitchFamily="34" charset="0"/>
                <a:cs typeface="Arial" panose="020B0604020202020204" pitchFamily="34" charset="0"/>
              </a:defRPr>
            </a:lvl1pPr>
          </a:lstStyle>
          <a:p>
            <a:fld id="{8E4D2BAF-2300-4C40-83DE-DBE2DB483FEC}" type="slidenum">
              <a:rPr lang="en-US" smtClean="0"/>
              <a:t>‹#›</a:t>
            </a:fld>
            <a:endParaRPr lang="en-US"/>
          </a:p>
        </p:txBody>
      </p:sp>
    </p:spTree>
    <p:extLst>
      <p:ext uri="{BB962C8B-B14F-4D97-AF65-F5344CB8AC3E}">
        <p14:creationId xmlns:p14="http://schemas.microsoft.com/office/powerpoint/2010/main" val="40857378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51C2D"/>
        </a:solidFill>
        <a:effectLst/>
      </p:bgPr>
    </p:bg>
    <p:spTree>
      <p:nvGrpSpPr>
        <p:cNvPr id="1" name=""/>
        <p:cNvGrpSpPr/>
        <p:nvPr/>
      </p:nvGrpSpPr>
      <p:grpSpPr>
        <a:xfrm>
          <a:off x="0" y="0"/>
          <a:ext cx="0" cy="0"/>
          <a:chOff x="0" y="0"/>
          <a:chExt cx="0" cy="0"/>
        </a:xfrm>
      </p:grpSpPr>
      <p:pic>
        <p:nvPicPr>
          <p:cNvPr id="20" name="linePattern">
            <a:extLst>
              <a:ext uri="{FF2B5EF4-FFF2-40B4-BE49-F238E27FC236}">
                <a16:creationId xmlns:a16="http://schemas.microsoft.com/office/drawing/2014/main" id="{2DE6E128-E99E-5848-AA38-DC7714DF8F48}"/>
              </a:ext>
            </a:extLst>
          </p:cNvPr>
          <p:cNvPicPr>
            <a:picLocks noChangeAspect="1"/>
          </p:cNvPicPr>
          <p:nvPr userDrawn="1"/>
        </p:nvPicPr>
        <p:blipFill rotWithShape="1">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rcRect l="-4031" t="32171" r="4101" b="16982"/>
          <a:stretch/>
        </p:blipFill>
        <p:spPr>
          <a:xfrm>
            <a:off x="0" y="0"/>
            <a:ext cx="16257588" cy="9144000"/>
          </a:xfrm>
          <a:prstGeom prst="rect">
            <a:avLst/>
          </a:prstGeom>
        </p:spPr>
      </p:pic>
      <p:sp>
        <p:nvSpPr>
          <p:cNvPr id="3" name="Subtitle 2"/>
          <p:cNvSpPr>
            <a:spLocks noGrp="1"/>
          </p:cNvSpPr>
          <p:nvPr>
            <p:ph type="subTitle" idx="1"/>
          </p:nvPr>
        </p:nvSpPr>
        <p:spPr>
          <a:xfrm>
            <a:off x="1801366" y="3262020"/>
            <a:ext cx="5400000" cy="1547047"/>
          </a:xfrm>
        </p:spPr>
        <p:txBody>
          <a:bodyPr>
            <a:noAutofit/>
          </a:bodyPr>
          <a:lstStyle>
            <a:lvl1pPr marL="0" indent="0" algn="l" defTabSz="1219170" rtl="0" eaLnBrk="1" latinLnBrk="0" hangingPunct="1">
              <a:lnSpc>
                <a:spcPct val="110000"/>
              </a:lnSpc>
              <a:spcBef>
                <a:spcPts val="0"/>
              </a:spcBef>
              <a:buFont typeface="Arial" panose="020B0604020202020204" pitchFamily="34" charset="0"/>
              <a:buNone/>
              <a:defRPr lang="en-US" sz="1800" b="0" i="0" kern="1200" spc="0" baseline="0" dirty="0">
                <a:solidFill>
                  <a:schemeClr val="bg1"/>
                </a:solidFill>
                <a:latin typeface="Arial" panose="020B0604020202020204" pitchFamily="34" charset="0"/>
                <a:ea typeface="+mn-ea"/>
                <a:cs typeface="Arial" panose="020B0604020202020204" pitchFamily="34" charset="0"/>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
        <p:nvSpPr>
          <p:cNvPr id="2" name="Slide Title"/>
          <p:cNvSpPr>
            <a:spLocks noGrp="1"/>
          </p:cNvSpPr>
          <p:nvPr>
            <p:ph type="ctrTitle" hasCustomPrompt="1"/>
          </p:nvPr>
        </p:nvSpPr>
        <p:spPr>
          <a:xfrm>
            <a:off x="1801368" y="1015998"/>
            <a:ext cx="5400000" cy="1987017"/>
          </a:xfrm>
        </p:spPr>
        <p:txBody>
          <a:bodyPr anchor="b">
            <a:noAutofit/>
          </a:bodyPr>
          <a:lstStyle>
            <a:lvl1pPr marL="0" algn="l" defTabSz="1219170" rtl="0" eaLnBrk="1" latinLnBrk="0" hangingPunct="1">
              <a:lnSpc>
                <a:spcPct val="90000"/>
              </a:lnSpc>
              <a:spcBef>
                <a:spcPct val="0"/>
              </a:spcBef>
              <a:buNone/>
              <a:defRPr lang="en-US" sz="4800" b="1" i="0" kern="1200" spc="-200" baseline="0" dirty="0">
                <a:solidFill>
                  <a:schemeClr val="bg1"/>
                </a:solidFill>
                <a:latin typeface="Arial" panose="020B0604020202020204" pitchFamily="34" charset="0"/>
                <a:ea typeface="+mj-ea"/>
                <a:cs typeface="Arial" panose="020B0604020202020204" pitchFamily="34" charset="0"/>
              </a:defRPr>
            </a:lvl1pPr>
          </a:lstStyle>
          <a:p>
            <a:r>
              <a:rPr lang="en-US"/>
              <a:t>Closing slide</a:t>
            </a:r>
          </a:p>
        </p:txBody>
      </p:sp>
      <p:sp>
        <p:nvSpPr>
          <p:cNvPr id="39" name="Footer">
            <a:extLst>
              <a:ext uri="{FF2B5EF4-FFF2-40B4-BE49-F238E27FC236}">
                <a16:creationId xmlns:a16="http://schemas.microsoft.com/office/drawing/2014/main" id="{BE52E0D8-3923-B61D-4357-6FDF934CCB0D}"/>
              </a:ext>
            </a:extLst>
          </p:cNvPr>
          <p:cNvSpPr txBox="1">
            <a:spLocks/>
          </p:cNvSpPr>
          <p:nvPr userDrawn="1"/>
        </p:nvSpPr>
        <p:spPr>
          <a:xfrm>
            <a:off x="12329346" y="7749677"/>
            <a:ext cx="3001142" cy="197555"/>
          </a:xfrm>
          <a:prstGeom prst="rect">
            <a:avLst/>
          </a:prstGeom>
        </p:spPr>
        <p:txBody>
          <a:bodyPr wrap="square" lIns="0" anchor="ctr">
            <a:spAutoFit/>
          </a:bodyPr>
          <a:lstStyle>
            <a:lvl1pPr marL="0" indent="0" algn="l" defTabSz="1219170" rtl="0" eaLnBrk="1" latinLnBrk="0" hangingPunct="1">
              <a:lnSpc>
                <a:spcPct val="105000"/>
              </a:lnSpc>
              <a:spcBef>
                <a:spcPts val="2800"/>
              </a:spcBef>
              <a:buFont typeface="Arial" panose="020B0604020202020204" pitchFamily="34" charset="0"/>
              <a:buNone/>
              <a:defRPr sz="2400" b="0" i="0" kern="1200" spc="0" baseline="0">
                <a:solidFill>
                  <a:schemeClr val="tx2"/>
                </a:solidFill>
                <a:latin typeface="Arial" panose="020B0604020202020204" pitchFamily="34" charset="0"/>
                <a:ea typeface="+mn-ea"/>
                <a:cs typeface="Arial" panose="020B0604020202020204" pitchFamily="34" charset="0"/>
              </a:defRPr>
            </a:lvl1pPr>
            <a:lvl2pPr marL="301625" indent="-301625" algn="l" defTabSz="1219170" rtl="0" eaLnBrk="1" latinLnBrk="0" hangingPunct="1">
              <a:lnSpc>
                <a:spcPct val="105000"/>
              </a:lnSpc>
              <a:spcBef>
                <a:spcPts val="1200"/>
              </a:spcBef>
              <a:buClrTx/>
              <a:buSzPct val="100000"/>
              <a:buFont typeface="Arial" panose="020B0604020202020204" pitchFamily="34" charset="0"/>
              <a:buChar char="•"/>
              <a:tabLst/>
              <a:defRPr sz="2000" b="0" i="0" kern="1200" spc="0" baseline="0">
                <a:solidFill>
                  <a:schemeClr val="tx2"/>
                </a:solidFill>
                <a:latin typeface="Arial" panose="020B0604020202020204" pitchFamily="34" charset="0"/>
                <a:ea typeface="+mn-ea"/>
                <a:cs typeface="Arial" panose="020B0604020202020204" pitchFamily="34" charset="0"/>
              </a:defRPr>
            </a:lvl2pPr>
            <a:lvl3pPr marL="619125" indent="-301625" algn="l" defTabSz="1219170" rtl="0" eaLnBrk="1" latinLnBrk="0" hangingPunct="1">
              <a:lnSpc>
                <a:spcPct val="105000"/>
              </a:lnSpc>
              <a:spcBef>
                <a:spcPts val="1200"/>
              </a:spcBef>
              <a:buFont typeface="System Font Regular"/>
              <a:buChar char="–"/>
              <a:tabLst/>
              <a:defRPr sz="1800" b="0" i="0" kern="1200" spc="0" baseline="0">
                <a:solidFill>
                  <a:schemeClr val="tx2"/>
                </a:solidFill>
                <a:latin typeface="Arial" panose="020B0604020202020204" pitchFamily="34" charset="0"/>
                <a:ea typeface="+mn-ea"/>
                <a:cs typeface="Arial" panose="020B0604020202020204" pitchFamily="34" charset="0"/>
              </a:defRPr>
            </a:lvl3pPr>
            <a:lvl4pPr marL="803275" indent="-184150" algn="l" defTabSz="1219170" rtl="0" eaLnBrk="1" latinLnBrk="0" hangingPunct="1">
              <a:lnSpc>
                <a:spcPct val="105000"/>
              </a:lnSpc>
              <a:spcBef>
                <a:spcPts val="1200"/>
              </a:spcBef>
              <a:buFont typeface="Arial" panose="020B0604020202020204" pitchFamily="34" charset="0"/>
              <a:buChar char="•"/>
              <a:tabLst/>
              <a:defRPr sz="1600" b="0" i="0" kern="1200" spc="20" baseline="0">
                <a:solidFill>
                  <a:schemeClr val="tx2"/>
                </a:solidFill>
                <a:latin typeface="Arial" panose="020B0604020202020204" pitchFamily="34" charset="0"/>
                <a:ea typeface="+mn-ea"/>
                <a:cs typeface="Arial" panose="020B0604020202020204" pitchFamily="34" charset="0"/>
              </a:defRPr>
            </a:lvl4pPr>
            <a:lvl5pPr marL="1009650" indent="-187325" algn="l" defTabSz="1219170" rtl="0" eaLnBrk="1" latinLnBrk="0" hangingPunct="1">
              <a:lnSpc>
                <a:spcPct val="105000"/>
              </a:lnSpc>
              <a:spcBef>
                <a:spcPts val="1200"/>
              </a:spcBef>
              <a:buFont typeface="System Font Regular"/>
              <a:buChar char="-"/>
              <a:tabLst/>
              <a:defRPr sz="1600" b="0" i="0" kern="1200" spc="20" baseline="0">
                <a:solidFill>
                  <a:schemeClr val="tx2"/>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sz="700">
                <a:solidFill>
                  <a:schemeClr val="bg1"/>
                </a:solidFill>
              </a:rPr>
              <a:t>Copyright © 2023. Infor. All Rights Reserved. </a:t>
            </a:r>
            <a:r>
              <a:rPr lang="en-US" sz="700" err="1">
                <a:solidFill>
                  <a:schemeClr val="bg1"/>
                </a:solidFill>
              </a:rPr>
              <a:t>infor.com</a:t>
            </a:r>
            <a:endParaRPr lang="en-US" sz="700">
              <a:solidFill>
                <a:schemeClr val="bg1"/>
              </a:solidFill>
            </a:endParaRPr>
          </a:p>
        </p:txBody>
      </p:sp>
      <p:sp>
        <p:nvSpPr>
          <p:cNvPr id="41" name="Freeform 40">
            <a:extLst>
              <a:ext uri="{FF2B5EF4-FFF2-40B4-BE49-F238E27FC236}">
                <a16:creationId xmlns:a16="http://schemas.microsoft.com/office/drawing/2014/main" id="{4CB7A610-D617-ED4E-4F26-22CE38F14D20}"/>
              </a:ext>
            </a:extLst>
          </p:cNvPr>
          <p:cNvSpPr/>
          <p:nvPr userDrawn="1"/>
        </p:nvSpPr>
        <p:spPr>
          <a:xfrm>
            <a:off x="10545629" y="6798531"/>
            <a:ext cx="1048396" cy="399761"/>
          </a:xfrm>
          <a:custGeom>
            <a:avLst/>
            <a:gdLst>
              <a:gd name="connsiteX0" fmla="*/ 0 w 1432159"/>
              <a:gd name="connsiteY0" fmla="*/ 537776 h 546092"/>
              <a:gd name="connsiteX1" fmla="*/ 107372 w 1432159"/>
              <a:gd name="connsiteY1" fmla="*/ 537776 h 546092"/>
              <a:gd name="connsiteX2" fmla="*/ 107372 w 1432159"/>
              <a:gd name="connsiteY2" fmla="*/ 197534 h 546092"/>
              <a:gd name="connsiteX3" fmla="*/ 0 w 1432159"/>
              <a:gd name="connsiteY3" fmla="*/ 197534 h 546092"/>
              <a:gd name="connsiteX4" fmla="*/ 164719 w 1432159"/>
              <a:gd name="connsiteY4" fmla="*/ 537776 h 546092"/>
              <a:gd name="connsiteX5" fmla="*/ 272185 w 1432159"/>
              <a:gd name="connsiteY5" fmla="*/ 537776 h 546092"/>
              <a:gd name="connsiteX6" fmla="*/ 272185 w 1432159"/>
              <a:gd name="connsiteY6" fmla="*/ 368316 h 546092"/>
              <a:gd name="connsiteX7" fmla="*/ 336665 w 1432159"/>
              <a:gd name="connsiteY7" fmla="*/ 281555 h 546092"/>
              <a:gd name="connsiteX8" fmla="*/ 392491 w 1432159"/>
              <a:gd name="connsiteY8" fmla="*/ 371152 h 546092"/>
              <a:gd name="connsiteX9" fmla="*/ 392491 w 1432159"/>
              <a:gd name="connsiteY9" fmla="*/ 537776 h 546092"/>
              <a:gd name="connsiteX10" fmla="*/ 499958 w 1432159"/>
              <a:gd name="connsiteY10" fmla="*/ 537776 h 546092"/>
              <a:gd name="connsiteX11" fmla="*/ 499958 w 1432159"/>
              <a:gd name="connsiteY11" fmla="*/ 350076 h 546092"/>
              <a:gd name="connsiteX12" fmla="*/ 370998 w 1432159"/>
              <a:gd name="connsiteY12" fmla="*/ 189406 h 546092"/>
              <a:gd name="connsiteX13" fmla="*/ 267906 w 1432159"/>
              <a:gd name="connsiteY13" fmla="*/ 229101 h 546092"/>
              <a:gd name="connsiteX14" fmla="*/ 267906 w 1432159"/>
              <a:gd name="connsiteY14" fmla="*/ 197439 h 546092"/>
              <a:gd name="connsiteX15" fmla="*/ 164719 w 1432159"/>
              <a:gd name="connsiteY15" fmla="*/ 197439 h 546092"/>
              <a:gd name="connsiteX16" fmla="*/ 557305 w 1432159"/>
              <a:gd name="connsiteY16" fmla="*/ 537776 h 546092"/>
              <a:gd name="connsiteX17" fmla="*/ 665247 w 1432159"/>
              <a:gd name="connsiteY17" fmla="*/ 537776 h 546092"/>
              <a:gd name="connsiteX18" fmla="*/ 665247 w 1432159"/>
              <a:gd name="connsiteY18" fmla="*/ 281555 h 546092"/>
              <a:gd name="connsiteX19" fmla="*/ 744753 w 1432159"/>
              <a:gd name="connsiteY19" fmla="*/ 281555 h 546092"/>
              <a:gd name="connsiteX20" fmla="*/ 744753 w 1432159"/>
              <a:gd name="connsiteY20" fmla="*/ 197534 h 546092"/>
              <a:gd name="connsiteX21" fmla="*/ 665247 w 1432159"/>
              <a:gd name="connsiteY21" fmla="*/ 197534 h 546092"/>
              <a:gd name="connsiteX22" fmla="*/ 665247 w 1432159"/>
              <a:gd name="connsiteY22" fmla="*/ 143284 h 546092"/>
              <a:gd name="connsiteX23" fmla="*/ 716793 w 1432159"/>
              <a:gd name="connsiteY23" fmla="*/ 87900 h 546092"/>
              <a:gd name="connsiteX24" fmla="*/ 751886 w 1432159"/>
              <a:gd name="connsiteY24" fmla="*/ 94989 h 546092"/>
              <a:gd name="connsiteX25" fmla="*/ 756832 w 1432159"/>
              <a:gd name="connsiteY25" fmla="*/ 6053 h 546092"/>
              <a:gd name="connsiteX26" fmla="*/ 693778 w 1432159"/>
              <a:gd name="connsiteY26" fmla="*/ 99 h 546092"/>
              <a:gd name="connsiteX27" fmla="*/ 557685 w 1432159"/>
              <a:gd name="connsiteY27" fmla="*/ 137330 h 546092"/>
              <a:gd name="connsiteX28" fmla="*/ 951603 w 1432159"/>
              <a:gd name="connsiteY28" fmla="*/ 189122 h 546092"/>
              <a:gd name="connsiteX29" fmla="*/ 758258 w 1432159"/>
              <a:gd name="connsiteY29" fmla="*/ 367655 h 546092"/>
              <a:gd name="connsiteX30" fmla="*/ 951603 w 1432159"/>
              <a:gd name="connsiteY30" fmla="*/ 546093 h 546092"/>
              <a:gd name="connsiteX31" fmla="*/ 1145043 w 1432159"/>
              <a:gd name="connsiteY31" fmla="*/ 367655 h 546092"/>
              <a:gd name="connsiteX32" fmla="*/ 951603 w 1432159"/>
              <a:gd name="connsiteY32" fmla="*/ 189122 h 546092"/>
              <a:gd name="connsiteX33" fmla="*/ 951603 w 1432159"/>
              <a:gd name="connsiteY33" fmla="*/ 453755 h 546092"/>
              <a:gd name="connsiteX34" fmla="*/ 866010 w 1432159"/>
              <a:gd name="connsiteY34" fmla="*/ 367655 h 546092"/>
              <a:gd name="connsiteX35" fmla="*/ 951603 w 1432159"/>
              <a:gd name="connsiteY35" fmla="*/ 281555 h 546092"/>
              <a:gd name="connsiteX36" fmla="*/ 1037196 w 1432159"/>
              <a:gd name="connsiteY36" fmla="*/ 367655 h 546092"/>
              <a:gd name="connsiteX37" fmla="*/ 951603 w 1432159"/>
              <a:gd name="connsiteY37" fmla="*/ 453755 h 546092"/>
              <a:gd name="connsiteX38" fmla="*/ 1187079 w 1432159"/>
              <a:gd name="connsiteY38" fmla="*/ 537776 h 546092"/>
              <a:gd name="connsiteX39" fmla="*/ 1294545 w 1432159"/>
              <a:gd name="connsiteY39" fmla="*/ 537776 h 546092"/>
              <a:gd name="connsiteX40" fmla="*/ 1294545 w 1432159"/>
              <a:gd name="connsiteY40" fmla="*/ 399316 h 546092"/>
              <a:gd name="connsiteX41" fmla="*/ 1386225 w 1432159"/>
              <a:gd name="connsiteY41" fmla="*/ 273994 h 546092"/>
              <a:gd name="connsiteX42" fmla="*/ 1432160 w 1432159"/>
              <a:gd name="connsiteY42" fmla="*/ 280988 h 546092"/>
              <a:gd name="connsiteX43" fmla="*/ 1432160 w 1432159"/>
              <a:gd name="connsiteY43" fmla="*/ 188839 h 546092"/>
              <a:gd name="connsiteX44" fmla="*/ 1294545 w 1432159"/>
              <a:gd name="connsiteY44" fmla="*/ 227305 h 546092"/>
              <a:gd name="connsiteX45" fmla="*/ 1294545 w 1432159"/>
              <a:gd name="connsiteY45" fmla="*/ 197534 h 546092"/>
              <a:gd name="connsiteX46" fmla="*/ 1187079 w 1432159"/>
              <a:gd name="connsiteY46" fmla="*/ 197534 h 546092"/>
              <a:gd name="connsiteX47" fmla="*/ 0 w 1432159"/>
              <a:gd name="connsiteY47" fmla="*/ 141488 h 546092"/>
              <a:gd name="connsiteX48" fmla="*/ 107372 w 1432159"/>
              <a:gd name="connsiteY48" fmla="*/ 141488 h 546092"/>
              <a:gd name="connsiteX49" fmla="*/ 107372 w 1432159"/>
              <a:gd name="connsiteY49" fmla="*/ 13425 h 546092"/>
              <a:gd name="connsiteX50" fmla="*/ 0 w 1432159"/>
              <a:gd name="connsiteY50" fmla="*/ 85443 h 5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432159" h="546092">
                <a:moveTo>
                  <a:pt x="0" y="537776"/>
                </a:moveTo>
                <a:lnTo>
                  <a:pt x="107372" y="537776"/>
                </a:lnTo>
                <a:lnTo>
                  <a:pt x="107372" y="197534"/>
                </a:lnTo>
                <a:lnTo>
                  <a:pt x="0" y="197534"/>
                </a:lnTo>
                <a:close/>
                <a:moveTo>
                  <a:pt x="164719" y="537776"/>
                </a:moveTo>
                <a:lnTo>
                  <a:pt x="272185" y="537776"/>
                </a:lnTo>
                <a:lnTo>
                  <a:pt x="272185" y="368316"/>
                </a:lnTo>
                <a:cubicBezTo>
                  <a:pt x="272185" y="324179"/>
                  <a:pt x="280745" y="281555"/>
                  <a:pt x="336665" y="281555"/>
                </a:cubicBezTo>
                <a:cubicBezTo>
                  <a:pt x="392586" y="281555"/>
                  <a:pt x="392491" y="331929"/>
                  <a:pt x="392491" y="371152"/>
                </a:cubicBezTo>
                <a:lnTo>
                  <a:pt x="392491" y="537776"/>
                </a:lnTo>
                <a:lnTo>
                  <a:pt x="499958" y="537776"/>
                </a:lnTo>
                <a:lnTo>
                  <a:pt x="499958" y="350076"/>
                </a:lnTo>
                <a:cubicBezTo>
                  <a:pt x="499958" y="259061"/>
                  <a:pt x="479891" y="189406"/>
                  <a:pt x="370998" y="189406"/>
                </a:cubicBezTo>
                <a:cubicBezTo>
                  <a:pt x="285405" y="189406"/>
                  <a:pt x="267906" y="229101"/>
                  <a:pt x="267906" y="229101"/>
                </a:cubicBezTo>
                <a:lnTo>
                  <a:pt x="267906" y="197439"/>
                </a:lnTo>
                <a:lnTo>
                  <a:pt x="164719" y="197439"/>
                </a:lnTo>
                <a:close/>
                <a:moveTo>
                  <a:pt x="557305" y="537776"/>
                </a:moveTo>
                <a:lnTo>
                  <a:pt x="665247" y="537776"/>
                </a:lnTo>
                <a:lnTo>
                  <a:pt x="665247" y="281555"/>
                </a:lnTo>
                <a:lnTo>
                  <a:pt x="744753" y="281555"/>
                </a:lnTo>
                <a:lnTo>
                  <a:pt x="744753" y="197534"/>
                </a:lnTo>
                <a:lnTo>
                  <a:pt x="665247" y="197534"/>
                </a:lnTo>
                <a:lnTo>
                  <a:pt x="665247" y="143284"/>
                </a:lnTo>
                <a:cubicBezTo>
                  <a:pt x="665247" y="98391"/>
                  <a:pt x="682461" y="87900"/>
                  <a:pt x="716793" y="87900"/>
                </a:cubicBezTo>
                <a:cubicBezTo>
                  <a:pt x="728827" y="88128"/>
                  <a:pt x="740718" y="90530"/>
                  <a:pt x="751886" y="94989"/>
                </a:cubicBezTo>
                <a:lnTo>
                  <a:pt x="756832" y="6053"/>
                </a:lnTo>
                <a:cubicBezTo>
                  <a:pt x="736138" y="1515"/>
                  <a:pt x="714961" y="-485"/>
                  <a:pt x="693778" y="99"/>
                </a:cubicBezTo>
                <a:cubicBezTo>
                  <a:pt x="576991" y="99"/>
                  <a:pt x="557685" y="63044"/>
                  <a:pt x="557685" y="137330"/>
                </a:cubicBezTo>
                <a:close/>
                <a:moveTo>
                  <a:pt x="951603" y="189122"/>
                </a:moveTo>
                <a:cubicBezTo>
                  <a:pt x="844136" y="189122"/>
                  <a:pt x="758258" y="259155"/>
                  <a:pt x="758258" y="367655"/>
                </a:cubicBezTo>
                <a:cubicBezTo>
                  <a:pt x="758258" y="476154"/>
                  <a:pt x="843851" y="546093"/>
                  <a:pt x="951603" y="546093"/>
                </a:cubicBezTo>
                <a:cubicBezTo>
                  <a:pt x="1059355" y="546093"/>
                  <a:pt x="1145043" y="476060"/>
                  <a:pt x="1145043" y="367655"/>
                </a:cubicBezTo>
                <a:cubicBezTo>
                  <a:pt x="1145043" y="259250"/>
                  <a:pt x="1059070" y="189122"/>
                  <a:pt x="951603" y="189122"/>
                </a:cubicBezTo>
                <a:close/>
                <a:moveTo>
                  <a:pt x="951603" y="453755"/>
                </a:moveTo>
                <a:cubicBezTo>
                  <a:pt x="897870" y="453755"/>
                  <a:pt x="866010" y="418786"/>
                  <a:pt x="866010" y="367655"/>
                </a:cubicBezTo>
                <a:cubicBezTo>
                  <a:pt x="866010" y="316524"/>
                  <a:pt x="898250" y="281555"/>
                  <a:pt x="951603" y="281555"/>
                </a:cubicBezTo>
                <a:cubicBezTo>
                  <a:pt x="1004956" y="281555"/>
                  <a:pt x="1037196" y="316619"/>
                  <a:pt x="1037196" y="367655"/>
                </a:cubicBezTo>
                <a:cubicBezTo>
                  <a:pt x="1037196" y="418691"/>
                  <a:pt x="1005336" y="453755"/>
                  <a:pt x="951603" y="453755"/>
                </a:cubicBezTo>
                <a:close/>
                <a:moveTo>
                  <a:pt x="1187079" y="537776"/>
                </a:moveTo>
                <a:lnTo>
                  <a:pt x="1294545" y="537776"/>
                </a:lnTo>
                <a:lnTo>
                  <a:pt x="1294545" y="399316"/>
                </a:lnTo>
                <a:cubicBezTo>
                  <a:pt x="1294545" y="331457"/>
                  <a:pt x="1304626" y="273994"/>
                  <a:pt x="1386225" y="273994"/>
                </a:cubicBezTo>
                <a:cubicBezTo>
                  <a:pt x="1401784" y="274240"/>
                  <a:pt x="1417238" y="276592"/>
                  <a:pt x="1432160" y="280988"/>
                </a:cubicBezTo>
                <a:lnTo>
                  <a:pt x="1432160" y="188839"/>
                </a:lnTo>
                <a:cubicBezTo>
                  <a:pt x="1322601" y="184302"/>
                  <a:pt x="1294545" y="227305"/>
                  <a:pt x="1294545" y="227305"/>
                </a:cubicBezTo>
                <a:lnTo>
                  <a:pt x="1294545" y="197534"/>
                </a:lnTo>
                <a:lnTo>
                  <a:pt x="1187079" y="197534"/>
                </a:lnTo>
                <a:close/>
                <a:moveTo>
                  <a:pt x="0" y="141488"/>
                </a:moveTo>
                <a:lnTo>
                  <a:pt x="107372" y="141488"/>
                </a:lnTo>
                <a:lnTo>
                  <a:pt x="107372" y="13425"/>
                </a:lnTo>
                <a:lnTo>
                  <a:pt x="0" y="85443"/>
                </a:lnTo>
                <a:close/>
              </a:path>
            </a:pathLst>
          </a:custGeom>
          <a:solidFill>
            <a:schemeClr val="bg1"/>
          </a:solidFill>
          <a:ln w="9510" cap="flat">
            <a:noFill/>
            <a:prstDash val="solid"/>
            <a:miter/>
          </a:ln>
        </p:spPr>
        <p:txBody>
          <a:bodyPr rtlCol="0" anchor="ctr"/>
          <a:lstStyle/>
          <a:p>
            <a:endParaRPr lang="en-US">
              <a:solidFill>
                <a:schemeClr val="bg1"/>
              </a:solidFill>
            </a:endParaRPr>
          </a:p>
        </p:txBody>
      </p:sp>
      <p:sp>
        <p:nvSpPr>
          <p:cNvPr id="42" name="Freeform 41">
            <a:extLst>
              <a:ext uri="{FF2B5EF4-FFF2-40B4-BE49-F238E27FC236}">
                <a16:creationId xmlns:a16="http://schemas.microsoft.com/office/drawing/2014/main" id="{3D0FCF85-A905-474F-77E0-D003988BB2A5}"/>
              </a:ext>
            </a:extLst>
          </p:cNvPr>
          <p:cNvSpPr/>
          <p:nvPr userDrawn="1"/>
        </p:nvSpPr>
        <p:spPr>
          <a:xfrm>
            <a:off x="11944278" y="6552913"/>
            <a:ext cx="10447" cy="890995"/>
          </a:xfrm>
          <a:custGeom>
            <a:avLst/>
            <a:gdLst>
              <a:gd name="connsiteX0" fmla="*/ 0 w 9510"/>
              <a:gd name="connsiteY0" fmla="*/ 0 h 811098"/>
              <a:gd name="connsiteX1" fmla="*/ 0 w 9510"/>
              <a:gd name="connsiteY1" fmla="*/ 811099 h 811098"/>
            </a:gdLst>
            <a:ahLst/>
            <a:cxnLst>
              <a:cxn ang="0">
                <a:pos x="connsiteX0" y="connsiteY0"/>
              </a:cxn>
              <a:cxn ang="0">
                <a:pos x="connsiteX1" y="connsiteY1"/>
              </a:cxn>
            </a:cxnLst>
            <a:rect l="l" t="t" r="r" b="b"/>
            <a:pathLst>
              <a:path w="9510" h="811098">
                <a:moveTo>
                  <a:pt x="0" y="0"/>
                </a:moveTo>
                <a:lnTo>
                  <a:pt x="0" y="811099"/>
                </a:lnTo>
              </a:path>
            </a:pathLst>
          </a:custGeom>
          <a:solidFill>
            <a:schemeClr val="bg1"/>
          </a:solidFill>
          <a:ln w="12700" cap="flat">
            <a:solidFill>
              <a:schemeClr val="bg1"/>
            </a:solidFill>
            <a:prstDash val="solid"/>
            <a:miter/>
          </a:ln>
        </p:spPr>
        <p:txBody>
          <a:bodyPr rtlCol="0" anchor="ctr"/>
          <a:lstStyle/>
          <a:p>
            <a:endParaRPr lang="en-US">
              <a:solidFill>
                <a:schemeClr val="bg1"/>
              </a:solidFill>
            </a:endParaRPr>
          </a:p>
        </p:txBody>
      </p:sp>
      <p:grpSp>
        <p:nvGrpSpPr>
          <p:cNvPr id="43" name="*Tagline">
            <a:extLst>
              <a:ext uri="{FF2B5EF4-FFF2-40B4-BE49-F238E27FC236}">
                <a16:creationId xmlns:a16="http://schemas.microsoft.com/office/drawing/2014/main" id="{631D06D2-4B32-8234-C1E1-CB848E1A2954}"/>
              </a:ext>
            </a:extLst>
          </p:cNvPr>
          <p:cNvGrpSpPr>
            <a:grpSpLocks noChangeAspect="1"/>
          </p:cNvGrpSpPr>
          <p:nvPr userDrawn="1"/>
        </p:nvGrpSpPr>
        <p:grpSpPr>
          <a:xfrm>
            <a:off x="12303533" y="6941296"/>
            <a:ext cx="3024785" cy="192469"/>
            <a:chOff x="19845434" y="6775361"/>
            <a:chExt cx="4059338" cy="258125"/>
          </a:xfrm>
          <a:solidFill>
            <a:schemeClr val="bg1"/>
          </a:solidFill>
        </p:grpSpPr>
        <p:sp>
          <p:nvSpPr>
            <p:cNvPr id="44" name="Freeform 43">
              <a:extLst>
                <a:ext uri="{FF2B5EF4-FFF2-40B4-BE49-F238E27FC236}">
                  <a16:creationId xmlns:a16="http://schemas.microsoft.com/office/drawing/2014/main" id="{D4745E5A-465B-936B-B462-55BD08458D2F}"/>
                </a:ext>
              </a:extLst>
            </p:cNvPr>
            <p:cNvSpPr/>
            <p:nvPr/>
          </p:nvSpPr>
          <p:spPr>
            <a:xfrm>
              <a:off x="19845434" y="6791493"/>
              <a:ext cx="149070" cy="189958"/>
            </a:xfrm>
            <a:custGeom>
              <a:avLst/>
              <a:gdLst>
                <a:gd name="connsiteX0" fmla="*/ 31860 w 149070"/>
                <a:gd name="connsiteY0" fmla="*/ 184717 h 189958"/>
                <a:gd name="connsiteX1" fmla="*/ 0 w 149070"/>
                <a:gd name="connsiteY1" fmla="*/ 168650 h 189958"/>
                <a:gd name="connsiteX2" fmla="*/ 11983 w 149070"/>
                <a:gd name="connsiteY2" fmla="*/ 141903 h 189958"/>
                <a:gd name="connsiteX3" fmla="*/ 40514 w 149070"/>
                <a:gd name="connsiteY3" fmla="*/ 156552 h 189958"/>
                <a:gd name="connsiteX4" fmla="*/ 73895 w 149070"/>
                <a:gd name="connsiteY4" fmla="*/ 162223 h 189958"/>
                <a:gd name="connsiteX5" fmla="*/ 104899 w 149070"/>
                <a:gd name="connsiteY5" fmla="*/ 155607 h 189958"/>
                <a:gd name="connsiteX6" fmla="*/ 115170 w 149070"/>
                <a:gd name="connsiteY6" fmla="*/ 138123 h 189958"/>
                <a:gd name="connsiteX7" fmla="*/ 109464 w 149070"/>
                <a:gd name="connsiteY7" fmla="*/ 125080 h 189958"/>
                <a:gd name="connsiteX8" fmla="*/ 94913 w 149070"/>
                <a:gd name="connsiteY8" fmla="*/ 116952 h 189958"/>
                <a:gd name="connsiteX9" fmla="*/ 70947 w 149070"/>
                <a:gd name="connsiteY9" fmla="*/ 110336 h 189958"/>
                <a:gd name="connsiteX10" fmla="*/ 36520 w 149070"/>
                <a:gd name="connsiteY10" fmla="*/ 100318 h 189958"/>
                <a:gd name="connsiteX11" fmla="*/ 13505 w 149070"/>
                <a:gd name="connsiteY11" fmla="*/ 84629 h 189958"/>
                <a:gd name="connsiteX12" fmla="*/ 3994 w 149070"/>
                <a:gd name="connsiteY12" fmla="*/ 55709 h 189958"/>
                <a:gd name="connsiteX13" fmla="*/ 12364 w 149070"/>
                <a:gd name="connsiteY13" fmla="*/ 27355 h 189958"/>
                <a:gd name="connsiteX14" fmla="*/ 37661 w 149070"/>
                <a:gd name="connsiteY14" fmla="*/ 7413 h 189958"/>
                <a:gd name="connsiteX15" fmla="*/ 79126 w 149070"/>
                <a:gd name="connsiteY15" fmla="*/ 41 h 189958"/>
                <a:gd name="connsiteX16" fmla="*/ 112698 w 149070"/>
                <a:gd name="connsiteY16" fmla="*/ 4200 h 189958"/>
                <a:gd name="connsiteX17" fmla="*/ 141229 w 149070"/>
                <a:gd name="connsiteY17" fmla="*/ 16392 h 189958"/>
                <a:gd name="connsiteX18" fmla="*/ 130291 w 149070"/>
                <a:gd name="connsiteY18" fmla="*/ 43139 h 189958"/>
                <a:gd name="connsiteX19" fmla="*/ 104804 w 149070"/>
                <a:gd name="connsiteY19" fmla="*/ 32270 h 189958"/>
                <a:gd name="connsiteX20" fmla="*/ 78936 w 149070"/>
                <a:gd name="connsiteY20" fmla="*/ 28584 h 189958"/>
                <a:gd name="connsiteX21" fmla="*/ 48408 w 149070"/>
                <a:gd name="connsiteY21" fmla="*/ 35483 h 189958"/>
                <a:gd name="connsiteX22" fmla="*/ 38422 w 149070"/>
                <a:gd name="connsiteY22" fmla="*/ 53724 h 189958"/>
                <a:gd name="connsiteX23" fmla="*/ 44223 w 149070"/>
                <a:gd name="connsiteY23" fmla="*/ 66672 h 189958"/>
                <a:gd name="connsiteX24" fmla="*/ 58679 w 149070"/>
                <a:gd name="connsiteY24" fmla="*/ 74611 h 189958"/>
                <a:gd name="connsiteX25" fmla="*/ 82645 w 149070"/>
                <a:gd name="connsiteY25" fmla="*/ 81227 h 189958"/>
                <a:gd name="connsiteX26" fmla="*/ 116787 w 149070"/>
                <a:gd name="connsiteY26" fmla="*/ 90678 h 189958"/>
                <a:gd name="connsiteX27" fmla="*/ 139516 w 149070"/>
                <a:gd name="connsiteY27" fmla="*/ 106461 h 189958"/>
                <a:gd name="connsiteX28" fmla="*/ 149027 w 149070"/>
                <a:gd name="connsiteY28" fmla="*/ 134815 h 189958"/>
                <a:gd name="connsiteX29" fmla="*/ 140658 w 149070"/>
                <a:gd name="connsiteY29" fmla="*/ 162601 h 189958"/>
                <a:gd name="connsiteX30" fmla="*/ 115265 w 149070"/>
                <a:gd name="connsiteY30" fmla="*/ 182449 h 189958"/>
                <a:gd name="connsiteX31" fmla="*/ 73705 w 149070"/>
                <a:gd name="connsiteY31" fmla="*/ 189915 h 189958"/>
                <a:gd name="connsiteX32" fmla="*/ 31860 w 149070"/>
                <a:gd name="connsiteY32" fmla="*/ 184717 h 189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9070" h="189958">
                  <a:moveTo>
                    <a:pt x="31860" y="184717"/>
                  </a:moveTo>
                  <a:cubicBezTo>
                    <a:pt x="20251" y="181571"/>
                    <a:pt x="9410" y="176104"/>
                    <a:pt x="0" y="168650"/>
                  </a:cubicBezTo>
                  <a:lnTo>
                    <a:pt x="11983" y="141903"/>
                  </a:lnTo>
                  <a:cubicBezTo>
                    <a:pt x="20589" y="148358"/>
                    <a:pt x="30237" y="153312"/>
                    <a:pt x="40514" y="156552"/>
                  </a:cubicBezTo>
                  <a:cubicBezTo>
                    <a:pt x="51244" y="160282"/>
                    <a:pt x="62527" y="162199"/>
                    <a:pt x="73895" y="162223"/>
                  </a:cubicBezTo>
                  <a:cubicBezTo>
                    <a:pt x="84651" y="162973"/>
                    <a:pt x="95401" y="160679"/>
                    <a:pt x="104899" y="155607"/>
                  </a:cubicBezTo>
                  <a:cubicBezTo>
                    <a:pt x="111266" y="152068"/>
                    <a:pt x="115199" y="145373"/>
                    <a:pt x="115170" y="138123"/>
                  </a:cubicBezTo>
                  <a:cubicBezTo>
                    <a:pt x="115315" y="133148"/>
                    <a:pt x="113223" y="128368"/>
                    <a:pt x="109464" y="125080"/>
                  </a:cubicBezTo>
                  <a:cubicBezTo>
                    <a:pt x="105245" y="121380"/>
                    <a:pt x="100286" y="118610"/>
                    <a:pt x="94913" y="116952"/>
                  </a:cubicBezTo>
                  <a:cubicBezTo>
                    <a:pt x="89112" y="115062"/>
                    <a:pt x="81123" y="112888"/>
                    <a:pt x="70947" y="110336"/>
                  </a:cubicBezTo>
                  <a:cubicBezTo>
                    <a:pt x="59255" y="107780"/>
                    <a:pt x="47753" y="104433"/>
                    <a:pt x="36520" y="100318"/>
                  </a:cubicBezTo>
                  <a:cubicBezTo>
                    <a:pt x="27627" y="97124"/>
                    <a:pt x="19705" y="91723"/>
                    <a:pt x="13505" y="84629"/>
                  </a:cubicBezTo>
                  <a:cubicBezTo>
                    <a:pt x="6789" y="76520"/>
                    <a:pt x="3394" y="66194"/>
                    <a:pt x="3994" y="55709"/>
                  </a:cubicBezTo>
                  <a:cubicBezTo>
                    <a:pt x="3864" y="45638"/>
                    <a:pt x="6779" y="35760"/>
                    <a:pt x="12364" y="27355"/>
                  </a:cubicBezTo>
                  <a:cubicBezTo>
                    <a:pt x="18688" y="18426"/>
                    <a:pt x="27472" y="11501"/>
                    <a:pt x="37661" y="7413"/>
                  </a:cubicBezTo>
                  <a:cubicBezTo>
                    <a:pt x="50826" y="2151"/>
                    <a:pt x="64942" y="-358"/>
                    <a:pt x="79126" y="41"/>
                  </a:cubicBezTo>
                  <a:cubicBezTo>
                    <a:pt x="90446" y="56"/>
                    <a:pt x="101721" y="1452"/>
                    <a:pt x="112698" y="4200"/>
                  </a:cubicBezTo>
                  <a:cubicBezTo>
                    <a:pt x="122825" y="6654"/>
                    <a:pt x="132469" y="10775"/>
                    <a:pt x="141229" y="16392"/>
                  </a:cubicBezTo>
                  <a:lnTo>
                    <a:pt x="130291" y="43139"/>
                  </a:lnTo>
                  <a:cubicBezTo>
                    <a:pt x="122304" y="38436"/>
                    <a:pt x="113737" y="34782"/>
                    <a:pt x="104804" y="32270"/>
                  </a:cubicBezTo>
                  <a:cubicBezTo>
                    <a:pt x="96389" y="29881"/>
                    <a:pt x="87687" y="28641"/>
                    <a:pt x="78936" y="28584"/>
                  </a:cubicBezTo>
                  <a:cubicBezTo>
                    <a:pt x="68296" y="27815"/>
                    <a:pt x="57667" y="30217"/>
                    <a:pt x="48408" y="35483"/>
                  </a:cubicBezTo>
                  <a:cubicBezTo>
                    <a:pt x="42101" y="39412"/>
                    <a:pt x="38315" y="46327"/>
                    <a:pt x="38422" y="53724"/>
                  </a:cubicBezTo>
                  <a:cubicBezTo>
                    <a:pt x="38261" y="58694"/>
                    <a:pt x="40398" y="63465"/>
                    <a:pt x="44223" y="66672"/>
                  </a:cubicBezTo>
                  <a:cubicBezTo>
                    <a:pt x="48432" y="70290"/>
                    <a:pt x="53356" y="72994"/>
                    <a:pt x="58679" y="74611"/>
                  </a:cubicBezTo>
                  <a:cubicBezTo>
                    <a:pt x="64575" y="76596"/>
                    <a:pt x="72564" y="78769"/>
                    <a:pt x="82645" y="81227"/>
                  </a:cubicBezTo>
                  <a:cubicBezTo>
                    <a:pt x="94224" y="83620"/>
                    <a:pt x="105630" y="86777"/>
                    <a:pt x="116787" y="90678"/>
                  </a:cubicBezTo>
                  <a:cubicBezTo>
                    <a:pt x="125523" y="94059"/>
                    <a:pt x="133318" y="99471"/>
                    <a:pt x="139516" y="106461"/>
                  </a:cubicBezTo>
                  <a:cubicBezTo>
                    <a:pt x="146113" y="114415"/>
                    <a:pt x="149502" y="124519"/>
                    <a:pt x="149027" y="134815"/>
                  </a:cubicBezTo>
                  <a:cubicBezTo>
                    <a:pt x="149168" y="144710"/>
                    <a:pt x="146246" y="154410"/>
                    <a:pt x="140658" y="162601"/>
                  </a:cubicBezTo>
                  <a:cubicBezTo>
                    <a:pt x="134294" y="171510"/>
                    <a:pt x="125476" y="178402"/>
                    <a:pt x="115265" y="182449"/>
                  </a:cubicBezTo>
                  <a:cubicBezTo>
                    <a:pt x="102084" y="187780"/>
                    <a:pt x="87930" y="190322"/>
                    <a:pt x="73705" y="189915"/>
                  </a:cubicBezTo>
                  <a:cubicBezTo>
                    <a:pt x="59574" y="190262"/>
                    <a:pt x="45470" y="188510"/>
                    <a:pt x="31860" y="184717"/>
                  </a:cubicBezTo>
                  <a:close/>
                </a:path>
              </a:pathLst>
            </a:custGeom>
            <a:grpFill/>
            <a:ln w="9510" cap="flat">
              <a:noFill/>
              <a:prstDash val="solid"/>
              <a:miter/>
            </a:ln>
          </p:spPr>
          <p:txBody>
            <a:bodyPr rtlCol="0" anchor="ctr"/>
            <a:lstStyle/>
            <a:p>
              <a:endParaRPr lang="en-US">
                <a:solidFill>
                  <a:schemeClr val="bg1"/>
                </a:solidFill>
              </a:endParaRPr>
            </a:p>
          </p:txBody>
        </p:sp>
        <p:sp>
          <p:nvSpPr>
            <p:cNvPr id="45" name="Freeform 44">
              <a:extLst>
                <a:ext uri="{FF2B5EF4-FFF2-40B4-BE49-F238E27FC236}">
                  <a16:creationId xmlns:a16="http://schemas.microsoft.com/office/drawing/2014/main" id="{B99921FB-8297-42AA-95EA-E0BAABE30753}"/>
                </a:ext>
              </a:extLst>
            </p:cNvPr>
            <p:cNvSpPr/>
            <p:nvPr/>
          </p:nvSpPr>
          <p:spPr>
            <a:xfrm>
              <a:off x="20018997" y="6836726"/>
              <a:ext cx="237468" cy="143358"/>
            </a:xfrm>
            <a:custGeom>
              <a:avLst/>
              <a:gdLst>
                <a:gd name="connsiteX0" fmla="*/ 221591 w 237468"/>
                <a:gd name="connsiteY0" fmla="*/ 15484 h 143358"/>
                <a:gd name="connsiteX1" fmla="*/ 237283 w 237468"/>
                <a:gd name="connsiteY1" fmla="*/ 61984 h 143358"/>
                <a:gd name="connsiteX2" fmla="*/ 237283 w 237468"/>
                <a:gd name="connsiteY2" fmla="*/ 143358 h 143358"/>
                <a:gd name="connsiteX3" fmla="*/ 203996 w 237468"/>
                <a:gd name="connsiteY3" fmla="*/ 143358 h 143358"/>
                <a:gd name="connsiteX4" fmla="*/ 203996 w 237468"/>
                <a:gd name="connsiteY4" fmla="*/ 66237 h 143358"/>
                <a:gd name="connsiteX5" fmla="*/ 195722 w 237468"/>
                <a:gd name="connsiteY5" fmla="*/ 37883 h 143358"/>
                <a:gd name="connsiteX6" fmla="*/ 172042 w 237468"/>
                <a:gd name="connsiteY6" fmla="*/ 28432 h 143358"/>
                <a:gd name="connsiteX7" fmla="*/ 145128 w 237468"/>
                <a:gd name="connsiteY7" fmla="*/ 39396 h 143358"/>
                <a:gd name="connsiteX8" fmla="*/ 135047 w 237468"/>
                <a:gd name="connsiteY8" fmla="*/ 70774 h 143358"/>
                <a:gd name="connsiteX9" fmla="*/ 135047 w 237468"/>
                <a:gd name="connsiteY9" fmla="*/ 143358 h 143358"/>
                <a:gd name="connsiteX10" fmla="*/ 101760 w 237468"/>
                <a:gd name="connsiteY10" fmla="*/ 143358 h 143358"/>
                <a:gd name="connsiteX11" fmla="*/ 101760 w 237468"/>
                <a:gd name="connsiteY11" fmla="*/ 66237 h 143358"/>
                <a:gd name="connsiteX12" fmla="*/ 93487 w 237468"/>
                <a:gd name="connsiteY12" fmla="*/ 37883 h 143358"/>
                <a:gd name="connsiteX13" fmla="*/ 69806 w 237468"/>
                <a:gd name="connsiteY13" fmla="*/ 28432 h 143358"/>
                <a:gd name="connsiteX14" fmla="*/ 42796 w 237468"/>
                <a:gd name="connsiteY14" fmla="*/ 39396 h 143358"/>
                <a:gd name="connsiteX15" fmla="*/ 33286 w 237468"/>
                <a:gd name="connsiteY15" fmla="*/ 70868 h 143358"/>
                <a:gd name="connsiteX16" fmla="*/ 33286 w 237468"/>
                <a:gd name="connsiteY16" fmla="*/ 143358 h 143358"/>
                <a:gd name="connsiteX17" fmla="*/ 0 w 237468"/>
                <a:gd name="connsiteY17" fmla="*/ 143358 h 143358"/>
                <a:gd name="connsiteX18" fmla="*/ 0 w 237468"/>
                <a:gd name="connsiteY18" fmla="*/ 1591 h 143358"/>
                <a:gd name="connsiteX19" fmla="*/ 31669 w 237468"/>
                <a:gd name="connsiteY19" fmla="*/ 1591 h 143358"/>
                <a:gd name="connsiteX20" fmla="*/ 31669 w 237468"/>
                <a:gd name="connsiteY20" fmla="*/ 19643 h 143358"/>
                <a:gd name="connsiteX21" fmla="*/ 51641 w 237468"/>
                <a:gd name="connsiteY21" fmla="*/ 5088 h 143358"/>
                <a:gd name="connsiteX22" fmla="*/ 78270 w 237468"/>
                <a:gd name="connsiteY22" fmla="*/ 79 h 143358"/>
                <a:gd name="connsiteX23" fmla="*/ 106801 w 237468"/>
                <a:gd name="connsiteY23" fmla="*/ 6033 h 143358"/>
                <a:gd name="connsiteX24" fmla="*/ 126392 w 237468"/>
                <a:gd name="connsiteY24" fmla="*/ 23612 h 143358"/>
                <a:gd name="connsiteX25" fmla="*/ 148456 w 237468"/>
                <a:gd name="connsiteY25" fmla="*/ 6222 h 143358"/>
                <a:gd name="connsiteX26" fmla="*/ 179079 w 237468"/>
                <a:gd name="connsiteY26" fmla="*/ 79 h 143358"/>
                <a:gd name="connsiteX27" fmla="*/ 221591 w 237468"/>
                <a:gd name="connsiteY27" fmla="*/ 15484 h 14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7468" h="143358">
                  <a:moveTo>
                    <a:pt x="221591" y="15484"/>
                  </a:moveTo>
                  <a:cubicBezTo>
                    <a:pt x="232932" y="28238"/>
                    <a:pt x="238593" y="45013"/>
                    <a:pt x="237283" y="61984"/>
                  </a:cubicBezTo>
                  <a:lnTo>
                    <a:pt x="237283" y="143358"/>
                  </a:lnTo>
                  <a:lnTo>
                    <a:pt x="203996" y="143358"/>
                  </a:lnTo>
                  <a:lnTo>
                    <a:pt x="203996" y="66237"/>
                  </a:lnTo>
                  <a:cubicBezTo>
                    <a:pt x="204821" y="56098"/>
                    <a:pt x="201877" y="46011"/>
                    <a:pt x="195722" y="37883"/>
                  </a:cubicBezTo>
                  <a:cubicBezTo>
                    <a:pt x="189665" y="31348"/>
                    <a:pt x="180965" y="27876"/>
                    <a:pt x="172042" y="28432"/>
                  </a:cubicBezTo>
                  <a:cubicBezTo>
                    <a:pt x="161895" y="28033"/>
                    <a:pt x="152074" y="32034"/>
                    <a:pt x="145128" y="39396"/>
                  </a:cubicBezTo>
                  <a:cubicBezTo>
                    <a:pt x="137888" y="48208"/>
                    <a:pt x="134285" y="59423"/>
                    <a:pt x="135047" y="70774"/>
                  </a:cubicBezTo>
                  <a:lnTo>
                    <a:pt x="135047" y="143358"/>
                  </a:lnTo>
                  <a:lnTo>
                    <a:pt x="101760" y="143358"/>
                  </a:lnTo>
                  <a:lnTo>
                    <a:pt x="101760" y="66237"/>
                  </a:lnTo>
                  <a:cubicBezTo>
                    <a:pt x="102585" y="56098"/>
                    <a:pt x="99641" y="46011"/>
                    <a:pt x="93487" y="37883"/>
                  </a:cubicBezTo>
                  <a:cubicBezTo>
                    <a:pt x="87413" y="31371"/>
                    <a:pt x="78725" y="27904"/>
                    <a:pt x="69806" y="28432"/>
                  </a:cubicBezTo>
                  <a:cubicBezTo>
                    <a:pt x="59619" y="27967"/>
                    <a:pt x="49742" y="31976"/>
                    <a:pt x="42796" y="39396"/>
                  </a:cubicBezTo>
                  <a:cubicBezTo>
                    <a:pt x="35738" y="48315"/>
                    <a:pt x="32340" y="59560"/>
                    <a:pt x="33286" y="70868"/>
                  </a:cubicBezTo>
                  <a:lnTo>
                    <a:pt x="33286" y="143358"/>
                  </a:lnTo>
                  <a:lnTo>
                    <a:pt x="0" y="143358"/>
                  </a:lnTo>
                  <a:lnTo>
                    <a:pt x="0" y="1591"/>
                  </a:lnTo>
                  <a:lnTo>
                    <a:pt x="31669" y="1591"/>
                  </a:lnTo>
                  <a:lnTo>
                    <a:pt x="31669" y="19643"/>
                  </a:lnTo>
                  <a:cubicBezTo>
                    <a:pt x="37035" y="13247"/>
                    <a:pt x="43891" y="8251"/>
                    <a:pt x="51641" y="5088"/>
                  </a:cubicBezTo>
                  <a:cubicBezTo>
                    <a:pt x="60078" y="1621"/>
                    <a:pt x="69142" y="-84"/>
                    <a:pt x="78270" y="79"/>
                  </a:cubicBezTo>
                  <a:cubicBezTo>
                    <a:pt x="88114" y="-134"/>
                    <a:pt x="97875" y="1903"/>
                    <a:pt x="106801" y="6033"/>
                  </a:cubicBezTo>
                  <a:cubicBezTo>
                    <a:pt x="114928" y="9852"/>
                    <a:pt x="121742" y="15967"/>
                    <a:pt x="126392" y="23612"/>
                  </a:cubicBezTo>
                  <a:cubicBezTo>
                    <a:pt x="132234" y="16138"/>
                    <a:pt x="139802" y="10172"/>
                    <a:pt x="148456" y="6222"/>
                  </a:cubicBezTo>
                  <a:cubicBezTo>
                    <a:pt x="158114" y="2051"/>
                    <a:pt x="168550" y="-43"/>
                    <a:pt x="179079" y="79"/>
                  </a:cubicBezTo>
                  <a:cubicBezTo>
                    <a:pt x="194767" y="-738"/>
                    <a:pt x="210114" y="4823"/>
                    <a:pt x="221591" y="15484"/>
                  </a:cubicBezTo>
                  <a:close/>
                </a:path>
              </a:pathLst>
            </a:custGeom>
            <a:grpFill/>
            <a:ln w="9510" cap="flat">
              <a:noFill/>
              <a:prstDash val="solid"/>
              <a:miter/>
            </a:ln>
          </p:spPr>
          <p:txBody>
            <a:bodyPr rtlCol="0" anchor="ctr"/>
            <a:lstStyle/>
            <a:p>
              <a:endParaRPr lang="en-US">
                <a:solidFill>
                  <a:schemeClr val="bg1"/>
                </a:solidFill>
              </a:endParaRPr>
            </a:p>
          </p:txBody>
        </p:sp>
        <p:sp>
          <p:nvSpPr>
            <p:cNvPr id="46" name="Freeform 45">
              <a:extLst>
                <a:ext uri="{FF2B5EF4-FFF2-40B4-BE49-F238E27FC236}">
                  <a16:creationId xmlns:a16="http://schemas.microsoft.com/office/drawing/2014/main" id="{ACC41EB0-71CF-D87C-28F1-83B02AF85F7B}"/>
                </a:ext>
              </a:extLst>
            </p:cNvPr>
            <p:cNvSpPr/>
            <p:nvPr/>
          </p:nvSpPr>
          <p:spPr>
            <a:xfrm>
              <a:off x="20283656" y="6836604"/>
              <a:ext cx="129821" cy="144920"/>
            </a:xfrm>
            <a:custGeom>
              <a:avLst/>
              <a:gdLst>
                <a:gd name="connsiteX0" fmla="*/ 112996 w 129821"/>
                <a:gd name="connsiteY0" fmla="*/ 15134 h 144920"/>
                <a:gd name="connsiteX1" fmla="*/ 129639 w 129821"/>
                <a:gd name="connsiteY1" fmla="*/ 60216 h 144920"/>
                <a:gd name="connsiteX2" fmla="*/ 129639 w 129821"/>
                <a:gd name="connsiteY2" fmla="*/ 143481 h 144920"/>
                <a:gd name="connsiteX3" fmla="*/ 98255 w 129821"/>
                <a:gd name="connsiteY3" fmla="*/ 143481 h 144920"/>
                <a:gd name="connsiteX4" fmla="*/ 98255 w 129821"/>
                <a:gd name="connsiteY4" fmla="*/ 125902 h 144920"/>
                <a:gd name="connsiteX5" fmla="*/ 80851 w 129821"/>
                <a:gd name="connsiteY5" fmla="*/ 140079 h 144920"/>
                <a:gd name="connsiteX6" fmla="*/ 53557 w 129821"/>
                <a:gd name="connsiteY6" fmla="*/ 144899 h 144920"/>
                <a:gd name="connsiteX7" fmla="*/ 25596 w 129821"/>
                <a:gd name="connsiteY7" fmla="*/ 139512 h 144920"/>
                <a:gd name="connsiteX8" fmla="*/ 6576 w 129821"/>
                <a:gd name="connsiteY8" fmla="*/ 124390 h 144920"/>
                <a:gd name="connsiteX9" fmla="*/ 13 w 129821"/>
                <a:gd name="connsiteY9" fmla="*/ 102558 h 144920"/>
                <a:gd name="connsiteX10" fmla="*/ 14279 w 129821"/>
                <a:gd name="connsiteY10" fmla="*/ 72030 h 144920"/>
                <a:gd name="connsiteX11" fmla="*/ 59168 w 129821"/>
                <a:gd name="connsiteY11" fmla="*/ 60500 h 144920"/>
                <a:gd name="connsiteX12" fmla="*/ 95877 w 129821"/>
                <a:gd name="connsiteY12" fmla="*/ 60500 h 144920"/>
                <a:gd name="connsiteX13" fmla="*/ 95877 w 129821"/>
                <a:gd name="connsiteY13" fmla="*/ 58421 h 144920"/>
                <a:gd name="connsiteX14" fmla="*/ 87033 w 129821"/>
                <a:gd name="connsiteY14" fmla="*/ 35643 h 144920"/>
                <a:gd name="connsiteX15" fmla="*/ 60499 w 129821"/>
                <a:gd name="connsiteY15" fmla="*/ 27704 h 144920"/>
                <a:gd name="connsiteX16" fmla="*/ 36913 w 129821"/>
                <a:gd name="connsiteY16" fmla="*/ 31390 h 144920"/>
                <a:gd name="connsiteX17" fmla="*/ 17322 w 129821"/>
                <a:gd name="connsiteY17" fmla="*/ 41692 h 144920"/>
                <a:gd name="connsiteX18" fmla="*/ 4293 w 129821"/>
                <a:gd name="connsiteY18" fmla="*/ 17592 h 144920"/>
                <a:gd name="connsiteX19" fmla="*/ 31207 w 129821"/>
                <a:gd name="connsiteY19" fmla="*/ 4643 h 144920"/>
                <a:gd name="connsiteX20" fmla="*/ 64493 w 129821"/>
                <a:gd name="connsiteY20" fmla="*/ 201 h 144920"/>
                <a:gd name="connsiteX21" fmla="*/ 112996 w 129821"/>
                <a:gd name="connsiteY21" fmla="*/ 15134 h 144920"/>
                <a:gd name="connsiteX22" fmla="*/ 82658 w 129821"/>
                <a:gd name="connsiteY22" fmla="*/ 115128 h 144920"/>
                <a:gd name="connsiteX23" fmla="*/ 96353 w 129821"/>
                <a:gd name="connsiteY23" fmla="*/ 98872 h 144920"/>
                <a:gd name="connsiteX24" fmla="*/ 96353 w 129821"/>
                <a:gd name="connsiteY24" fmla="*/ 82427 h 144920"/>
                <a:gd name="connsiteX25" fmla="*/ 62021 w 129821"/>
                <a:gd name="connsiteY25" fmla="*/ 82427 h 144920"/>
                <a:gd name="connsiteX26" fmla="*/ 33490 w 129821"/>
                <a:gd name="connsiteY26" fmla="*/ 101329 h 144920"/>
                <a:gd name="connsiteX27" fmla="*/ 40622 w 129821"/>
                <a:gd name="connsiteY27" fmla="*/ 115600 h 144920"/>
                <a:gd name="connsiteX28" fmla="*/ 60594 w 129821"/>
                <a:gd name="connsiteY28" fmla="*/ 120893 h 144920"/>
                <a:gd name="connsiteX29" fmla="*/ 82658 w 129821"/>
                <a:gd name="connsiteY29" fmla="*/ 115128 h 14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9821" h="144920">
                  <a:moveTo>
                    <a:pt x="112996" y="15134"/>
                  </a:moveTo>
                  <a:cubicBezTo>
                    <a:pt x="124899" y="27027"/>
                    <a:pt x="130979" y="43495"/>
                    <a:pt x="129639" y="60216"/>
                  </a:cubicBezTo>
                  <a:lnTo>
                    <a:pt x="129639" y="143481"/>
                  </a:lnTo>
                  <a:lnTo>
                    <a:pt x="98255" y="143481"/>
                  </a:lnTo>
                  <a:lnTo>
                    <a:pt x="98255" y="125902"/>
                  </a:lnTo>
                  <a:cubicBezTo>
                    <a:pt x="93965" y="132209"/>
                    <a:pt x="87917" y="137136"/>
                    <a:pt x="80851" y="140079"/>
                  </a:cubicBezTo>
                  <a:cubicBezTo>
                    <a:pt x="72172" y="143495"/>
                    <a:pt x="62888" y="145134"/>
                    <a:pt x="53557" y="144899"/>
                  </a:cubicBezTo>
                  <a:cubicBezTo>
                    <a:pt x="43956" y="145108"/>
                    <a:pt x="34423" y="143271"/>
                    <a:pt x="25596" y="139512"/>
                  </a:cubicBezTo>
                  <a:cubicBezTo>
                    <a:pt x="17935" y="136376"/>
                    <a:pt x="11336" y="131129"/>
                    <a:pt x="6576" y="124390"/>
                  </a:cubicBezTo>
                  <a:cubicBezTo>
                    <a:pt x="2181" y="117956"/>
                    <a:pt x="-110" y="110332"/>
                    <a:pt x="13" y="102558"/>
                  </a:cubicBezTo>
                  <a:cubicBezTo>
                    <a:pt x="-303" y="90723"/>
                    <a:pt x="4976" y="79425"/>
                    <a:pt x="14279" y="72030"/>
                  </a:cubicBezTo>
                  <a:cubicBezTo>
                    <a:pt x="27517" y="63293"/>
                    <a:pt x="43327" y="59232"/>
                    <a:pt x="59168" y="60500"/>
                  </a:cubicBezTo>
                  <a:lnTo>
                    <a:pt x="95877" y="60500"/>
                  </a:lnTo>
                  <a:lnTo>
                    <a:pt x="95877" y="58421"/>
                  </a:lnTo>
                  <a:cubicBezTo>
                    <a:pt x="96430" y="49907"/>
                    <a:pt x="93197" y="41581"/>
                    <a:pt x="87033" y="35643"/>
                  </a:cubicBezTo>
                  <a:cubicBezTo>
                    <a:pt x="79473" y="29842"/>
                    <a:pt x="70026" y="27015"/>
                    <a:pt x="60499" y="27704"/>
                  </a:cubicBezTo>
                  <a:cubicBezTo>
                    <a:pt x="52492" y="27704"/>
                    <a:pt x="44534" y="28948"/>
                    <a:pt x="36913" y="31390"/>
                  </a:cubicBezTo>
                  <a:cubicBezTo>
                    <a:pt x="29787" y="33565"/>
                    <a:pt x="23140" y="37060"/>
                    <a:pt x="17322" y="41692"/>
                  </a:cubicBezTo>
                  <a:lnTo>
                    <a:pt x="4293" y="17592"/>
                  </a:lnTo>
                  <a:cubicBezTo>
                    <a:pt x="12406" y="11700"/>
                    <a:pt x="21524" y="7313"/>
                    <a:pt x="31207" y="4643"/>
                  </a:cubicBezTo>
                  <a:cubicBezTo>
                    <a:pt x="42045" y="1650"/>
                    <a:pt x="53246" y="155"/>
                    <a:pt x="64493" y="201"/>
                  </a:cubicBezTo>
                  <a:cubicBezTo>
                    <a:pt x="81984" y="-1134"/>
                    <a:pt x="99329" y="4206"/>
                    <a:pt x="112996" y="15134"/>
                  </a:cubicBezTo>
                  <a:close/>
                  <a:moveTo>
                    <a:pt x="82658" y="115128"/>
                  </a:moveTo>
                  <a:cubicBezTo>
                    <a:pt x="89015" y="111489"/>
                    <a:pt x="93867" y="105730"/>
                    <a:pt x="96353" y="98872"/>
                  </a:cubicBezTo>
                  <a:lnTo>
                    <a:pt x="96353" y="82427"/>
                  </a:lnTo>
                  <a:lnTo>
                    <a:pt x="62021" y="82427"/>
                  </a:lnTo>
                  <a:cubicBezTo>
                    <a:pt x="43000" y="82427"/>
                    <a:pt x="33490" y="88759"/>
                    <a:pt x="33490" y="101329"/>
                  </a:cubicBezTo>
                  <a:cubicBezTo>
                    <a:pt x="33288" y="106978"/>
                    <a:pt x="35971" y="112346"/>
                    <a:pt x="40622" y="115600"/>
                  </a:cubicBezTo>
                  <a:cubicBezTo>
                    <a:pt x="46529" y="119463"/>
                    <a:pt x="53536" y="121320"/>
                    <a:pt x="60594" y="120893"/>
                  </a:cubicBezTo>
                  <a:cubicBezTo>
                    <a:pt x="68336" y="120976"/>
                    <a:pt x="75958" y="118985"/>
                    <a:pt x="82658" y="115128"/>
                  </a:cubicBezTo>
                  <a:close/>
                </a:path>
              </a:pathLst>
            </a:custGeom>
            <a:grpFill/>
            <a:ln w="9510" cap="flat">
              <a:noFill/>
              <a:prstDash val="solid"/>
              <a:miter/>
            </a:ln>
          </p:spPr>
          <p:txBody>
            <a:bodyPr rtlCol="0" anchor="ctr"/>
            <a:lstStyle/>
            <a:p>
              <a:endParaRPr lang="en-US">
                <a:solidFill>
                  <a:schemeClr val="bg1"/>
                </a:solidFill>
              </a:endParaRPr>
            </a:p>
          </p:txBody>
        </p:sp>
        <p:sp>
          <p:nvSpPr>
            <p:cNvPr id="47" name="Freeform 46">
              <a:extLst>
                <a:ext uri="{FF2B5EF4-FFF2-40B4-BE49-F238E27FC236}">
                  <a16:creationId xmlns:a16="http://schemas.microsoft.com/office/drawing/2014/main" id="{15CA24D9-C141-FD73-CBF6-7C5C0C9ACF22}"/>
                </a:ext>
              </a:extLst>
            </p:cNvPr>
            <p:cNvSpPr/>
            <p:nvPr/>
          </p:nvSpPr>
          <p:spPr>
            <a:xfrm>
              <a:off x="20445345" y="6836805"/>
              <a:ext cx="82264" cy="143280"/>
            </a:xfrm>
            <a:custGeom>
              <a:avLst/>
              <a:gdLst>
                <a:gd name="connsiteX0" fmla="*/ 82264 w 82264"/>
                <a:gd name="connsiteY0" fmla="*/ 0 h 143280"/>
                <a:gd name="connsiteX1" fmla="*/ 82264 w 82264"/>
                <a:gd name="connsiteY1" fmla="*/ 31473 h 143280"/>
                <a:gd name="connsiteX2" fmla="*/ 74561 w 82264"/>
                <a:gd name="connsiteY2" fmla="*/ 30622 h 143280"/>
                <a:gd name="connsiteX3" fmla="*/ 44223 w 82264"/>
                <a:gd name="connsiteY3" fmla="*/ 41869 h 143280"/>
                <a:gd name="connsiteX4" fmla="*/ 33286 w 82264"/>
                <a:gd name="connsiteY4" fmla="*/ 74287 h 143280"/>
                <a:gd name="connsiteX5" fmla="*/ 33286 w 82264"/>
                <a:gd name="connsiteY5" fmla="*/ 143280 h 143280"/>
                <a:gd name="connsiteX6" fmla="*/ 0 w 82264"/>
                <a:gd name="connsiteY6" fmla="*/ 143280 h 143280"/>
                <a:gd name="connsiteX7" fmla="*/ 0 w 82264"/>
                <a:gd name="connsiteY7" fmla="*/ 1513 h 143280"/>
                <a:gd name="connsiteX8" fmla="*/ 31669 w 82264"/>
                <a:gd name="connsiteY8" fmla="*/ 1513 h 143280"/>
                <a:gd name="connsiteX9" fmla="*/ 31669 w 82264"/>
                <a:gd name="connsiteY9" fmla="*/ 22211 h 143280"/>
                <a:gd name="connsiteX10" fmla="*/ 82264 w 82264"/>
                <a:gd name="connsiteY10" fmla="*/ 0 h 14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64" h="143280">
                  <a:moveTo>
                    <a:pt x="82264" y="0"/>
                  </a:moveTo>
                  <a:lnTo>
                    <a:pt x="82264" y="31473"/>
                  </a:lnTo>
                  <a:cubicBezTo>
                    <a:pt x="79731" y="30940"/>
                    <a:pt x="77150" y="30655"/>
                    <a:pt x="74561" y="30622"/>
                  </a:cubicBezTo>
                  <a:cubicBezTo>
                    <a:pt x="63309" y="29983"/>
                    <a:pt x="52304" y="34063"/>
                    <a:pt x="44223" y="41869"/>
                  </a:cubicBezTo>
                  <a:cubicBezTo>
                    <a:pt x="36408" y="50813"/>
                    <a:pt x="32476" y="62469"/>
                    <a:pt x="33286" y="74287"/>
                  </a:cubicBezTo>
                  <a:lnTo>
                    <a:pt x="33286" y="143280"/>
                  </a:lnTo>
                  <a:lnTo>
                    <a:pt x="0" y="143280"/>
                  </a:lnTo>
                  <a:lnTo>
                    <a:pt x="0" y="1513"/>
                  </a:lnTo>
                  <a:lnTo>
                    <a:pt x="31669" y="1513"/>
                  </a:lnTo>
                  <a:lnTo>
                    <a:pt x="31669" y="22211"/>
                  </a:lnTo>
                  <a:cubicBezTo>
                    <a:pt x="41306" y="7341"/>
                    <a:pt x="58172" y="-63"/>
                    <a:pt x="82264" y="0"/>
                  </a:cubicBezTo>
                  <a:close/>
                </a:path>
              </a:pathLst>
            </a:custGeom>
            <a:grpFill/>
            <a:ln w="9510" cap="flat">
              <a:noFill/>
              <a:prstDash val="solid"/>
              <a:miter/>
            </a:ln>
          </p:spPr>
          <p:txBody>
            <a:bodyPr rtlCol="0" anchor="ctr"/>
            <a:lstStyle/>
            <a:p>
              <a:endParaRPr lang="en-US">
                <a:solidFill>
                  <a:schemeClr val="bg1"/>
                </a:solidFill>
              </a:endParaRPr>
            </a:p>
          </p:txBody>
        </p:sp>
        <p:sp>
          <p:nvSpPr>
            <p:cNvPr id="48" name="Freeform 47">
              <a:extLst>
                <a:ext uri="{FF2B5EF4-FFF2-40B4-BE49-F238E27FC236}">
                  <a16:creationId xmlns:a16="http://schemas.microsoft.com/office/drawing/2014/main" id="{2DD03D86-077B-1FAC-86F3-97E9D6B2E5CA}"/>
                </a:ext>
              </a:extLst>
            </p:cNvPr>
            <p:cNvSpPr/>
            <p:nvPr/>
          </p:nvSpPr>
          <p:spPr>
            <a:xfrm>
              <a:off x="20547106" y="6807129"/>
              <a:ext cx="104328" cy="174474"/>
            </a:xfrm>
            <a:custGeom>
              <a:avLst/>
              <a:gdLst>
                <a:gd name="connsiteX0" fmla="*/ 104328 w 104328"/>
                <a:gd name="connsiteY0" fmla="*/ 164828 h 174474"/>
                <a:gd name="connsiteX1" fmla="*/ 90063 w 104328"/>
                <a:gd name="connsiteY1" fmla="*/ 172011 h 174474"/>
                <a:gd name="connsiteX2" fmla="*/ 72374 w 104328"/>
                <a:gd name="connsiteY2" fmla="*/ 174374 h 174474"/>
                <a:gd name="connsiteX3" fmla="*/ 36139 w 104328"/>
                <a:gd name="connsiteY3" fmla="*/ 162182 h 174474"/>
                <a:gd name="connsiteX4" fmla="*/ 23396 w 104328"/>
                <a:gd name="connsiteY4" fmla="*/ 126740 h 174474"/>
                <a:gd name="connsiteX5" fmla="*/ 23395 w 104328"/>
                <a:gd name="connsiteY5" fmla="*/ 58786 h 174474"/>
                <a:gd name="connsiteX6" fmla="*/ 0 w 104328"/>
                <a:gd name="connsiteY6" fmla="*/ 58786 h 174474"/>
                <a:gd name="connsiteX7" fmla="*/ 0 w 104328"/>
                <a:gd name="connsiteY7" fmla="*/ 32323 h 174474"/>
                <a:gd name="connsiteX8" fmla="*/ 23395 w 104328"/>
                <a:gd name="connsiteY8" fmla="*/ 32323 h 174474"/>
                <a:gd name="connsiteX9" fmla="*/ 23395 w 104328"/>
                <a:gd name="connsiteY9" fmla="*/ 0 h 174474"/>
                <a:gd name="connsiteX10" fmla="*/ 56681 w 104328"/>
                <a:gd name="connsiteY10" fmla="*/ 0 h 174474"/>
                <a:gd name="connsiteX11" fmla="*/ 56681 w 104328"/>
                <a:gd name="connsiteY11" fmla="*/ 32323 h 174474"/>
                <a:gd name="connsiteX12" fmla="*/ 94723 w 104328"/>
                <a:gd name="connsiteY12" fmla="*/ 32323 h 174474"/>
                <a:gd name="connsiteX13" fmla="*/ 94723 w 104328"/>
                <a:gd name="connsiteY13" fmla="*/ 58786 h 174474"/>
                <a:gd name="connsiteX14" fmla="*/ 56681 w 104328"/>
                <a:gd name="connsiteY14" fmla="*/ 58786 h 174474"/>
                <a:gd name="connsiteX15" fmla="*/ 56681 w 104328"/>
                <a:gd name="connsiteY15" fmla="*/ 125700 h 174474"/>
                <a:gd name="connsiteX16" fmla="*/ 61722 w 104328"/>
                <a:gd name="connsiteY16" fmla="*/ 141389 h 174474"/>
                <a:gd name="connsiteX17" fmla="*/ 76368 w 104328"/>
                <a:gd name="connsiteY17" fmla="*/ 146871 h 174474"/>
                <a:gd name="connsiteX18" fmla="*/ 95389 w 104328"/>
                <a:gd name="connsiteY18" fmla="*/ 141011 h 1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328" h="174474">
                  <a:moveTo>
                    <a:pt x="104328" y="164828"/>
                  </a:moveTo>
                  <a:cubicBezTo>
                    <a:pt x="100127" y="168181"/>
                    <a:pt x="95268" y="170627"/>
                    <a:pt x="90063" y="172011"/>
                  </a:cubicBezTo>
                  <a:cubicBezTo>
                    <a:pt x="84310" y="173635"/>
                    <a:pt x="78353" y="174430"/>
                    <a:pt x="72374" y="174374"/>
                  </a:cubicBezTo>
                  <a:cubicBezTo>
                    <a:pt x="59151" y="175210"/>
                    <a:pt x="46131" y="170829"/>
                    <a:pt x="36139" y="162182"/>
                  </a:cubicBezTo>
                  <a:cubicBezTo>
                    <a:pt x="27136" y="152631"/>
                    <a:pt x="22522" y="139798"/>
                    <a:pt x="23396" y="126740"/>
                  </a:cubicBezTo>
                  <a:lnTo>
                    <a:pt x="23395" y="58786"/>
                  </a:lnTo>
                  <a:lnTo>
                    <a:pt x="0" y="58786"/>
                  </a:lnTo>
                  <a:lnTo>
                    <a:pt x="0" y="32323"/>
                  </a:lnTo>
                  <a:lnTo>
                    <a:pt x="23395" y="32323"/>
                  </a:lnTo>
                  <a:lnTo>
                    <a:pt x="23395" y="0"/>
                  </a:lnTo>
                  <a:lnTo>
                    <a:pt x="56681" y="0"/>
                  </a:lnTo>
                  <a:lnTo>
                    <a:pt x="56681" y="32323"/>
                  </a:lnTo>
                  <a:lnTo>
                    <a:pt x="94723" y="32323"/>
                  </a:lnTo>
                  <a:lnTo>
                    <a:pt x="94723" y="58786"/>
                  </a:lnTo>
                  <a:lnTo>
                    <a:pt x="56681" y="58786"/>
                  </a:lnTo>
                  <a:lnTo>
                    <a:pt x="56681" y="125700"/>
                  </a:lnTo>
                  <a:cubicBezTo>
                    <a:pt x="56286" y="131378"/>
                    <a:pt x="58089" y="136990"/>
                    <a:pt x="61722" y="141389"/>
                  </a:cubicBezTo>
                  <a:cubicBezTo>
                    <a:pt x="65586" y="145220"/>
                    <a:pt x="70921" y="147217"/>
                    <a:pt x="76368" y="146871"/>
                  </a:cubicBezTo>
                  <a:cubicBezTo>
                    <a:pt x="83204" y="147201"/>
                    <a:pt x="89939" y="145127"/>
                    <a:pt x="95389" y="141011"/>
                  </a:cubicBezTo>
                  <a:close/>
                </a:path>
              </a:pathLst>
            </a:custGeom>
            <a:grpFill/>
            <a:ln w="9510" cap="flat">
              <a:noFill/>
              <a:prstDash val="solid"/>
              <a:miter/>
            </a:ln>
          </p:spPr>
          <p:txBody>
            <a:bodyPr rtlCol="0" anchor="ctr"/>
            <a:lstStyle/>
            <a:p>
              <a:endParaRPr lang="en-US">
                <a:solidFill>
                  <a:schemeClr val="bg1"/>
                </a:solidFill>
              </a:endParaRPr>
            </a:p>
          </p:txBody>
        </p:sp>
        <p:sp>
          <p:nvSpPr>
            <p:cNvPr id="49" name="Freeform 48">
              <a:extLst>
                <a:ext uri="{FF2B5EF4-FFF2-40B4-BE49-F238E27FC236}">
                  <a16:creationId xmlns:a16="http://schemas.microsoft.com/office/drawing/2014/main" id="{25C2FE66-9D93-D70B-CD1B-07FBEC3EDB5D}"/>
                </a:ext>
              </a:extLst>
            </p:cNvPr>
            <p:cNvSpPr/>
            <p:nvPr/>
          </p:nvSpPr>
          <p:spPr>
            <a:xfrm>
              <a:off x="20825948" y="6794438"/>
              <a:ext cx="156057" cy="185647"/>
            </a:xfrm>
            <a:custGeom>
              <a:avLst/>
              <a:gdLst>
                <a:gd name="connsiteX0" fmla="*/ 118879 w 156057"/>
                <a:gd name="connsiteY0" fmla="*/ 7965 h 185647"/>
                <a:gd name="connsiteX1" fmla="*/ 146459 w 156057"/>
                <a:gd name="connsiteY1" fmla="*/ 30648 h 185647"/>
                <a:gd name="connsiteX2" fmla="*/ 146459 w 156057"/>
                <a:gd name="connsiteY2" fmla="*/ 100965 h 185647"/>
                <a:gd name="connsiteX3" fmla="*/ 118879 w 156057"/>
                <a:gd name="connsiteY3" fmla="*/ 123836 h 185647"/>
                <a:gd name="connsiteX4" fmla="*/ 76653 w 156057"/>
                <a:gd name="connsiteY4" fmla="*/ 131775 h 185647"/>
                <a:gd name="connsiteX5" fmla="*/ 34618 w 156057"/>
                <a:gd name="connsiteY5" fmla="*/ 131775 h 185647"/>
                <a:gd name="connsiteX6" fmla="*/ 34618 w 156057"/>
                <a:gd name="connsiteY6" fmla="*/ 185647 h 185647"/>
                <a:gd name="connsiteX7" fmla="*/ 0 w 156057"/>
                <a:gd name="connsiteY7" fmla="*/ 185647 h 185647"/>
                <a:gd name="connsiteX8" fmla="*/ 0 w 156057"/>
                <a:gd name="connsiteY8" fmla="*/ 26 h 185647"/>
                <a:gd name="connsiteX9" fmla="*/ 76653 w 156057"/>
                <a:gd name="connsiteY9" fmla="*/ 26 h 185647"/>
                <a:gd name="connsiteX10" fmla="*/ 118879 w 156057"/>
                <a:gd name="connsiteY10" fmla="*/ 7965 h 185647"/>
                <a:gd name="connsiteX11" fmla="*/ 109369 w 156057"/>
                <a:gd name="connsiteY11" fmla="*/ 93026 h 185647"/>
                <a:gd name="connsiteX12" fmla="*/ 110456 w 156057"/>
                <a:gd name="connsiteY12" fmla="*/ 39573 h 185647"/>
                <a:gd name="connsiteX13" fmla="*/ 109369 w 156057"/>
                <a:gd name="connsiteY13" fmla="*/ 38492 h 185647"/>
                <a:gd name="connsiteX14" fmla="*/ 75037 w 156057"/>
                <a:gd name="connsiteY14" fmla="*/ 29041 h 185647"/>
                <a:gd name="connsiteX15" fmla="*/ 34523 w 156057"/>
                <a:gd name="connsiteY15" fmla="*/ 29041 h 185647"/>
                <a:gd name="connsiteX16" fmla="*/ 34523 w 156057"/>
                <a:gd name="connsiteY16" fmla="*/ 102571 h 185647"/>
                <a:gd name="connsiteX17" fmla="*/ 75037 w 156057"/>
                <a:gd name="connsiteY17" fmla="*/ 102571 h 185647"/>
                <a:gd name="connsiteX18" fmla="*/ 109464 w 156057"/>
                <a:gd name="connsiteY18" fmla="*/ 93120 h 18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6057" h="185647">
                  <a:moveTo>
                    <a:pt x="118879" y="7965"/>
                  </a:moveTo>
                  <a:cubicBezTo>
                    <a:pt x="130131" y="12643"/>
                    <a:pt x="139731" y="20538"/>
                    <a:pt x="146459" y="30648"/>
                  </a:cubicBezTo>
                  <a:cubicBezTo>
                    <a:pt x="159258" y="52361"/>
                    <a:pt x="159258" y="79251"/>
                    <a:pt x="146459" y="100965"/>
                  </a:cubicBezTo>
                  <a:cubicBezTo>
                    <a:pt x="139773" y="111157"/>
                    <a:pt x="130166" y="119123"/>
                    <a:pt x="118879" y="123836"/>
                  </a:cubicBezTo>
                  <a:cubicBezTo>
                    <a:pt x="105520" y="129396"/>
                    <a:pt x="91133" y="132101"/>
                    <a:pt x="76653" y="131775"/>
                  </a:cubicBezTo>
                  <a:lnTo>
                    <a:pt x="34618" y="131775"/>
                  </a:lnTo>
                  <a:lnTo>
                    <a:pt x="34618" y="185647"/>
                  </a:lnTo>
                  <a:lnTo>
                    <a:pt x="0" y="185647"/>
                  </a:lnTo>
                  <a:lnTo>
                    <a:pt x="0" y="26"/>
                  </a:lnTo>
                  <a:lnTo>
                    <a:pt x="76653" y="26"/>
                  </a:lnTo>
                  <a:cubicBezTo>
                    <a:pt x="91133" y="-299"/>
                    <a:pt x="105520" y="2406"/>
                    <a:pt x="118879" y="7965"/>
                  </a:cubicBezTo>
                  <a:close/>
                  <a:moveTo>
                    <a:pt x="109369" y="93026"/>
                  </a:moveTo>
                  <a:cubicBezTo>
                    <a:pt x="124522" y="78563"/>
                    <a:pt x="125008" y="54632"/>
                    <a:pt x="110456" y="39573"/>
                  </a:cubicBezTo>
                  <a:cubicBezTo>
                    <a:pt x="110101" y="39205"/>
                    <a:pt x="109738" y="38845"/>
                    <a:pt x="109369" y="38492"/>
                  </a:cubicBezTo>
                  <a:cubicBezTo>
                    <a:pt x="99352" y="31526"/>
                    <a:pt x="87232" y="28189"/>
                    <a:pt x="75037" y="29041"/>
                  </a:cubicBezTo>
                  <a:lnTo>
                    <a:pt x="34523" y="29041"/>
                  </a:lnTo>
                  <a:lnTo>
                    <a:pt x="34523" y="102571"/>
                  </a:lnTo>
                  <a:lnTo>
                    <a:pt x="75037" y="102571"/>
                  </a:lnTo>
                  <a:cubicBezTo>
                    <a:pt x="87269" y="103492"/>
                    <a:pt x="99442" y="100151"/>
                    <a:pt x="109464" y="93120"/>
                  </a:cubicBezTo>
                  <a:close/>
                </a:path>
              </a:pathLst>
            </a:custGeom>
            <a:grpFill/>
            <a:ln w="9510" cap="flat">
              <a:noFill/>
              <a:prstDash val="solid"/>
              <a:miter/>
            </a:ln>
          </p:spPr>
          <p:txBody>
            <a:bodyPr rtlCol="0" anchor="ctr"/>
            <a:lstStyle/>
            <a:p>
              <a:endParaRPr lang="en-US">
                <a:solidFill>
                  <a:schemeClr val="bg1"/>
                </a:solidFill>
              </a:endParaRPr>
            </a:p>
          </p:txBody>
        </p:sp>
        <p:sp>
          <p:nvSpPr>
            <p:cNvPr id="50" name="Freeform 49">
              <a:extLst>
                <a:ext uri="{FF2B5EF4-FFF2-40B4-BE49-F238E27FC236}">
                  <a16:creationId xmlns:a16="http://schemas.microsoft.com/office/drawing/2014/main" id="{CF31FA43-135B-11AA-0ACE-76E04CAEC52E}"/>
                </a:ext>
              </a:extLst>
            </p:cNvPr>
            <p:cNvSpPr/>
            <p:nvPr/>
          </p:nvSpPr>
          <p:spPr>
            <a:xfrm>
              <a:off x="21003601" y="6836805"/>
              <a:ext cx="82359" cy="143279"/>
            </a:xfrm>
            <a:custGeom>
              <a:avLst/>
              <a:gdLst>
                <a:gd name="connsiteX0" fmla="*/ 82359 w 82359"/>
                <a:gd name="connsiteY0" fmla="*/ 0 h 143279"/>
                <a:gd name="connsiteX1" fmla="*/ 82359 w 82359"/>
                <a:gd name="connsiteY1" fmla="*/ 31472 h 143279"/>
                <a:gd name="connsiteX2" fmla="*/ 74561 w 82359"/>
                <a:gd name="connsiteY2" fmla="*/ 30622 h 143279"/>
                <a:gd name="connsiteX3" fmla="*/ 44223 w 82359"/>
                <a:gd name="connsiteY3" fmla="*/ 41869 h 143279"/>
                <a:gd name="connsiteX4" fmla="*/ 33286 w 82359"/>
                <a:gd name="connsiteY4" fmla="*/ 74286 h 143279"/>
                <a:gd name="connsiteX5" fmla="*/ 33286 w 82359"/>
                <a:gd name="connsiteY5" fmla="*/ 143280 h 143279"/>
                <a:gd name="connsiteX6" fmla="*/ 0 w 82359"/>
                <a:gd name="connsiteY6" fmla="*/ 143280 h 143279"/>
                <a:gd name="connsiteX7" fmla="*/ 0 w 82359"/>
                <a:gd name="connsiteY7" fmla="*/ 1512 h 143279"/>
                <a:gd name="connsiteX8" fmla="*/ 31764 w 82359"/>
                <a:gd name="connsiteY8" fmla="*/ 1512 h 143279"/>
                <a:gd name="connsiteX9" fmla="*/ 31764 w 82359"/>
                <a:gd name="connsiteY9" fmla="*/ 22210 h 143279"/>
                <a:gd name="connsiteX10" fmla="*/ 82359 w 82359"/>
                <a:gd name="connsiteY10" fmla="*/ 0 h 143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359" h="143279">
                  <a:moveTo>
                    <a:pt x="82359" y="0"/>
                  </a:moveTo>
                  <a:lnTo>
                    <a:pt x="82359" y="31472"/>
                  </a:lnTo>
                  <a:cubicBezTo>
                    <a:pt x="79794" y="30935"/>
                    <a:pt x="77182" y="30650"/>
                    <a:pt x="74561" y="30622"/>
                  </a:cubicBezTo>
                  <a:cubicBezTo>
                    <a:pt x="63313" y="30006"/>
                    <a:pt x="52316" y="34082"/>
                    <a:pt x="44223" y="41869"/>
                  </a:cubicBezTo>
                  <a:cubicBezTo>
                    <a:pt x="36453" y="50838"/>
                    <a:pt x="32527" y="62475"/>
                    <a:pt x="33286" y="74286"/>
                  </a:cubicBezTo>
                  <a:lnTo>
                    <a:pt x="33286" y="143280"/>
                  </a:lnTo>
                  <a:lnTo>
                    <a:pt x="0" y="143280"/>
                  </a:lnTo>
                  <a:lnTo>
                    <a:pt x="0" y="1512"/>
                  </a:lnTo>
                  <a:lnTo>
                    <a:pt x="31764" y="1512"/>
                  </a:lnTo>
                  <a:lnTo>
                    <a:pt x="31764" y="22210"/>
                  </a:lnTo>
                  <a:cubicBezTo>
                    <a:pt x="41275" y="7372"/>
                    <a:pt x="57823" y="0"/>
                    <a:pt x="82359" y="0"/>
                  </a:cubicBezTo>
                  <a:close/>
                </a:path>
              </a:pathLst>
            </a:custGeom>
            <a:grpFill/>
            <a:ln w="9510" cap="flat">
              <a:noFill/>
              <a:prstDash val="solid"/>
              <a:miter/>
            </a:ln>
          </p:spPr>
          <p:txBody>
            <a:bodyPr rtlCol="0" anchor="ctr"/>
            <a:lstStyle/>
            <a:p>
              <a:endParaRPr lang="en-US">
                <a:solidFill>
                  <a:schemeClr val="bg1"/>
                </a:solidFill>
              </a:endParaRPr>
            </a:p>
          </p:txBody>
        </p:sp>
        <p:sp>
          <p:nvSpPr>
            <p:cNvPr id="51" name="Freeform 50">
              <a:extLst>
                <a:ext uri="{FF2B5EF4-FFF2-40B4-BE49-F238E27FC236}">
                  <a16:creationId xmlns:a16="http://schemas.microsoft.com/office/drawing/2014/main" id="{101DC743-44E7-A087-DAC9-CCC5F00F1D8F}"/>
                </a:ext>
              </a:extLst>
            </p:cNvPr>
            <p:cNvSpPr/>
            <p:nvPr/>
          </p:nvSpPr>
          <p:spPr>
            <a:xfrm>
              <a:off x="21096898" y="6836607"/>
              <a:ext cx="145226" cy="144897"/>
            </a:xfrm>
            <a:custGeom>
              <a:avLst/>
              <a:gdLst>
                <a:gd name="connsiteX0" fmla="*/ 144461 w 145226"/>
                <a:gd name="connsiteY0" fmla="*/ 82991 h 144897"/>
                <a:gd name="connsiteX1" fmla="*/ 32905 w 145226"/>
                <a:gd name="connsiteY1" fmla="*/ 82991 h 144897"/>
                <a:gd name="connsiteX2" fmla="*/ 48216 w 145226"/>
                <a:gd name="connsiteY2" fmla="*/ 107753 h 144897"/>
                <a:gd name="connsiteX3" fmla="*/ 79030 w 145226"/>
                <a:gd name="connsiteY3" fmla="*/ 117204 h 144897"/>
                <a:gd name="connsiteX4" fmla="*/ 117641 w 145226"/>
                <a:gd name="connsiteY4" fmla="*/ 101893 h 144897"/>
                <a:gd name="connsiteX5" fmla="*/ 135711 w 145226"/>
                <a:gd name="connsiteY5" fmla="*/ 121929 h 144897"/>
                <a:gd name="connsiteX6" fmla="*/ 111460 w 145226"/>
                <a:gd name="connsiteY6" fmla="*/ 139130 h 144897"/>
                <a:gd name="connsiteX7" fmla="*/ 37185 w 145226"/>
                <a:gd name="connsiteY7" fmla="*/ 135633 h 144897"/>
                <a:gd name="connsiteX8" fmla="*/ 9605 w 145226"/>
                <a:gd name="connsiteY8" fmla="*/ 109832 h 144897"/>
                <a:gd name="connsiteX9" fmla="*/ 9605 w 145226"/>
                <a:gd name="connsiteY9" fmla="*/ 35262 h 144897"/>
                <a:gd name="connsiteX10" fmla="*/ 35758 w 145226"/>
                <a:gd name="connsiteY10" fmla="*/ 9460 h 144897"/>
                <a:gd name="connsiteX11" fmla="*/ 73799 w 145226"/>
                <a:gd name="connsiteY11" fmla="*/ 9 h 144897"/>
                <a:gd name="connsiteX12" fmla="*/ 110985 w 145226"/>
                <a:gd name="connsiteY12" fmla="*/ 9460 h 144897"/>
                <a:gd name="connsiteX13" fmla="*/ 135712 w 145226"/>
                <a:gd name="connsiteY13" fmla="*/ 34979 h 144897"/>
                <a:gd name="connsiteX14" fmla="*/ 145222 w 145226"/>
                <a:gd name="connsiteY14" fmla="*/ 72783 h 144897"/>
                <a:gd name="connsiteX15" fmla="*/ 144461 w 145226"/>
                <a:gd name="connsiteY15" fmla="*/ 82991 h 144897"/>
                <a:gd name="connsiteX16" fmla="*/ 46124 w 145226"/>
                <a:gd name="connsiteY16" fmla="*/ 35735 h 144897"/>
                <a:gd name="connsiteX17" fmla="*/ 32619 w 145226"/>
                <a:gd name="connsiteY17" fmla="*/ 60780 h 144897"/>
                <a:gd name="connsiteX18" fmla="*/ 113362 w 145226"/>
                <a:gd name="connsiteY18" fmla="*/ 60780 h 144897"/>
                <a:gd name="connsiteX19" fmla="*/ 73133 w 145226"/>
                <a:gd name="connsiteY19" fmla="*/ 26378 h 144897"/>
                <a:gd name="connsiteX20" fmla="*/ 46124 w 145226"/>
                <a:gd name="connsiteY20" fmla="*/ 36018 h 14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5226" h="144897">
                  <a:moveTo>
                    <a:pt x="144461" y="82991"/>
                  </a:moveTo>
                  <a:lnTo>
                    <a:pt x="32905" y="82991"/>
                  </a:lnTo>
                  <a:cubicBezTo>
                    <a:pt x="34583" y="92906"/>
                    <a:pt x="40073" y="101785"/>
                    <a:pt x="48216" y="107753"/>
                  </a:cubicBezTo>
                  <a:cubicBezTo>
                    <a:pt x="57175" y="114159"/>
                    <a:pt x="67996" y="117478"/>
                    <a:pt x="79030" y="117204"/>
                  </a:cubicBezTo>
                  <a:cubicBezTo>
                    <a:pt x="93482" y="117655"/>
                    <a:pt x="107471" y="112107"/>
                    <a:pt x="117641" y="101893"/>
                  </a:cubicBezTo>
                  <a:lnTo>
                    <a:pt x="135711" y="121929"/>
                  </a:lnTo>
                  <a:cubicBezTo>
                    <a:pt x="129211" y="129598"/>
                    <a:pt x="120870" y="135514"/>
                    <a:pt x="111460" y="139130"/>
                  </a:cubicBezTo>
                  <a:cubicBezTo>
                    <a:pt x="87228" y="147890"/>
                    <a:pt x="60474" y="146630"/>
                    <a:pt x="37185" y="135633"/>
                  </a:cubicBezTo>
                  <a:cubicBezTo>
                    <a:pt x="25696" y="129833"/>
                    <a:pt x="16124" y="120878"/>
                    <a:pt x="9605" y="109832"/>
                  </a:cubicBezTo>
                  <a:cubicBezTo>
                    <a:pt x="-3202" y="86604"/>
                    <a:pt x="-3202" y="58490"/>
                    <a:pt x="9605" y="35262"/>
                  </a:cubicBezTo>
                  <a:cubicBezTo>
                    <a:pt x="15706" y="24387"/>
                    <a:pt x="24771" y="15444"/>
                    <a:pt x="35758" y="9460"/>
                  </a:cubicBezTo>
                  <a:cubicBezTo>
                    <a:pt x="47390" y="3061"/>
                    <a:pt x="60506" y="-198"/>
                    <a:pt x="73799" y="9"/>
                  </a:cubicBezTo>
                  <a:cubicBezTo>
                    <a:pt x="86809" y="-97"/>
                    <a:pt x="99624" y="3160"/>
                    <a:pt x="110985" y="9460"/>
                  </a:cubicBezTo>
                  <a:cubicBezTo>
                    <a:pt x="121448" y="15524"/>
                    <a:pt x="130009" y="24359"/>
                    <a:pt x="135712" y="34979"/>
                  </a:cubicBezTo>
                  <a:cubicBezTo>
                    <a:pt x="142086" y="46563"/>
                    <a:pt x="145360" y="59580"/>
                    <a:pt x="145222" y="72783"/>
                  </a:cubicBezTo>
                  <a:cubicBezTo>
                    <a:pt x="145222" y="75524"/>
                    <a:pt x="145222" y="78738"/>
                    <a:pt x="144461" y="82991"/>
                  </a:cubicBezTo>
                  <a:close/>
                  <a:moveTo>
                    <a:pt x="46124" y="35735"/>
                  </a:moveTo>
                  <a:cubicBezTo>
                    <a:pt x="38653" y="42130"/>
                    <a:pt x="33839" y="51056"/>
                    <a:pt x="32619" y="60780"/>
                  </a:cubicBezTo>
                  <a:lnTo>
                    <a:pt x="113362" y="60780"/>
                  </a:lnTo>
                  <a:cubicBezTo>
                    <a:pt x="111219" y="40544"/>
                    <a:pt x="93588" y="25466"/>
                    <a:pt x="73133" y="26378"/>
                  </a:cubicBezTo>
                  <a:cubicBezTo>
                    <a:pt x="63242" y="26173"/>
                    <a:pt x="53624" y="29606"/>
                    <a:pt x="46124" y="36018"/>
                  </a:cubicBezTo>
                  <a:close/>
                </a:path>
              </a:pathLst>
            </a:custGeom>
            <a:grpFill/>
            <a:ln w="9510" cap="flat">
              <a:noFill/>
              <a:prstDash val="solid"/>
              <a:miter/>
            </a:ln>
          </p:spPr>
          <p:txBody>
            <a:bodyPr rtlCol="0" anchor="ctr"/>
            <a:lstStyle/>
            <a:p>
              <a:endParaRPr lang="en-US">
                <a:solidFill>
                  <a:schemeClr val="bg1"/>
                </a:solidFill>
              </a:endParaRPr>
            </a:p>
          </p:txBody>
        </p:sp>
        <p:sp>
          <p:nvSpPr>
            <p:cNvPr id="52" name="Freeform 51">
              <a:extLst>
                <a:ext uri="{FF2B5EF4-FFF2-40B4-BE49-F238E27FC236}">
                  <a16:creationId xmlns:a16="http://schemas.microsoft.com/office/drawing/2014/main" id="{C97A4759-11DC-19C7-2F51-427A2968716F}"/>
                </a:ext>
              </a:extLst>
            </p:cNvPr>
            <p:cNvSpPr/>
            <p:nvPr/>
          </p:nvSpPr>
          <p:spPr>
            <a:xfrm>
              <a:off x="21258135" y="6836598"/>
              <a:ext cx="137957" cy="144741"/>
            </a:xfrm>
            <a:custGeom>
              <a:avLst/>
              <a:gdLst>
                <a:gd name="connsiteX0" fmla="*/ 37338 w 137957"/>
                <a:gd name="connsiteY0" fmla="*/ 135642 h 144741"/>
                <a:gd name="connsiteX1" fmla="*/ 9948 w 137957"/>
                <a:gd name="connsiteY1" fmla="*/ 109840 h 144741"/>
                <a:gd name="connsiteX2" fmla="*/ 9948 w 137957"/>
                <a:gd name="connsiteY2" fmla="*/ 35082 h 144741"/>
                <a:gd name="connsiteX3" fmla="*/ 37243 w 137957"/>
                <a:gd name="connsiteY3" fmla="*/ 9469 h 144741"/>
                <a:gd name="connsiteX4" fmla="*/ 76996 w 137957"/>
                <a:gd name="connsiteY4" fmla="*/ 18 h 144741"/>
                <a:gd name="connsiteX5" fmla="*/ 113896 w 137957"/>
                <a:gd name="connsiteY5" fmla="*/ 8429 h 144741"/>
                <a:gd name="connsiteX6" fmla="*/ 137767 w 137957"/>
                <a:gd name="connsiteY6" fmla="*/ 32813 h 144741"/>
                <a:gd name="connsiteX7" fmla="*/ 112184 w 137957"/>
                <a:gd name="connsiteY7" fmla="*/ 47652 h 144741"/>
                <a:gd name="connsiteX8" fmla="*/ 96873 w 137957"/>
                <a:gd name="connsiteY8" fmla="*/ 32908 h 144741"/>
                <a:gd name="connsiteX9" fmla="*/ 45898 w 137957"/>
                <a:gd name="connsiteY9" fmla="*/ 40091 h 144741"/>
                <a:gd name="connsiteX10" fmla="*/ 45898 w 137957"/>
                <a:gd name="connsiteY10" fmla="*/ 104359 h 144741"/>
                <a:gd name="connsiteX11" fmla="*/ 97063 w 137957"/>
                <a:gd name="connsiteY11" fmla="*/ 111542 h 144741"/>
                <a:gd name="connsiteX12" fmla="*/ 112375 w 137957"/>
                <a:gd name="connsiteY12" fmla="*/ 96798 h 144741"/>
                <a:gd name="connsiteX13" fmla="*/ 137957 w 137957"/>
                <a:gd name="connsiteY13" fmla="*/ 111636 h 144741"/>
                <a:gd name="connsiteX14" fmla="*/ 113801 w 137957"/>
                <a:gd name="connsiteY14" fmla="*/ 136115 h 144741"/>
                <a:gd name="connsiteX15" fmla="*/ 77186 w 137957"/>
                <a:gd name="connsiteY15" fmla="*/ 144715 h 144741"/>
                <a:gd name="connsiteX16" fmla="*/ 37338 w 137957"/>
                <a:gd name="connsiteY16" fmla="*/ 135642 h 14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957" h="144741">
                  <a:moveTo>
                    <a:pt x="37338" y="135642"/>
                  </a:moveTo>
                  <a:cubicBezTo>
                    <a:pt x="25941" y="129782"/>
                    <a:pt x="16445" y="120837"/>
                    <a:pt x="9948" y="109840"/>
                  </a:cubicBezTo>
                  <a:cubicBezTo>
                    <a:pt x="-3316" y="86664"/>
                    <a:pt x="-3316" y="58258"/>
                    <a:pt x="9948" y="35082"/>
                  </a:cubicBezTo>
                  <a:cubicBezTo>
                    <a:pt x="16471" y="24187"/>
                    <a:pt x="25924" y="15317"/>
                    <a:pt x="37243" y="9469"/>
                  </a:cubicBezTo>
                  <a:cubicBezTo>
                    <a:pt x="49484" y="3049"/>
                    <a:pt x="63156" y="-202"/>
                    <a:pt x="76996" y="18"/>
                  </a:cubicBezTo>
                  <a:cubicBezTo>
                    <a:pt x="89806" y="-256"/>
                    <a:pt x="102486" y="2634"/>
                    <a:pt x="113896" y="8429"/>
                  </a:cubicBezTo>
                  <a:cubicBezTo>
                    <a:pt x="124234" y="13862"/>
                    <a:pt x="132586" y="22394"/>
                    <a:pt x="137767" y="32813"/>
                  </a:cubicBezTo>
                  <a:lnTo>
                    <a:pt x="112184" y="47652"/>
                  </a:lnTo>
                  <a:cubicBezTo>
                    <a:pt x="108461" y="41495"/>
                    <a:pt x="103182" y="36412"/>
                    <a:pt x="96873" y="32908"/>
                  </a:cubicBezTo>
                  <a:cubicBezTo>
                    <a:pt x="80070" y="24302"/>
                    <a:pt x="59630" y="27182"/>
                    <a:pt x="45898" y="40091"/>
                  </a:cubicBezTo>
                  <a:cubicBezTo>
                    <a:pt x="29685" y="58484"/>
                    <a:pt x="29685" y="85965"/>
                    <a:pt x="45898" y="104359"/>
                  </a:cubicBezTo>
                  <a:cubicBezTo>
                    <a:pt x="59704" y="117273"/>
                    <a:pt x="80197" y="120150"/>
                    <a:pt x="97063" y="111542"/>
                  </a:cubicBezTo>
                  <a:cubicBezTo>
                    <a:pt x="103392" y="108063"/>
                    <a:pt x="108676" y="102974"/>
                    <a:pt x="112375" y="96798"/>
                  </a:cubicBezTo>
                  <a:lnTo>
                    <a:pt x="137957" y="111636"/>
                  </a:lnTo>
                  <a:cubicBezTo>
                    <a:pt x="132639" y="122077"/>
                    <a:pt x="124202" y="130628"/>
                    <a:pt x="113801" y="136115"/>
                  </a:cubicBezTo>
                  <a:cubicBezTo>
                    <a:pt x="102535" y="142041"/>
                    <a:pt x="89930" y="145002"/>
                    <a:pt x="77186" y="144715"/>
                  </a:cubicBezTo>
                  <a:cubicBezTo>
                    <a:pt x="63347" y="145063"/>
                    <a:pt x="49644" y="141943"/>
                    <a:pt x="37338" y="135642"/>
                  </a:cubicBezTo>
                  <a:close/>
                </a:path>
              </a:pathLst>
            </a:custGeom>
            <a:grpFill/>
            <a:ln w="9510" cap="flat">
              <a:noFill/>
              <a:prstDash val="solid"/>
              <a:miter/>
            </a:ln>
          </p:spPr>
          <p:txBody>
            <a:bodyPr rtlCol="0" anchor="ctr"/>
            <a:lstStyle/>
            <a:p>
              <a:endParaRPr lang="en-US">
                <a:solidFill>
                  <a:schemeClr val="bg1"/>
                </a:solidFill>
              </a:endParaRPr>
            </a:p>
          </p:txBody>
        </p:sp>
        <p:sp>
          <p:nvSpPr>
            <p:cNvPr id="53" name="Freeform 52">
              <a:extLst>
                <a:ext uri="{FF2B5EF4-FFF2-40B4-BE49-F238E27FC236}">
                  <a16:creationId xmlns:a16="http://schemas.microsoft.com/office/drawing/2014/main" id="{0C432A90-5FB8-ACCC-34F4-C45CEE82E1DE}"/>
                </a:ext>
              </a:extLst>
            </p:cNvPr>
            <p:cNvSpPr/>
            <p:nvPr/>
          </p:nvSpPr>
          <p:spPr>
            <a:xfrm>
              <a:off x="21410361" y="6836608"/>
              <a:ext cx="151492" cy="145092"/>
            </a:xfrm>
            <a:custGeom>
              <a:avLst/>
              <a:gdLst>
                <a:gd name="connsiteX0" fmla="*/ 36802 w 151492"/>
                <a:gd name="connsiteY0" fmla="*/ 135633 h 145092"/>
                <a:gd name="connsiteX1" fmla="*/ 9697 w 151492"/>
                <a:gd name="connsiteY1" fmla="*/ 109831 h 145092"/>
                <a:gd name="connsiteX2" fmla="*/ 9697 w 151492"/>
                <a:gd name="connsiteY2" fmla="*/ 35072 h 145092"/>
                <a:gd name="connsiteX3" fmla="*/ 36802 w 151492"/>
                <a:gd name="connsiteY3" fmla="*/ 9460 h 145092"/>
                <a:gd name="connsiteX4" fmla="*/ 75604 w 151492"/>
                <a:gd name="connsiteY4" fmla="*/ 8 h 145092"/>
                <a:gd name="connsiteX5" fmla="*/ 114786 w 151492"/>
                <a:gd name="connsiteY5" fmla="*/ 9460 h 145092"/>
                <a:gd name="connsiteX6" fmla="*/ 141796 w 151492"/>
                <a:gd name="connsiteY6" fmla="*/ 35072 h 145092"/>
                <a:gd name="connsiteX7" fmla="*/ 141796 w 151492"/>
                <a:gd name="connsiteY7" fmla="*/ 109831 h 145092"/>
                <a:gd name="connsiteX8" fmla="*/ 114786 w 151492"/>
                <a:gd name="connsiteY8" fmla="*/ 135633 h 145092"/>
                <a:gd name="connsiteX9" fmla="*/ 75604 w 151492"/>
                <a:gd name="connsiteY9" fmla="*/ 145084 h 145092"/>
                <a:gd name="connsiteX10" fmla="*/ 36802 w 151492"/>
                <a:gd name="connsiteY10" fmla="*/ 135633 h 145092"/>
                <a:gd name="connsiteX11" fmla="*/ 106037 w 151492"/>
                <a:gd name="connsiteY11" fmla="*/ 104444 h 145092"/>
                <a:gd name="connsiteX12" fmla="*/ 106037 w 151492"/>
                <a:gd name="connsiteY12" fmla="*/ 40365 h 145092"/>
                <a:gd name="connsiteX13" fmla="*/ 75604 w 151492"/>
                <a:gd name="connsiteY13" fmla="*/ 28173 h 145092"/>
                <a:gd name="connsiteX14" fmla="*/ 45456 w 151492"/>
                <a:gd name="connsiteY14" fmla="*/ 40365 h 145092"/>
                <a:gd name="connsiteX15" fmla="*/ 45456 w 151492"/>
                <a:gd name="connsiteY15" fmla="*/ 104444 h 145092"/>
                <a:gd name="connsiteX16" fmla="*/ 75604 w 151492"/>
                <a:gd name="connsiteY16" fmla="*/ 116636 h 145092"/>
                <a:gd name="connsiteX17" fmla="*/ 106037 w 151492"/>
                <a:gd name="connsiteY17" fmla="*/ 104444 h 14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492" h="145092">
                  <a:moveTo>
                    <a:pt x="36802" y="135633"/>
                  </a:moveTo>
                  <a:cubicBezTo>
                    <a:pt x="25504" y="129738"/>
                    <a:pt x="16109" y="120795"/>
                    <a:pt x="9697" y="109831"/>
                  </a:cubicBezTo>
                  <a:cubicBezTo>
                    <a:pt x="-3232" y="86568"/>
                    <a:pt x="-3232" y="58335"/>
                    <a:pt x="9697" y="35072"/>
                  </a:cubicBezTo>
                  <a:cubicBezTo>
                    <a:pt x="16173" y="24207"/>
                    <a:pt x="25556" y="15340"/>
                    <a:pt x="36802" y="9460"/>
                  </a:cubicBezTo>
                  <a:cubicBezTo>
                    <a:pt x="48717" y="3083"/>
                    <a:pt x="62072" y="-170"/>
                    <a:pt x="75604" y="8"/>
                  </a:cubicBezTo>
                  <a:cubicBezTo>
                    <a:pt x="89259" y="-189"/>
                    <a:pt x="102741" y="3063"/>
                    <a:pt x="114786" y="9460"/>
                  </a:cubicBezTo>
                  <a:cubicBezTo>
                    <a:pt x="126003" y="15346"/>
                    <a:pt x="135354" y="24213"/>
                    <a:pt x="141796" y="35072"/>
                  </a:cubicBezTo>
                  <a:cubicBezTo>
                    <a:pt x="154725" y="58335"/>
                    <a:pt x="154725" y="86568"/>
                    <a:pt x="141796" y="109831"/>
                  </a:cubicBezTo>
                  <a:cubicBezTo>
                    <a:pt x="135417" y="120788"/>
                    <a:pt x="126055" y="129732"/>
                    <a:pt x="114786" y="135633"/>
                  </a:cubicBezTo>
                  <a:cubicBezTo>
                    <a:pt x="102741" y="142029"/>
                    <a:pt x="89259" y="145281"/>
                    <a:pt x="75604" y="145084"/>
                  </a:cubicBezTo>
                  <a:cubicBezTo>
                    <a:pt x="62072" y="145263"/>
                    <a:pt x="48717" y="142010"/>
                    <a:pt x="36802" y="135633"/>
                  </a:cubicBezTo>
                  <a:close/>
                  <a:moveTo>
                    <a:pt x="106037" y="104444"/>
                  </a:moveTo>
                  <a:cubicBezTo>
                    <a:pt x="122016" y="86036"/>
                    <a:pt x="122016" y="58773"/>
                    <a:pt x="106037" y="40365"/>
                  </a:cubicBezTo>
                  <a:cubicBezTo>
                    <a:pt x="98056" y="32248"/>
                    <a:pt x="87018" y="27825"/>
                    <a:pt x="75604" y="28173"/>
                  </a:cubicBezTo>
                  <a:cubicBezTo>
                    <a:pt x="64273" y="27823"/>
                    <a:pt x="53322" y="32252"/>
                    <a:pt x="45456" y="40365"/>
                  </a:cubicBezTo>
                  <a:cubicBezTo>
                    <a:pt x="29598" y="58818"/>
                    <a:pt x="29598" y="85991"/>
                    <a:pt x="45456" y="104444"/>
                  </a:cubicBezTo>
                  <a:cubicBezTo>
                    <a:pt x="53322" y="112557"/>
                    <a:pt x="64273" y="116986"/>
                    <a:pt x="75604" y="116636"/>
                  </a:cubicBezTo>
                  <a:cubicBezTo>
                    <a:pt x="87018" y="116984"/>
                    <a:pt x="98056" y="112561"/>
                    <a:pt x="106037" y="104444"/>
                  </a:cubicBezTo>
                  <a:close/>
                </a:path>
              </a:pathLst>
            </a:custGeom>
            <a:grpFill/>
            <a:ln w="9510" cap="flat">
              <a:noFill/>
              <a:prstDash val="solid"/>
              <a:miter/>
            </a:ln>
          </p:spPr>
          <p:txBody>
            <a:bodyPr rtlCol="0" anchor="ctr"/>
            <a:lstStyle/>
            <a:p>
              <a:endParaRPr lang="en-US">
                <a:solidFill>
                  <a:schemeClr val="bg1"/>
                </a:solidFill>
              </a:endParaRPr>
            </a:p>
          </p:txBody>
        </p:sp>
        <p:sp>
          <p:nvSpPr>
            <p:cNvPr id="54" name="Freeform 53">
              <a:extLst>
                <a:ext uri="{FF2B5EF4-FFF2-40B4-BE49-F238E27FC236}">
                  <a16:creationId xmlns:a16="http://schemas.microsoft.com/office/drawing/2014/main" id="{FC5D4E3F-6070-9A7C-0A85-06B54CD86BE7}"/>
                </a:ext>
              </a:extLst>
            </p:cNvPr>
            <p:cNvSpPr/>
            <p:nvPr/>
          </p:nvSpPr>
          <p:spPr>
            <a:xfrm>
              <a:off x="21582304" y="6836741"/>
              <a:ext cx="140545" cy="143343"/>
            </a:xfrm>
            <a:custGeom>
              <a:avLst/>
              <a:gdLst>
                <a:gd name="connsiteX0" fmla="*/ 124110 w 140545"/>
                <a:gd name="connsiteY0" fmla="*/ 15659 h 143343"/>
                <a:gd name="connsiteX1" fmla="*/ 140372 w 140545"/>
                <a:gd name="connsiteY1" fmla="*/ 61969 h 143343"/>
                <a:gd name="connsiteX2" fmla="*/ 140372 w 140545"/>
                <a:gd name="connsiteY2" fmla="*/ 143344 h 143343"/>
                <a:gd name="connsiteX3" fmla="*/ 106801 w 140545"/>
                <a:gd name="connsiteY3" fmla="*/ 143344 h 143343"/>
                <a:gd name="connsiteX4" fmla="*/ 106801 w 140545"/>
                <a:gd name="connsiteY4" fmla="*/ 66222 h 143343"/>
                <a:gd name="connsiteX5" fmla="*/ 98051 w 140545"/>
                <a:gd name="connsiteY5" fmla="*/ 37869 h 143343"/>
                <a:gd name="connsiteX6" fmla="*/ 73039 w 140545"/>
                <a:gd name="connsiteY6" fmla="*/ 28418 h 143343"/>
                <a:gd name="connsiteX7" fmla="*/ 43938 w 140545"/>
                <a:gd name="connsiteY7" fmla="*/ 39381 h 143343"/>
                <a:gd name="connsiteX8" fmla="*/ 33286 w 140545"/>
                <a:gd name="connsiteY8" fmla="*/ 71043 h 143343"/>
                <a:gd name="connsiteX9" fmla="*/ 33286 w 140545"/>
                <a:gd name="connsiteY9" fmla="*/ 143344 h 143343"/>
                <a:gd name="connsiteX10" fmla="*/ 0 w 140545"/>
                <a:gd name="connsiteY10" fmla="*/ 143344 h 143343"/>
                <a:gd name="connsiteX11" fmla="*/ 0 w 140545"/>
                <a:gd name="connsiteY11" fmla="*/ 1577 h 143343"/>
                <a:gd name="connsiteX12" fmla="*/ 31764 w 140545"/>
                <a:gd name="connsiteY12" fmla="*/ 1577 h 143343"/>
                <a:gd name="connsiteX13" fmla="*/ 31764 w 140545"/>
                <a:gd name="connsiteY13" fmla="*/ 19912 h 143343"/>
                <a:gd name="connsiteX14" fmla="*/ 52497 w 140545"/>
                <a:gd name="connsiteY14" fmla="*/ 5073 h 143343"/>
                <a:gd name="connsiteX15" fmla="*/ 81028 w 140545"/>
                <a:gd name="connsiteY15" fmla="*/ 64 h 143343"/>
                <a:gd name="connsiteX16" fmla="*/ 124110 w 140545"/>
                <a:gd name="connsiteY16" fmla="*/ 15659 h 14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545" h="143343">
                  <a:moveTo>
                    <a:pt x="124110" y="15659"/>
                  </a:moveTo>
                  <a:cubicBezTo>
                    <a:pt x="135766" y="28182"/>
                    <a:pt x="141657" y="44958"/>
                    <a:pt x="140372" y="61969"/>
                  </a:cubicBezTo>
                  <a:lnTo>
                    <a:pt x="140372" y="143344"/>
                  </a:lnTo>
                  <a:lnTo>
                    <a:pt x="106801" y="143344"/>
                  </a:lnTo>
                  <a:lnTo>
                    <a:pt x="106801" y="66222"/>
                  </a:lnTo>
                  <a:cubicBezTo>
                    <a:pt x="107631" y="56008"/>
                    <a:pt x="104501" y="45865"/>
                    <a:pt x="98051" y="37869"/>
                  </a:cubicBezTo>
                  <a:cubicBezTo>
                    <a:pt x="91451" y="31319"/>
                    <a:pt x="82351" y="27881"/>
                    <a:pt x="73039" y="28418"/>
                  </a:cubicBezTo>
                  <a:cubicBezTo>
                    <a:pt x="62224" y="27877"/>
                    <a:pt x="51674" y="31851"/>
                    <a:pt x="43938" y="39381"/>
                  </a:cubicBezTo>
                  <a:cubicBezTo>
                    <a:pt x="36353" y="48142"/>
                    <a:pt x="32528" y="59510"/>
                    <a:pt x="33286" y="71043"/>
                  </a:cubicBezTo>
                  <a:lnTo>
                    <a:pt x="33286" y="143344"/>
                  </a:lnTo>
                  <a:lnTo>
                    <a:pt x="0" y="143344"/>
                  </a:lnTo>
                  <a:lnTo>
                    <a:pt x="0" y="1577"/>
                  </a:lnTo>
                  <a:lnTo>
                    <a:pt x="31764" y="1577"/>
                  </a:lnTo>
                  <a:lnTo>
                    <a:pt x="31764" y="19912"/>
                  </a:lnTo>
                  <a:cubicBezTo>
                    <a:pt x="37293" y="13294"/>
                    <a:pt x="44429" y="8187"/>
                    <a:pt x="52497" y="5073"/>
                  </a:cubicBezTo>
                  <a:cubicBezTo>
                    <a:pt x="61582" y="1552"/>
                    <a:pt x="71278" y="-151"/>
                    <a:pt x="81028" y="64"/>
                  </a:cubicBezTo>
                  <a:cubicBezTo>
                    <a:pt x="96909" y="-673"/>
                    <a:pt x="112425" y="4944"/>
                    <a:pt x="124110" y="15659"/>
                  </a:cubicBezTo>
                  <a:close/>
                </a:path>
              </a:pathLst>
            </a:custGeom>
            <a:grpFill/>
            <a:ln w="9510" cap="flat">
              <a:noFill/>
              <a:prstDash val="solid"/>
              <a:miter/>
            </a:ln>
          </p:spPr>
          <p:txBody>
            <a:bodyPr rtlCol="0" anchor="ctr"/>
            <a:lstStyle/>
            <a:p>
              <a:endParaRPr lang="en-US">
                <a:solidFill>
                  <a:schemeClr val="bg1"/>
                </a:solidFill>
              </a:endParaRPr>
            </a:p>
          </p:txBody>
        </p:sp>
        <p:sp>
          <p:nvSpPr>
            <p:cNvPr id="55" name="Freeform 54">
              <a:extLst>
                <a:ext uri="{FF2B5EF4-FFF2-40B4-BE49-F238E27FC236}">
                  <a16:creationId xmlns:a16="http://schemas.microsoft.com/office/drawing/2014/main" id="{1EADB70E-0A52-72BD-DAEE-D1AD1B31FCC9}"/>
                </a:ext>
              </a:extLst>
            </p:cNvPr>
            <p:cNvSpPr/>
            <p:nvPr/>
          </p:nvSpPr>
          <p:spPr>
            <a:xfrm>
              <a:off x="21752955" y="6775361"/>
              <a:ext cx="137488" cy="204723"/>
            </a:xfrm>
            <a:custGeom>
              <a:avLst/>
              <a:gdLst>
                <a:gd name="connsiteX0" fmla="*/ 32205 w 137488"/>
                <a:gd name="connsiteY0" fmla="*/ 55584 h 204723"/>
                <a:gd name="connsiteX1" fmla="*/ 32205 w 137488"/>
                <a:gd name="connsiteY1" fmla="*/ 64090 h 204723"/>
                <a:gd name="connsiteX2" fmla="*/ 71387 w 137488"/>
                <a:gd name="connsiteY2" fmla="*/ 64090 h 204723"/>
                <a:gd name="connsiteX3" fmla="*/ 71387 w 137488"/>
                <a:gd name="connsiteY3" fmla="*/ 90554 h 204723"/>
                <a:gd name="connsiteX4" fmla="*/ 33346 w 137488"/>
                <a:gd name="connsiteY4" fmla="*/ 90554 h 204723"/>
                <a:gd name="connsiteX5" fmla="*/ 33346 w 137488"/>
                <a:gd name="connsiteY5" fmla="*/ 204724 h 204723"/>
                <a:gd name="connsiteX6" fmla="*/ 60 w 137488"/>
                <a:gd name="connsiteY6" fmla="*/ 204724 h 204723"/>
                <a:gd name="connsiteX7" fmla="*/ 60 w 137488"/>
                <a:gd name="connsiteY7" fmla="*/ 55017 h 204723"/>
                <a:gd name="connsiteX8" fmla="*/ 13374 w 137488"/>
                <a:gd name="connsiteY8" fmla="*/ 19386 h 204723"/>
                <a:gd name="connsiteX9" fmla="*/ 81088 w 137488"/>
                <a:gd name="connsiteY9" fmla="*/ 13810 h 204723"/>
                <a:gd name="connsiteX10" fmla="*/ 71578 w 137488"/>
                <a:gd name="connsiteY10" fmla="*/ 38667 h 204723"/>
                <a:gd name="connsiteX11" fmla="*/ 53413 w 137488"/>
                <a:gd name="connsiteY11" fmla="*/ 32807 h 204723"/>
                <a:gd name="connsiteX12" fmla="*/ 32205 w 137488"/>
                <a:gd name="connsiteY12" fmla="*/ 55584 h 204723"/>
                <a:gd name="connsiteX13" fmla="*/ 101060 w 137488"/>
                <a:gd name="connsiteY13" fmla="*/ 34036 h 204723"/>
                <a:gd name="connsiteX14" fmla="*/ 100222 w 137488"/>
                <a:gd name="connsiteY14" fmla="*/ 6514 h 204723"/>
                <a:gd name="connsiteX15" fmla="*/ 101060 w 137488"/>
                <a:gd name="connsiteY15" fmla="*/ 5682 h 204723"/>
                <a:gd name="connsiteX16" fmla="*/ 116181 w 137488"/>
                <a:gd name="connsiteY16" fmla="*/ 12 h 204723"/>
                <a:gd name="connsiteX17" fmla="*/ 131398 w 137488"/>
                <a:gd name="connsiteY17" fmla="*/ 5399 h 204723"/>
                <a:gd name="connsiteX18" fmla="*/ 137484 w 137488"/>
                <a:gd name="connsiteY18" fmla="*/ 19103 h 204723"/>
                <a:gd name="connsiteX19" fmla="*/ 131493 w 137488"/>
                <a:gd name="connsiteY19" fmla="*/ 33752 h 204723"/>
                <a:gd name="connsiteX20" fmla="*/ 116181 w 137488"/>
                <a:gd name="connsiteY20" fmla="*/ 39707 h 204723"/>
                <a:gd name="connsiteX21" fmla="*/ 101060 w 137488"/>
                <a:gd name="connsiteY21" fmla="*/ 34036 h 204723"/>
                <a:gd name="connsiteX22" fmla="*/ 99443 w 137488"/>
                <a:gd name="connsiteY22" fmla="*/ 62956 h 204723"/>
                <a:gd name="connsiteX23" fmla="*/ 132729 w 137488"/>
                <a:gd name="connsiteY23" fmla="*/ 62956 h 204723"/>
                <a:gd name="connsiteX24" fmla="*/ 132729 w 137488"/>
                <a:gd name="connsiteY24" fmla="*/ 204724 h 204723"/>
                <a:gd name="connsiteX25" fmla="*/ 99443 w 137488"/>
                <a:gd name="connsiteY25" fmla="*/ 204724 h 20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7488" h="204723">
                  <a:moveTo>
                    <a:pt x="32205" y="55584"/>
                  </a:moveTo>
                  <a:lnTo>
                    <a:pt x="32205" y="64090"/>
                  </a:lnTo>
                  <a:lnTo>
                    <a:pt x="71387" y="64090"/>
                  </a:lnTo>
                  <a:lnTo>
                    <a:pt x="71387" y="90554"/>
                  </a:lnTo>
                  <a:lnTo>
                    <a:pt x="33346" y="90554"/>
                  </a:lnTo>
                  <a:lnTo>
                    <a:pt x="33346" y="204724"/>
                  </a:lnTo>
                  <a:lnTo>
                    <a:pt x="60" y="204724"/>
                  </a:lnTo>
                  <a:lnTo>
                    <a:pt x="60" y="55017"/>
                  </a:lnTo>
                  <a:cubicBezTo>
                    <a:pt x="-600" y="41829"/>
                    <a:pt x="4213" y="28950"/>
                    <a:pt x="13374" y="19386"/>
                  </a:cubicBezTo>
                  <a:cubicBezTo>
                    <a:pt x="32663" y="3915"/>
                    <a:pt x="59499" y="1705"/>
                    <a:pt x="81088" y="13810"/>
                  </a:cubicBezTo>
                  <a:lnTo>
                    <a:pt x="71578" y="38667"/>
                  </a:lnTo>
                  <a:cubicBezTo>
                    <a:pt x="66325" y="34803"/>
                    <a:pt x="59948" y="32746"/>
                    <a:pt x="53413" y="32807"/>
                  </a:cubicBezTo>
                  <a:cubicBezTo>
                    <a:pt x="39242" y="32807"/>
                    <a:pt x="32205" y="40463"/>
                    <a:pt x="32205" y="55584"/>
                  </a:cubicBezTo>
                  <a:close/>
                  <a:moveTo>
                    <a:pt x="101060" y="34036"/>
                  </a:moveTo>
                  <a:cubicBezTo>
                    <a:pt x="93181" y="26666"/>
                    <a:pt x="92806" y="14344"/>
                    <a:pt x="100222" y="6514"/>
                  </a:cubicBezTo>
                  <a:cubicBezTo>
                    <a:pt x="100493" y="6229"/>
                    <a:pt x="100772" y="5951"/>
                    <a:pt x="101060" y="5682"/>
                  </a:cubicBezTo>
                  <a:cubicBezTo>
                    <a:pt x="105160" y="1900"/>
                    <a:pt x="110588" y="-135"/>
                    <a:pt x="116181" y="12"/>
                  </a:cubicBezTo>
                  <a:cubicBezTo>
                    <a:pt x="121756" y="-169"/>
                    <a:pt x="127193" y="1756"/>
                    <a:pt x="131398" y="5399"/>
                  </a:cubicBezTo>
                  <a:cubicBezTo>
                    <a:pt x="135371" y="8844"/>
                    <a:pt x="137600" y="13864"/>
                    <a:pt x="137484" y="19103"/>
                  </a:cubicBezTo>
                  <a:cubicBezTo>
                    <a:pt x="137604" y="24598"/>
                    <a:pt x="135436" y="29898"/>
                    <a:pt x="131493" y="33752"/>
                  </a:cubicBezTo>
                  <a:cubicBezTo>
                    <a:pt x="127439" y="37759"/>
                    <a:pt x="121894" y="39915"/>
                    <a:pt x="116181" y="39707"/>
                  </a:cubicBezTo>
                  <a:cubicBezTo>
                    <a:pt x="110589" y="39853"/>
                    <a:pt x="105161" y="37818"/>
                    <a:pt x="101060" y="34036"/>
                  </a:cubicBezTo>
                  <a:close/>
                  <a:moveTo>
                    <a:pt x="99443" y="62956"/>
                  </a:moveTo>
                  <a:lnTo>
                    <a:pt x="132729" y="62956"/>
                  </a:lnTo>
                  <a:lnTo>
                    <a:pt x="132729" y="204724"/>
                  </a:lnTo>
                  <a:lnTo>
                    <a:pt x="99443" y="204724"/>
                  </a:lnTo>
                  <a:close/>
                </a:path>
              </a:pathLst>
            </a:custGeom>
            <a:grpFill/>
            <a:ln w="9510" cap="flat">
              <a:noFill/>
              <a:prstDash val="solid"/>
              <a:miter/>
            </a:ln>
          </p:spPr>
          <p:txBody>
            <a:bodyPr rtlCol="0" anchor="ctr"/>
            <a:lstStyle/>
            <a:p>
              <a:endParaRPr lang="en-US">
                <a:solidFill>
                  <a:schemeClr val="bg1"/>
                </a:solidFill>
              </a:endParaRPr>
            </a:p>
          </p:txBody>
        </p:sp>
        <p:sp>
          <p:nvSpPr>
            <p:cNvPr id="56" name="Freeform 55">
              <a:extLst>
                <a:ext uri="{FF2B5EF4-FFF2-40B4-BE49-F238E27FC236}">
                  <a16:creationId xmlns:a16="http://schemas.microsoft.com/office/drawing/2014/main" id="{F25246F5-57E2-2F3F-060D-EC8009B92E2B}"/>
                </a:ext>
              </a:extLst>
            </p:cNvPr>
            <p:cNvSpPr/>
            <p:nvPr/>
          </p:nvSpPr>
          <p:spPr>
            <a:xfrm>
              <a:off x="21909634" y="6837451"/>
              <a:ext cx="152751" cy="196035"/>
            </a:xfrm>
            <a:custGeom>
              <a:avLst/>
              <a:gdLst>
                <a:gd name="connsiteX0" fmla="*/ 152751 w 152751"/>
                <a:gd name="connsiteY0" fmla="*/ 1528 h 196035"/>
                <a:gd name="connsiteX1" fmla="*/ 152751 w 152751"/>
                <a:gd name="connsiteY1" fmla="*/ 121463 h 196035"/>
                <a:gd name="connsiteX2" fmla="*/ 76098 w 152751"/>
                <a:gd name="connsiteY2" fmla="*/ 196033 h 196035"/>
                <a:gd name="connsiteX3" fmla="*/ 37201 w 152751"/>
                <a:gd name="connsiteY3" fmla="*/ 190929 h 196035"/>
                <a:gd name="connsiteX4" fmla="*/ 6863 w 152751"/>
                <a:gd name="connsiteY4" fmla="*/ 175996 h 196035"/>
                <a:gd name="connsiteX5" fmla="*/ 21794 w 152751"/>
                <a:gd name="connsiteY5" fmla="*/ 151045 h 196035"/>
                <a:gd name="connsiteX6" fmla="*/ 45760 w 152751"/>
                <a:gd name="connsiteY6" fmla="*/ 163426 h 196035"/>
                <a:gd name="connsiteX7" fmla="*/ 74291 w 152751"/>
                <a:gd name="connsiteY7" fmla="*/ 168057 h 196035"/>
                <a:gd name="connsiteX8" fmla="*/ 108718 w 152751"/>
                <a:gd name="connsiteY8" fmla="*/ 157472 h 196035"/>
                <a:gd name="connsiteX9" fmla="*/ 119560 w 152751"/>
                <a:gd name="connsiteY9" fmla="*/ 125149 h 196035"/>
                <a:gd name="connsiteX10" fmla="*/ 119560 w 152751"/>
                <a:gd name="connsiteY10" fmla="*/ 117777 h 196035"/>
                <a:gd name="connsiteX11" fmla="*/ 98828 w 152751"/>
                <a:gd name="connsiteY11" fmla="*/ 131765 h 196035"/>
                <a:gd name="connsiteX12" fmla="*/ 71914 w 152751"/>
                <a:gd name="connsiteY12" fmla="*/ 136491 h 196035"/>
                <a:gd name="connsiteX13" fmla="*/ 35299 w 152751"/>
                <a:gd name="connsiteY13" fmla="*/ 127890 h 196035"/>
                <a:gd name="connsiteX14" fmla="*/ 9526 w 152751"/>
                <a:gd name="connsiteY14" fmla="*/ 103695 h 196035"/>
                <a:gd name="connsiteX15" fmla="*/ 16 w 152751"/>
                <a:gd name="connsiteY15" fmla="*/ 67970 h 196035"/>
                <a:gd name="connsiteX16" fmla="*/ 9526 w 152751"/>
                <a:gd name="connsiteY16" fmla="*/ 32433 h 196035"/>
                <a:gd name="connsiteX17" fmla="*/ 35299 w 152751"/>
                <a:gd name="connsiteY17" fmla="*/ 8427 h 196035"/>
                <a:gd name="connsiteX18" fmla="*/ 71914 w 152751"/>
                <a:gd name="connsiteY18" fmla="*/ 16 h 196035"/>
                <a:gd name="connsiteX19" fmla="*/ 100445 w 152751"/>
                <a:gd name="connsiteY19" fmla="*/ 5025 h 196035"/>
                <a:gd name="connsiteX20" fmla="*/ 121558 w 152751"/>
                <a:gd name="connsiteY20" fmla="*/ 20336 h 196035"/>
                <a:gd name="connsiteX21" fmla="*/ 121557 w 152751"/>
                <a:gd name="connsiteY21" fmla="*/ 1433 h 196035"/>
                <a:gd name="connsiteX22" fmla="*/ 107958 w 152751"/>
                <a:gd name="connsiteY22" fmla="*/ 97268 h 196035"/>
                <a:gd name="connsiteX23" fmla="*/ 120036 w 152751"/>
                <a:gd name="connsiteY23" fmla="*/ 67970 h 196035"/>
                <a:gd name="connsiteX24" fmla="*/ 107958 w 152751"/>
                <a:gd name="connsiteY24" fmla="*/ 39144 h 196035"/>
                <a:gd name="connsiteX25" fmla="*/ 45570 w 152751"/>
                <a:gd name="connsiteY25" fmla="*/ 39144 h 196035"/>
                <a:gd name="connsiteX26" fmla="*/ 33492 w 152751"/>
                <a:gd name="connsiteY26" fmla="*/ 67970 h 196035"/>
                <a:gd name="connsiteX27" fmla="*/ 45760 w 152751"/>
                <a:gd name="connsiteY27" fmla="*/ 97268 h 196035"/>
                <a:gd name="connsiteX28" fmla="*/ 108148 w 152751"/>
                <a:gd name="connsiteY28" fmla="*/ 97268 h 196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2751" h="196035">
                  <a:moveTo>
                    <a:pt x="152751" y="1528"/>
                  </a:moveTo>
                  <a:lnTo>
                    <a:pt x="152751" y="121463"/>
                  </a:lnTo>
                  <a:cubicBezTo>
                    <a:pt x="152751" y="171176"/>
                    <a:pt x="127200" y="196033"/>
                    <a:pt x="76098" y="196033"/>
                  </a:cubicBezTo>
                  <a:cubicBezTo>
                    <a:pt x="62959" y="196105"/>
                    <a:pt x="49871" y="194387"/>
                    <a:pt x="37201" y="190929"/>
                  </a:cubicBezTo>
                  <a:cubicBezTo>
                    <a:pt x="26165" y="188070"/>
                    <a:pt x="15839" y="182987"/>
                    <a:pt x="6863" y="175996"/>
                  </a:cubicBezTo>
                  <a:lnTo>
                    <a:pt x="21794" y="151045"/>
                  </a:lnTo>
                  <a:cubicBezTo>
                    <a:pt x="28900" y="156678"/>
                    <a:pt x="37039" y="160883"/>
                    <a:pt x="45760" y="163426"/>
                  </a:cubicBezTo>
                  <a:cubicBezTo>
                    <a:pt x="54972" y="166428"/>
                    <a:pt x="64597" y="167990"/>
                    <a:pt x="74291" y="168057"/>
                  </a:cubicBezTo>
                  <a:cubicBezTo>
                    <a:pt x="86713" y="169094"/>
                    <a:pt x="99055" y="165299"/>
                    <a:pt x="108718" y="157472"/>
                  </a:cubicBezTo>
                  <a:cubicBezTo>
                    <a:pt x="116597" y="148607"/>
                    <a:pt x="120511" y="136939"/>
                    <a:pt x="119560" y="125149"/>
                  </a:cubicBezTo>
                  <a:lnTo>
                    <a:pt x="119560" y="117777"/>
                  </a:lnTo>
                  <a:cubicBezTo>
                    <a:pt x="113832" y="123972"/>
                    <a:pt x="106735" y="128760"/>
                    <a:pt x="98828" y="131765"/>
                  </a:cubicBezTo>
                  <a:cubicBezTo>
                    <a:pt x="90239" y="135022"/>
                    <a:pt x="81105" y="136626"/>
                    <a:pt x="71914" y="136491"/>
                  </a:cubicBezTo>
                  <a:cubicBezTo>
                    <a:pt x="59180" y="136687"/>
                    <a:pt x="46597" y="133732"/>
                    <a:pt x="35299" y="127890"/>
                  </a:cubicBezTo>
                  <a:cubicBezTo>
                    <a:pt x="24593" y="122389"/>
                    <a:pt x="15661" y="114004"/>
                    <a:pt x="9526" y="103695"/>
                  </a:cubicBezTo>
                  <a:cubicBezTo>
                    <a:pt x="3063" y="92902"/>
                    <a:pt x="-231" y="80527"/>
                    <a:pt x="16" y="67970"/>
                  </a:cubicBezTo>
                  <a:cubicBezTo>
                    <a:pt x="-257" y="55469"/>
                    <a:pt x="3040" y="43148"/>
                    <a:pt x="9526" y="32433"/>
                  </a:cubicBezTo>
                  <a:cubicBezTo>
                    <a:pt x="15669" y="22177"/>
                    <a:pt x="24603" y="13856"/>
                    <a:pt x="35299" y="8427"/>
                  </a:cubicBezTo>
                  <a:cubicBezTo>
                    <a:pt x="46644" y="2735"/>
                    <a:pt x="59205" y="-151"/>
                    <a:pt x="71914" y="16"/>
                  </a:cubicBezTo>
                  <a:cubicBezTo>
                    <a:pt x="81662" y="-184"/>
                    <a:pt x="91355" y="1517"/>
                    <a:pt x="100445" y="5025"/>
                  </a:cubicBezTo>
                  <a:cubicBezTo>
                    <a:pt x="108689" y="8241"/>
                    <a:pt x="115960" y="13514"/>
                    <a:pt x="121558" y="20336"/>
                  </a:cubicBezTo>
                  <a:lnTo>
                    <a:pt x="121557" y="1433"/>
                  </a:lnTo>
                  <a:close/>
                  <a:moveTo>
                    <a:pt x="107958" y="97268"/>
                  </a:moveTo>
                  <a:cubicBezTo>
                    <a:pt x="116039" y="89685"/>
                    <a:pt x="120441" y="79008"/>
                    <a:pt x="120036" y="67970"/>
                  </a:cubicBezTo>
                  <a:cubicBezTo>
                    <a:pt x="120377" y="57080"/>
                    <a:pt x="115975" y="46574"/>
                    <a:pt x="107958" y="39144"/>
                  </a:cubicBezTo>
                  <a:cubicBezTo>
                    <a:pt x="89851" y="24279"/>
                    <a:pt x="63676" y="24279"/>
                    <a:pt x="45570" y="39144"/>
                  </a:cubicBezTo>
                  <a:cubicBezTo>
                    <a:pt x="37552" y="46574"/>
                    <a:pt x="33150" y="57080"/>
                    <a:pt x="33492" y="67970"/>
                  </a:cubicBezTo>
                  <a:cubicBezTo>
                    <a:pt x="33173" y="79031"/>
                    <a:pt x="37639" y="89697"/>
                    <a:pt x="45760" y="97268"/>
                  </a:cubicBezTo>
                  <a:cubicBezTo>
                    <a:pt x="63825" y="112246"/>
                    <a:pt x="90083" y="112246"/>
                    <a:pt x="108148" y="97268"/>
                  </a:cubicBezTo>
                  <a:close/>
                </a:path>
              </a:pathLst>
            </a:custGeom>
            <a:grpFill/>
            <a:ln w="9510" cap="flat">
              <a:noFill/>
              <a:prstDash val="solid"/>
              <a:miter/>
            </a:ln>
          </p:spPr>
          <p:txBody>
            <a:bodyPr rtlCol="0" anchor="ctr"/>
            <a:lstStyle/>
            <a:p>
              <a:endParaRPr lang="en-US">
                <a:solidFill>
                  <a:schemeClr val="bg1"/>
                </a:solidFill>
              </a:endParaRPr>
            </a:p>
          </p:txBody>
        </p:sp>
        <p:sp>
          <p:nvSpPr>
            <p:cNvPr id="57" name="Freeform 56">
              <a:extLst>
                <a:ext uri="{FF2B5EF4-FFF2-40B4-BE49-F238E27FC236}">
                  <a16:creationId xmlns:a16="http://schemas.microsoft.com/office/drawing/2014/main" id="{DB130D56-283F-AA2A-4141-EB6C70E77D9B}"/>
                </a:ext>
              </a:extLst>
            </p:cNvPr>
            <p:cNvSpPr/>
            <p:nvPr/>
          </p:nvSpPr>
          <p:spPr>
            <a:xfrm>
              <a:off x="22090048" y="6838979"/>
              <a:ext cx="138957" cy="143284"/>
            </a:xfrm>
            <a:custGeom>
              <a:avLst/>
              <a:gdLst>
                <a:gd name="connsiteX0" fmla="*/ 138958 w 138957"/>
                <a:gd name="connsiteY0" fmla="*/ 0 h 143284"/>
                <a:gd name="connsiteX1" fmla="*/ 138958 w 138957"/>
                <a:gd name="connsiteY1" fmla="*/ 141106 h 143284"/>
                <a:gd name="connsiteX2" fmla="*/ 107288 w 138957"/>
                <a:gd name="connsiteY2" fmla="*/ 141106 h 143284"/>
                <a:gd name="connsiteX3" fmla="*/ 107288 w 138957"/>
                <a:gd name="connsiteY3" fmla="*/ 123338 h 143284"/>
                <a:gd name="connsiteX4" fmla="*/ 87317 w 138957"/>
                <a:gd name="connsiteY4" fmla="*/ 138082 h 143284"/>
                <a:gd name="connsiteX5" fmla="*/ 61449 w 138957"/>
                <a:gd name="connsiteY5" fmla="*/ 143185 h 143284"/>
                <a:gd name="connsiteX6" fmla="*/ 16560 w 138957"/>
                <a:gd name="connsiteY6" fmla="*/ 127496 h 143284"/>
                <a:gd name="connsiteX7" fmla="*/ 202 w 138957"/>
                <a:gd name="connsiteY7" fmla="*/ 80240 h 143284"/>
                <a:gd name="connsiteX8" fmla="*/ 202 w 138957"/>
                <a:gd name="connsiteY8" fmla="*/ 0 h 143284"/>
                <a:gd name="connsiteX9" fmla="*/ 33488 w 138957"/>
                <a:gd name="connsiteY9" fmla="*/ 0 h 143284"/>
                <a:gd name="connsiteX10" fmla="*/ 33488 w 138957"/>
                <a:gd name="connsiteY10" fmla="*/ 76271 h 143284"/>
                <a:gd name="connsiteX11" fmla="*/ 42143 w 138957"/>
                <a:gd name="connsiteY11" fmla="*/ 104624 h 143284"/>
                <a:gd name="connsiteX12" fmla="*/ 66774 w 138957"/>
                <a:gd name="connsiteY12" fmla="*/ 114076 h 143284"/>
                <a:gd name="connsiteX13" fmla="*/ 95305 w 138957"/>
                <a:gd name="connsiteY13" fmla="*/ 103112 h 143284"/>
                <a:gd name="connsiteX14" fmla="*/ 105862 w 138957"/>
                <a:gd name="connsiteY14" fmla="*/ 71451 h 143284"/>
                <a:gd name="connsiteX15" fmla="*/ 105862 w 138957"/>
                <a:gd name="connsiteY15" fmla="*/ 0 h 1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8957" h="143284">
                  <a:moveTo>
                    <a:pt x="138958" y="0"/>
                  </a:moveTo>
                  <a:lnTo>
                    <a:pt x="138958" y="141106"/>
                  </a:lnTo>
                  <a:lnTo>
                    <a:pt x="107288" y="141106"/>
                  </a:lnTo>
                  <a:lnTo>
                    <a:pt x="107288" y="123338"/>
                  </a:lnTo>
                  <a:cubicBezTo>
                    <a:pt x="101879" y="129732"/>
                    <a:pt x="95039" y="134781"/>
                    <a:pt x="87317" y="138082"/>
                  </a:cubicBezTo>
                  <a:cubicBezTo>
                    <a:pt x="79135" y="141520"/>
                    <a:pt x="70331" y="143257"/>
                    <a:pt x="61449" y="143185"/>
                  </a:cubicBezTo>
                  <a:cubicBezTo>
                    <a:pt x="44978" y="144117"/>
                    <a:pt x="28817" y="138469"/>
                    <a:pt x="16560" y="127496"/>
                  </a:cubicBezTo>
                  <a:cubicBezTo>
                    <a:pt x="4729" y="114692"/>
                    <a:pt x="-1199" y="97568"/>
                    <a:pt x="202" y="80240"/>
                  </a:cubicBezTo>
                  <a:lnTo>
                    <a:pt x="202" y="0"/>
                  </a:lnTo>
                  <a:lnTo>
                    <a:pt x="33488" y="0"/>
                  </a:lnTo>
                  <a:lnTo>
                    <a:pt x="33488" y="76271"/>
                  </a:lnTo>
                  <a:cubicBezTo>
                    <a:pt x="32745" y="86460"/>
                    <a:pt x="35828" y="96562"/>
                    <a:pt x="42143" y="104624"/>
                  </a:cubicBezTo>
                  <a:cubicBezTo>
                    <a:pt x="48591" y="111167"/>
                    <a:pt x="57575" y="114614"/>
                    <a:pt x="66774" y="114076"/>
                  </a:cubicBezTo>
                  <a:cubicBezTo>
                    <a:pt x="77431" y="114683"/>
                    <a:pt x="87832" y="110686"/>
                    <a:pt x="95305" y="103112"/>
                  </a:cubicBezTo>
                  <a:cubicBezTo>
                    <a:pt x="102874" y="94347"/>
                    <a:pt x="106666" y="82973"/>
                    <a:pt x="105862" y="71451"/>
                  </a:cubicBezTo>
                  <a:lnTo>
                    <a:pt x="105862" y="0"/>
                  </a:lnTo>
                  <a:close/>
                </a:path>
              </a:pathLst>
            </a:custGeom>
            <a:grpFill/>
            <a:ln w="9510" cap="flat">
              <a:noFill/>
              <a:prstDash val="solid"/>
              <a:miter/>
            </a:ln>
          </p:spPr>
          <p:txBody>
            <a:bodyPr rtlCol="0" anchor="ctr"/>
            <a:lstStyle/>
            <a:p>
              <a:endParaRPr lang="en-US">
                <a:solidFill>
                  <a:schemeClr val="bg1"/>
                </a:solidFill>
              </a:endParaRPr>
            </a:p>
          </p:txBody>
        </p:sp>
        <p:sp>
          <p:nvSpPr>
            <p:cNvPr id="58" name="Freeform 57">
              <a:extLst>
                <a:ext uri="{FF2B5EF4-FFF2-40B4-BE49-F238E27FC236}">
                  <a16:creationId xmlns:a16="http://schemas.microsoft.com/office/drawing/2014/main" id="{BEA1645E-01FF-DD40-0398-3DA2A8AA2FD3}"/>
                </a:ext>
              </a:extLst>
            </p:cNvPr>
            <p:cNvSpPr/>
            <p:nvPr/>
          </p:nvSpPr>
          <p:spPr>
            <a:xfrm>
              <a:off x="22261341" y="6837467"/>
              <a:ext cx="82359" cy="142618"/>
            </a:xfrm>
            <a:custGeom>
              <a:avLst/>
              <a:gdLst>
                <a:gd name="connsiteX0" fmla="*/ 82359 w 82359"/>
                <a:gd name="connsiteY0" fmla="*/ 0 h 142618"/>
                <a:gd name="connsiteX1" fmla="*/ 82359 w 82359"/>
                <a:gd name="connsiteY1" fmla="*/ 31472 h 142618"/>
                <a:gd name="connsiteX2" fmla="*/ 74561 w 82359"/>
                <a:gd name="connsiteY2" fmla="*/ 30622 h 142618"/>
                <a:gd name="connsiteX3" fmla="*/ 44223 w 82359"/>
                <a:gd name="connsiteY3" fmla="*/ 41869 h 142618"/>
                <a:gd name="connsiteX4" fmla="*/ 33286 w 82359"/>
                <a:gd name="connsiteY4" fmla="*/ 74286 h 142618"/>
                <a:gd name="connsiteX5" fmla="*/ 33286 w 82359"/>
                <a:gd name="connsiteY5" fmla="*/ 142618 h 142618"/>
                <a:gd name="connsiteX6" fmla="*/ 0 w 82359"/>
                <a:gd name="connsiteY6" fmla="*/ 142618 h 142618"/>
                <a:gd name="connsiteX7" fmla="*/ 0 w 82359"/>
                <a:gd name="connsiteY7" fmla="*/ 851 h 142618"/>
                <a:gd name="connsiteX8" fmla="*/ 31764 w 82359"/>
                <a:gd name="connsiteY8" fmla="*/ 851 h 142618"/>
                <a:gd name="connsiteX9" fmla="*/ 31764 w 82359"/>
                <a:gd name="connsiteY9" fmla="*/ 21549 h 142618"/>
                <a:gd name="connsiteX10" fmla="*/ 82359 w 82359"/>
                <a:gd name="connsiteY10" fmla="*/ 0 h 14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359" h="142618">
                  <a:moveTo>
                    <a:pt x="82359" y="0"/>
                  </a:moveTo>
                  <a:lnTo>
                    <a:pt x="82359" y="31472"/>
                  </a:lnTo>
                  <a:cubicBezTo>
                    <a:pt x="79794" y="30935"/>
                    <a:pt x="77182" y="30650"/>
                    <a:pt x="74561" y="30622"/>
                  </a:cubicBezTo>
                  <a:cubicBezTo>
                    <a:pt x="63313" y="30006"/>
                    <a:pt x="52316" y="34082"/>
                    <a:pt x="44223" y="41869"/>
                  </a:cubicBezTo>
                  <a:cubicBezTo>
                    <a:pt x="36453" y="50838"/>
                    <a:pt x="32527" y="62475"/>
                    <a:pt x="33286" y="74286"/>
                  </a:cubicBezTo>
                  <a:lnTo>
                    <a:pt x="33286" y="142618"/>
                  </a:lnTo>
                  <a:lnTo>
                    <a:pt x="0" y="142618"/>
                  </a:lnTo>
                  <a:lnTo>
                    <a:pt x="0" y="851"/>
                  </a:lnTo>
                  <a:lnTo>
                    <a:pt x="31764" y="851"/>
                  </a:lnTo>
                  <a:lnTo>
                    <a:pt x="31764" y="21549"/>
                  </a:lnTo>
                  <a:cubicBezTo>
                    <a:pt x="41275" y="7372"/>
                    <a:pt x="58203" y="0"/>
                    <a:pt x="82359" y="0"/>
                  </a:cubicBezTo>
                  <a:close/>
                </a:path>
              </a:pathLst>
            </a:custGeom>
            <a:grpFill/>
            <a:ln w="9510" cap="flat">
              <a:noFill/>
              <a:prstDash val="solid"/>
              <a:miter/>
            </a:ln>
          </p:spPr>
          <p:txBody>
            <a:bodyPr rtlCol="0" anchor="ctr"/>
            <a:lstStyle/>
            <a:p>
              <a:endParaRPr lang="en-US">
                <a:solidFill>
                  <a:schemeClr val="bg1"/>
                </a:solidFill>
              </a:endParaRPr>
            </a:p>
          </p:txBody>
        </p:sp>
        <p:sp>
          <p:nvSpPr>
            <p:cNvPr id="59" name="Freeform 58">
              <a:extLst>
                <a:ext uri="{FF2B5EF4-FFF2-40B4-BE49-F238E27FC236}">
                  <a16:creationId xmlns:a16="http://schemas.microsoft.com/office/drawing/2014/main" id="{BAD92BB9-72B8-6887-C0E6-92AE916BE6C8}"/>
                </a:ext>
              </a:extLst>
            </p:cNvPr>
            <p:cNvSpPr/>
            <p:nvPr/>
          </p:nvSpPr>
          <p:spPr>
            <a:xfrm>
              <a:off x="22354353" y="6837647"/>
              <a:ext cx="145986" cy="144897"/>
            </a:xfrm>
            <a:custGeom>
              <a:avLst/>
              <a:gdLst>
                <a:gd name="connsiteX0" fmla="*/ 144746 w 145986"/>
                <a:gd name="connsiteY0" fmla="*/ 82612 h 144897"/>
                <a:gd name="connsiteX1" fmla="*/ 33190 w 145986"/>
                <a:gd name="connsiteY1" fmla="*/ 82612 h 144897"/>
                <a:gd name="connsiteX2" fmla="*/ 48502 w 145986"/>
                <a:gd name="connsiteY2" fmla="*/ 107375 h 144897"/>
                <a:gd name="connsiteX3" fmla="*/ 79315 w 145986"/>
                <a:gd name="connsiteY3" fmla="*/ 116826 h 144897"/>
                <a:gd name="connsiteX4" fmla="*/ 117927 w 145986"/>
                <a:gd name="connsiteY4" fmla="*/ 101515 h 144897"/>
                <a:gd name="connsiteX5" fmla="*/ 135711 w 145986"/>
                <a:gd name="connsiteY5" fmla="*/ 121929 h 144897"/>
                <a:gd name="connsiteX6" fmla="*/ 111460 w 145986"/>
                <a:gd name="connsiteY6" fmla="*/ 139130 h 144897"/>
                <a:gd name="connsiteX7" fmla="*/ 37185 w 145986"/>
                <a:gd name="connsiteY7" fmla="*/ 135633 h 144897"/>
                <a:gd name="connsiteX8" fmla="*/ 9605 w 145986"/>
                <a:gd name="connsiteY8" fmla="*/ 109832 h 144897"/>
                <a:gd name="connsiteX9" fmla="*/ 9605 w 145986"/>
                <a:gd name="connsiteY9" fmla="*/ 35262 h 144897"/>
                <a:gd name="connsiteX10" fmla="*/ 35758 w 145986"/>
                <a:gd name="connsiteY10" fmla="*/ 9460 h 144897"/>
                <a:gd name="connsiteX11" fmla="*/ 73799 w 145986"/>
                <a:gd name="connsiteY11" fmla="*/ 9 h 144897"/>
                <a:gd name="connsiteX12" fmla="*/ 110985 w 145986"/>
                <a:gd name="connsiteY12" fmla="*/ 9460 h 144897"/>
                <a:gd name="connsiteX13" fmla="*/ 136472 w 145986"/>
                <a:gd name="connsiteY13" fmla="*/ 35168 h 144897"/>
                <a:gd name="connsiteX14" fmla="*/ 145983 w 145986"/>
                <a:gd name="connsiteY14" fmla="*/ 72972 h 144897"/>
                <a:gd name="connsiteX15" fmla="*/ 144746 w 145986"/>
                <a:gd name="connsiteY15" fmla="*/ 82612 h 144897"/>
                <a:gd name="connsiteX16" fmla="*/ 46409 w 145986"/>
                <a:gd name="connsiteY16" fmla="*/ 35357 h 144897"/>
                <a:gd name="connsiteX17" fmla="*/ 32904 w 145986"/>
                <a:gd name="connsiteY17" fmla="*/ 60402 h 144897"/>
                <a:gd name="connsiteX18" fmla="*/ 113647 w 145986"/>
                <a:gd name="connsiteY18" fmla="*/ 60402 h 144897"/>
                <a:gd name="connsiteX19" fmla="*/ 73419 w 145986"/>
                <a:gd name="connsiteY19" fmla="*/ 26000 h 144897"/>
                <a:gd name="connsiteX20" fmla="*/ 46409 w 145986"/>
                <a:gd name="connsiteY20" fmla="*/ 35640 h 14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5986" h="144897">
                  <a:moveTo>
                    <a:pt x="144746" y="82612"/>
                  </a:moveTo>
                  <a:lnTo>
                    <a:pt x="33190" y="82612"/>
                  </a:lnTo>
                  <a:cubicBezTo>
                    <a:pt x="34868" y="92528"/>
                    <a:pt x="40359" y="101407"/>
                    <a:pt x="48502" y="107375"/>
                  </a:cubicBezTo>
                  <a:cubicBezTo>
                    <a:pt x="57460" y="113781"/>
                    <a:pt x="68281" y="117100"/>
                    <a:pt x="79315" y="116826"/>
                  </a:cubicBezTo>
                  <a:cubicBezTo>
                    <a:pt x="93767" y="117277"/>
                    <a:pt x="107757" y="111729"/>
                    <a:pt x="117927" y="101515"/>
                  </a:cubicBezTo>
                  <a:lnTo>
                    <a:pt x="135711" y="121929"/>
                  </a:lnTo>
                  <a:cubicBezTo>
                    <a:pt x="129211" y="129598"/>
                    <a:pt x="120870" y="135514"/>
                    <a:pt x="111460" y="139130"/>
                  </a:cubicBezTo>
                  <a:cubicBezTo>
                    <a:pt x="87228" y="147890"/>
                    <a:pt x="60474" y="146630"/>
                    <a:pt x="37185" y="135633"/>
                  </a:cubicBezTo>
                  <a:cubicBezTo>
                    <a:pt x="25696" y="129833"/>
                    <a:pt x="16124" y="120878"/>
                    <a:pt x="9605" y="109832"/>
                  </a:cubicBezTo>
                  <a:cubicBezTo>
                    <a:pt x="-3202" y="86604"/>
                    <a:pt x="-3202" y="58490"/>
                    <a:pt x="9605" y="35262"/>
                  </a:cubicBezTo>
                  <a:cubicBezTo>
                    <a:pt x="15706" y="24387"/>
                    <a:pt x="24771" y="15444"/>
                    <a:pt x="35758" y="9460"/>
                  </a:cubicBezTo>
                  <a:cubicBezTo>
                    <a:pt x="47390" y="3061"/>
                    <a:pt x="60506" y="-198"/>
                    <a:pt x="73799" y="9"/>
                  </a:cubicBezTo>
                  <a:cubicBezTo>
                    <a:pt x="86809" y="-97"/>
                    <a:pt x="99624" y="3160"/>
                    <a:pt x="110985" y="9460"/>
                  </a:cubicBezTo>
                  <a:cubicBezTo>
                    <a:pt x="121754" y="15464"/>
                    <a:pt x="130592" y="24377"/>
                    <a:pt x="136472" y="35168"/>
                  </a:cubicBezTo>
                  <a:cubicBezTo>
                    <a:pt x="142847" y="46752"/>
                    <a:pt x="146121" y="59769"/>
                    <a:pt x="145983" y="72972"/>
                  </a:cubicBezTo>
                  <a:cubicBezTo>
                    <a:pt x="145317" y="75146"/>
                    <a:pt x="145126" y="78359"/>
                    <a:pt x="144746" y="82612"/>
                  </a:cubicBezTo>
                  <a:close/>
                  <a:moveTo>
                    <a:pt x="46409" y="35357"/>
                  </a:moveTo>
                  <a:cubicBezTo>
                    <a:pt x="38938" y="41752"/>
                    <a:pt x="34125" y="50678"/>
                    <a:pt x="32904" y="60402"/>
                  </a:cubicBezTo>
                  <a:lnTo>
                    <a:pt x="113647" y="60402"/>
                  </a:lnTo>
                  <a:cubicBezTo>
                    <a:pt x="111505" y="40166"/>
                    <a:pt x="93874" y="25088"/>
                    <a:pt x="73419" y="26000"/>
                  </a:cubicBezTo>
                  <a:cubicBezTo>
                    <a:pt x="63527" y="25795"/>
                    <a:pt x="53909" y="29228"/>
                    <a:pt x="46409" y="35640"/>
                  </a:cubicBezTo>
                  <a:close/>
                </a:path>
              </a:pathLst>
            </a:custGeom>
            <a:grpFill/>
            <a:ln w="9510" cap="flat">
              <a:noFill/>
              <a:prstDash val="solid"/>
              <a:miter/>
            </a:ln>
          </p:spPr>
          <p:txBody>
            <a:bodyPr rtlCol="0" anchor="ctr"/>
            <a:lstStyle/>
            <a:p>
              <a:endParaRPr lang="en-US">
                <a:solidFill>
                  <a:schemeClr val="bg1"/>
                </a:solidFill>
              </a:endParaRPr>
            </a:p>
          </p:txBody>
        </p:sp>
        <p:sp>
          <p:nvSpPr>
            <p:cNvPr id="60" name="Freeform 59">
              <a:extLst>
                <a:ext uri="{FF2B5EF4-FFF2-40B4-BE49-F238E27FC236}">
                  <a16:creationId xmlns:a16="http://schemas.microsoft.com/office/drawing/2014/main" id="{0A6C2D68-0BDF-7ECC-4201-AC8D32F89379}"/>
                </a:ext>
              </a:extLst>
            </p:cNvPr>
            <p:cNvSpPr/>
            <p:nvPr/>
          </p:nvSpPr>
          <p:spPr>
            <a:xfrm>
              <a:off x="22515733" y="6783973"/>
              <a:ext cx="151223" cy="198199"/>
            </a:xfrm>
            <a:custGeom>
              <a:avLst/>
              <a:gdLst>
                <a:gd name="connsiteX0" fmla="*/ 151224 w 151223"/>
                <a:gd name="connsiteY0" fmla="*/ 0 h 198199"/>
                <a:gd name="connsiteX1" fmla="*/ 151224 w 151223"/>
                <a:gd name="connsiteY1" fmla="*/ 196112 h 198199"/>
                <a:gd name="connsiteX2" fmla="*/ 119269 w 151223"/>
                <a:gd name="connsiteY2" fmla="*/ 196112 h 198199"/>
                <a:gd name="connsiteX3" fmla="*/ 119269 w 151223"/>
                <a:gd name="connsiteY3" fmla="*/ 178060 h 198199"/>
                <a:gd name="connsiteX4" fmla="*/ 98917 w 151223"/>
                <a:gd name="connsiteY4" fmla="*/ 193182 h 198199"/>
                <a:gd name="connsiteX5" fmla="*/ 72098 w 151223"/>
                <a:gd name="connsiteY5" fmla="*/ 198191 h 198199"/>
                <a:gd name="connsiteX6" fmla="*/ 35198 w 151223"/>
                <a:gd name="connsiteY6" fmla="*/ 188740 h 198199"/>
                <a:gd name="connsiteX7" fmla="*/ 9520 w 151223"/>
                <a:gd name="connsiteY7" fmla="*/ 163222 h 198199"/>
                <a:gd name="connsiteX8" fmla="*/ 9 w 151223"/>
                <a:gd name="connsiteY8" fmla="*/ 125417 h 198199"/>
                <a:gd name="connsiteX9" fmla="*/ 9520 w 151223"/>
                <a:gd name="connsiteY9" fmla="*/ 87612 h 198199"/>
                <a:gd name="connsiteX10" fmla="*/ 35198 w 151223"/>
                <a:gd name="connsiteY10" fmla="*/ 62189 h 198199"/>
                <a:gd name="connsiteX11" fmla="*/ 72098 w 151223"/>
                <a:gd name="connsiteY11" fmla="*/ 52737 h 198199"/>
                <a:gd name="connsiteX12" fmla="*/ 97966 w 151223"/>
                <a:gd name="connsiteY12" fmla="*/ 57463 h 198199"/>
                <a:gd name="connsiteX13" fmla="*/ 117937 w 151223"/>
                <a:gd name="connsiteY13" fmla="*/ 71734 h 198199"/>
                <a:gd name="connsiteX14" fmla="*/ 117938 w 151223"/>
                <a:gd name="connsiteY14" fmla="*/ 0 h 198199"/>
                <a:gd name="connsiteX15" fmla="*/ 97681 w 151223"/>
                <a:gd name="connsiteY15" fmla="*/ 164450 h 198199"/>
                <a:gd name="connsiteX16" fmla="*/ 112897 w 151223"/>
                <a:gd name="connsiteY16" fmla="*/ 148950 h 198199"/>
                <a:gd name="connsiteX17" fmla="*/ 112897 w 151223"/>
                <a:gd name="connsiteY17" fmla="*/ 102451 h 198199"/>
                <a:gd name="connsiteX18" fmla="*/ 97681 w 151223"/>
                <a:gd name="connsiteY18" fmla="*/ 86951 h 198199"/>
                <a:gd name="connsiteX19" fmla="*/ 54504 w 151223"/>
                <a:gd name="connsiteY19" fmla="*/ 86951 h 198199"/>
                <a:gd name="connsiteX20" fmla="*/ 39382 w 151223"/>
                <a:gd name="connsiteY20" fmla="*/ 102451 h 198199"/>
                <a:gd name="connsiteX21" fmla="*/ 39382 w 151223"/>
                <a:gd name="connsiteY21" fmla="*/ 148950 h 198199"/>
                <a:gd name="connsiteX22" fmla="*/ 54504 w 151223"/>
                <a:gd name="connsiteY22" fmla="*/ 164450 h 198199"/>
                <a:gd name="connsiteX23" fmla="*/ 97681 w 151223"/>
                <a:gd name="connsiteY23" fmla="*/ 164450 h 19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23" h="198199">
                  <a:moveTo>
                    <a:pt x="151224" y="0"/>
                  </a:moveTo>
                  <a:lnTo>
                    <a:pt x="151224" y="196112"/>
                  </a:lnTo>
                  <a:lnTo>
                    <a:pt x="119269" y="196112"/>
                  </a:lnTo>
                  <a:lnTo>
                    <a:pt x="119269" y="178060"/>
                  </a:lnTo>
                  <a:cubicBezTo>
                    <a:pt x="113875" y="184724"/>
                    <a:pt x="106875" y="189926"/>
                    <a:pt x="98917" y="193182"/>
                  </a:cubicBezTo>
                  <a:cubicBezTo>
                    <a:pt x="90409" y="196633"/>
                    <a:pt x="81286" y="198337"/>
                    <a:pt x="72098" y="198191"/>
                  </a:cubicBezTo>
                  <a:cubicBezTo>
                    <a:pt x="59181" y="198274"/>
                    <a:pt x="46465" y="195017"/>
                    <a:pt x="35198" y="188740"/>
                  </a:cubicBezTo>
                  <a:cubicBezTo>
                    <a:pt x="24384" y="182816"/>
                    <a:pt x="15481" y="173968"/>
                    <a:pt x="9520" y="163222"/>
                  </a:cubicBezTo>
                  <a:cubicBezTo>
                    <a:pt x="3137" y="151640"/>
                    <a:pt x="-138" y="138621"/>
                    <a:pt x="9" y="125417"/>
                  </a:cubicBezTo>
                  <a:cubicBezTo>
                    <a:pt x="-199" y="112206"/>
                    <a:pt x="3080" y="99172"/>
                    <a:pt x="9520" y="87612"/>
                  </a:cubicBezTo>
                  <a:cubicBezTo>
                    <a:pt x="15511" y="76913"/>
                    <a:pt x="24409" y="68103"/>
                    <a:pt x="35198" y="62189"/>
                  </a:cubicBezTo>
                  <a:cubicBezTo>
                    <a:pt x="46465" y="55911"/>
                    <a:pt x="59181" y="52654"/>
                    <a:pt x="72098" y="52737"/>
                  </a:cubicBezTo>
                  <a:cubicBezTo>
                    <a:pt x="80951" y="52587"/>
                    <a:pt x="89745" y="54194"/>
                    <a:pt x="97966" y="57463"/>
                  </a:cubicBezTo>
                  <a:cubicBezTo>
                    <a:pt x="105662" y="60587"/>
                    <a:pt x="112506" y="65478"/>
                    <a:pt x="117937" y="71734"/>
                  </a:cubicBezTo>
                  <a:lnTo>
                    <a:pt x="117938" y="0"/>
                  </a:lnTo>
                  <a:close/>
                  <a:moveTo>
                    <a:pt x="97681" y="164450"/>
                  </a:moveTo>
                  <a:cubicBezTo>
                    <a:pt x="104097" y="160781"/>
                    <a:pt x="109364" y="155416"/>
                    <a:pt x="112897" y="148950"/>
                  </a:cubicBezTo>
                  <a:cubicBezTo>
                    <a:pt x="120247" y="134311"/>
                    <a:pt x="120247" y="117090"/>
                    <a:pt x="112897" y="102451"/>
                  </a:cubicBezTo>
                  <a:cubicBezTo>
                    <a:pt x="109364" y="95985"/>
                    <a:pt x="104097" y="90620"/>
                    <a:pt x="97681" y="86951"/>
                  </a:cubicBezTo>
                  <a:cubicBezTo>
                    <a:pt x="84229" y="79638"/>
                    <a:pt x="67955" y="79638"/>
                    <a:pt x="54504" y="86951"/>
                  </a:cubicBezTo>
                  <a:cubicBezTo>
                    <a:pt x="48094" y="90598"/>
                    <a:pt x="42852" y="95971"/>
                    <a:pt x="39382" y="102451"/>
                  </a:cubicBezTo>
                  <a:cubicBezTo>
                    <a:pt x="31895" y="117058"/>
                    <a:pt x="31895" y="134343"/>
                    <a:pt x="39382" y="148950"/>
                  </a:cubicBezTo>
                  <a:cubicBezTo>
                    <a:pt x="42852" y="155430"/>
                    <a:pt x="48094" y="160803"/>
                    <a:pt x="54504" y="164450"/>
                  </a:cubicBezTo>
                  <a:cubicBezTo>
                    <a:pt x="67955" y="171763"/>
                    <a:pt x="84229" y="171763"/>
                    <a:pt x="97681" y="164450"/>
                  </a:cubicBezTo>
                  <a:close/>
                </a:path>
              </a:pathLst>
            </a:custGeom>
            <a:grpFill/>
            <a:ln w="9510" cap="flat">
              <a:noFill/>
              <a:prstDash val="solid"/>
              <a:miter/>
            </a:ln>
          </p:spPr>
          <p:txBody>
            <a:bodyPr rtlCol="0" anchor="ctr"/>
            <a:lstStyle/>
            <a:p>
              <a:endParaRPr lang="en-US">
                <a:solidFill>
                  <a:schemeClr val="bg1"/>
                </a:solidFill>
              </a:endParaRPr>
            </a:p>
          </p:txBody>
        </p:sp>
        <p:sp>
          <p:nvSpPr>
            <p:cNvPr id="61" name="Freeform 60">
              <a:extLst>
                <a:ext uri="{FF2B5EF4-FFF2-40B4-BE49-F238E27FC236}">
                  <a16:creationId xmlns:a16="http://schemas.microsoft.com/office/drawing/2014/main" id="{32D128BA-5142-FCAE-4EA9-6C2D7991CF71}"/>
                </a:ext>
              </a:extLst>
            </p:cNvPr>
            <p:cNvSpPr/>
            <p:nvPr/>
          </p:nvSpPr>
          <p:spPr>
            <a:xfrm>
              <a:off x="22854405" y="6795126"/>
              <a:ext cx="204186" cy="184959"/>
            </a:xfrm>
            <a:custGeom>
              <a:avLst/>
              <a:gdLst>
                <a:gd name="connsiteX0" fmla="*/ 170995 w 204186"/>
                <a:gd name="connsiteY0" fmla="*/ 184959 h 184959"/>
                <a:gd name="connsiteX1" fmla="*/ 170995 w 204186"/>
                <a:gd name="connsiteY1" fmla="*/ 62094 h 184959"/>
                <a:gd name="connsiteX2" fmla="*/ 109749 w 204186"/>
                <a:gd name="connsiteY2" fmla="*/ 163789 h 184959"/>
                <a:gd name="connsiteX3" fmla="*/ 94247 w 204186"/>
                <a:gd name="connsiteY3" fmla="*/ 163789 h 184959"/>
                <a:gd name="connsiteX4" fmla="*/ 33001 w 204186"/>
                <a:gd name="connsiteY4" fmla="*/ 63984 h 184959"/>
                <a:gd name="connsiteX5" fmla="*/ 33001 w 204186"/>
                <a:gd name="connsiteY5" fmla="*/ 184959 h 184959"/>
                <a:gd name="connsiteX6" fmla="*/ 0 w 204186"/>
                <a:gd name="connsiteY6" fmla="*/ 184959 h 184959"/>
                <a:gd name="connsiteX7" fmla="*/ 0 w 204186"/>
                <a:gd name="connsiteY7" fmla="*/ 0 h 184959"/>
                <a:gd name="connsiteX8" fmla="*/ 28531 w 204186"/>
                <a:gd name="connsiteY8" fmla="*/ 0 h 184959"/>
                <a:gd name="connsiteX9" fmla="*/ 102521 w 204186"/>
                <a:gd name="connsiteY9" fmla="*/ 122865 h 184959"/>
                <a:gd name="connsiteX10" fmla="*/ 175180 w 204186"/>
                <a:gd name="connsiteY10" fmla="*/ 0 h 184959"/>
                <a:gd name="connsiteX11" fmla="*/ 203711 w 204186"/>
                <a:gd name="connsiteY11" fmla="*/ 0 h 184959"/>
                <a:gd name="connsiteX12" fmla="*/ 204186 w 204186"/>
                <a:gd name="connsiteY12" fmla="*/ 184959 h 18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186" h="184959">
                  <a:moveTo>
                    <a:pt x="170995" y="184959"/>
                  </a:moveTo>
                  <a:lnTo>
                    <a:pt x="170995" y="62094"/>
                  </a:lnTo>
                  <a:lnTo>
                    <a:pt x="109749" y="163789"/>
                  </a:lnTo>
                  <a:lnTo>
                    <a:pt x="94247" y="163789"/>
                  </a:lnTo>
                  <a:lnTo>
                    <a:pt x="33001" y="63984"/>
                  </a:lnTo>
                  <a:lnTo>
                    <a:pt x="33001" y="184959"/>
                  </a:lnTo>
                  <a:lnTo>
                    <a:pt x="0" y="184959"/>
                  </a:lnTo>
                  <a:lnTo>
                    <a:pt x="0" y="0"/>
                  </a:lnTo>
                  <a:lnTo>
                    <a:pt x="28531" y="0"/>
                  </a:lnTo>
                  <a:lnTo>
                    <a:pt x="102521" y="122865"/>
                  </a:lnTo>
                  <a:lnTo>
                    <a:pt x="175180" y="0"/>
                  </a:lnTo>
                  <a:lnTo>
                    <a:pt x="203711" y="0"/>
                  </a:lnTo>
                  <a:lnTo>
                    <a:pt x="204186" y="184959"/>
                  </a:lnTo>
                  <a:close/>
                </a:path>
              </a:pathLst>
            </a:custGeom>
            <a:grpFill/>
            <a:ln w="9510" cap="flat">
              <a:noFill/>
              <a:prstDash val="solid"/>
              <a:miter/>
            </a:ln>
          </p:spPr>
          <p:txBody>
            <a:bodyPr rtlCol="0" anchor="ctr"/>
            <a:lstStyle/>
            <a:p>
              <a:endParaRPr lang="en-US">
                <a:solidFill>
                  <a:schemeClr val="bg1"/>
                </a:solidFill>
              </a:endParaRPr>
            </a:p>
          </p:txBody>
        </p:sp>
        <p:sp>
          <p:nvSpPr>
            <p:cNvPr id="62" name="Freeform 61">
              <a:extLst>
                <a:ext uri="{FF2B5EF4-FFF2-40B4-BE49-F238E27FC236}">
                  <a16:creationId xmlns:a16="http://schemas.microsoft.com/office/drawing/2014/main" id="{70EF716D-AECA-80B0-4B28-F03C3D8048F0}"/>
                </a:ext>
              </a:extLst>
            </p:cNvPr>
            <p:cNvSpPr/>
            <p:nvPr/>
          </p:nvSpPr>
          <p:spPr>
            <a:xfrm>
              <a:off x="23085413" y="6837269"/>
              <a:ext cx="151590" cy="145092"/>
            </a:xfrm>
            <a:custGeom>
              <a:avLst/>
              <a:gdLst>
                <a:gd name="connsiteX0" fmla="*/ 36803 w 151590"/>
                <a:gd name="connsiteY0" fmla="*/ 135633 h 145092"/>
                <a:gd name="connsiteX1" fmla="*/ 9793 w 151590"/>
                <a:gd name="connsiteY1" fmla="*/ 109831 h 145092"/>
                <a:gd name="connsiteX2" fmla="*/ 9793 w 151590"/>
                <a:gd name="connsiteY2" fmla="*/ 35072 h 145092"/>
                <a:gd name="connsiteX3" fmla="*/ 36803 w 151590"/>
                <a:gd name="connsiteY3" fmla="*/ 9460 h 145092"/>
                <a:gd name="connsiteX4" fmla="*/ 75605 w 151590"/>
                <a:gd name="connsiteY4" fmla="*/ 8 h 145092"/>
                <a:gd name="connsiteX5" fmla="*/ 114788 w 151590"/>
                <a:gd name="connsiteY5" fmla="*/ 9460 h 145092"/>
                <a:gd name="connsiteX6" fmla="*/ 141797 w 151590"/>
                <a:gd name="connsiteY6" fmla="*/ 35072 h 145092"/>
                <a:gd name="connsiteX7" fmla="*/ 141797 w 151590"/>
                <a:gd name="connsiteY7" fmla="*/ 109831 h 145092"/>
                <a:gd name="connsiteX8" fmla="*/ 114788 w 151590"/>
                <a:gd name="connsiteY8" fmla="*/ 135633 h 145092"/>
                <a:gd name="connsiteX9" fmla="*/ 75605 w 151590"/>
                <a:gd name="connsiteY9" fmla="*/ 145084 h 145092"/>
                <a:gd name="connsiteX10" fmla="*/ 36803 w 151590"/>
                <a:gd name="connsiteY10" fmla="*/ 135633 h 145092"/>
                <a:gd name="connsiteX11" fmla="*/ 106038 w 151590"/>
                <a:gd name="connsiteY11" fmla="*/ 104444 h 145092"/>
                <a:gd name="connsiteX12" fmla="*/ 106038 w 151590"/>
                <a:gd name="connsiteY12" fmla="*/ 40365 h 145092"/>
                <a:gd name="connsiteX13" fmla="*/ 75604 w 151590"/>
                <a:gd name="connsiteY13" fmla="*/ 28173 h 145092"/>
                <a:gd name="connsiteX14" fmla="*/ 45457 w 151590"/>
                <a:gd name="connsiteY14" fmla="*/ 40365 h 145092"/>
                <a:gd name="connsiteX15" fmla="*/ 45457 w 151590"/>
                <a:gd name="connsiteY15" fmla="*/ 104444 h 145092"/>
                <a:gd name="connsiteX16" fmla="*/ 75604 w 151590"/>
                <a:gd name="connsiteY16" fmla="*/ 116636 h 145092"/>
                <a:gd name="connsiteX17" fmla="*/ 106323 w 151590"/>
                <a:gd name="connsiteY17" fmla="*/ 104444 h 145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1590" h="145092">
                  <a:moveTo>
                    <a:pt x="36803" y="135633"/>
                  </a:moveTo>
                  <a:cubicBezTo>
                    <a:pt x="25500" y="129779"/>
                    <a:pt x="16125" y="120824"/>
                    <a:pt x="9793" y="109831"/>
                  </a:cubicBezTo>
                  <a:cubicBezTo>
                    <a:pt x="-3264" y="86601"/>
                    <a:pt x="-3264" y="58303"/>
                    <a:pt x="9793" y="35072"/>
                  </a:cubicBezTo>
                  <a:cubicBezTo>
                    <a:pt x="16207" y="24191"/>
                    <a:pt x="25565" y="15318"/>
                    <a:pt x="36803" y="9460"/>
                  </a:cubicBezTo>
                  <a:cubicBezTo>
                    <a:pt x="48718" y="3083"/>
                    <a:pt x="62073" y="-170"/>
                    <a:pt x="75605" y="8"/>
                  </a:cubicBezTo>
                  <a:cubicBezTo>
                    <a:pt x="89260" y="-189"/>
                    <a:pt x="102743" y="3063"/>
                    <a:pt x="114788" y="9460"/>
                  </a:cubicBezTo>
                  <a:cubicBezTo>
                    <a:pt x="126004" y="15346"/>
                    <a:pt x="135355" y="24213"/>
                    <a:pt x="141797" y="35072"/>
                  </a:cubicBezTo>
                  <a:cubicBezTo>
                    <a:pt x="154855" y="58303"/>
                    <a:pt x="154855" y="86601"/>
                    <a:pt x="141797" y="109831"/>
                  </a:cubicBezTo>
                  <a:cubicBezTo>
                    <a:pt x="135419" y="120788"/>
                    <a:pt x="126057" y="129732"/>
                    <a:pt x="114788" y="135633"/>
                  </a:cubicBezTo>
                  <a:cubicBezTo>
                    <a:pt x="102742" y="142029"/>
                    <a:pt x="89260" y="145281"/>
                    <a:pt x="75605" y="145084"/>
                  </a:cubicBezTo>
                  <a:cubicBezTo>
                    <a:pt x="62073" y="145263"/>
                    <a:pt x="48718" y="142010"/>
                    <a:pt x="36803" y="135633"/>
                  </a:cubicBezTo>
                  <a:close/>
                  <a:moveTo>
                    <a:pt x="106038" y="104444"/>
                  </a:moveTo>
                  <a:cubicBezTo>
                    <a:pt x="122017" y="86036"/>
                    <a:pt x="122017" y="58773"/>
                    <a:pt x="106038" y="40365"/>
                  </a:cubicBezTo>
                  <a:cubicBezTo>
                    <a:pt x="98057" y="32248"/>
                    <a:pt x="87019" y="27825"/>
                    <a:pt x="75604" y="28173"/>
                  </a:cubicBezTo>
                  <a:cubicBezTo>
                    <a:pt x="64274" y="27823"/>
                    <a:pt x="53322" y="32252"/>
                    <a:pt x="45457" y="40365"/>
                  </a:cubicBezTo>
                  <a:cubicBezTo>
                    <a:pt x="29599" y="58818"/>
                    <a:pt x="29599" y="85991"/>
                    <a:pt x="45457" y="104444"/>
                  </a:cubicBezTo>
                  <a:cubicBezTo>
                    <a:pt x="53322" y="112557"/>
                    <a:pt x="64274" y="116986"/>
                    <a:pt x="75604" y="116636"/>
                  </a:cubicBezTo>
                  <a:cubicBezTo>
                    <a:pt x="87117" y="117064"/>
                    <a:pt x="98274" y="112636"/>
                    <a:pt x="106323" y="104444"/>
                  </a:cubicBezTo>
                  <a:close/>
                </a:path>
              </a:pathLst>
            </a:custGeom>
            <a:grpFill/>
            <a:ln w="9510" cap="flat">
              <a:noFill/>
              <a:prstDash val="solid"/>
              <a:miter/>
            </a:ln>
          </p:spPr>
          <p:txBody>
            <a:bodyPr rtlCol="0" anchor="ctr"/>
            <a:lstStyle/>
            <a:p>
              <a:endParaRPr lang="en-US">
                <a:solidFill>
                  <a:schemeClr val="bg1"/>
                </a:solidFill>
              </a:endParaRPr>
            </a:p>
          </p:txBody>
        </p:sp>
        <p:sp>
          <p:nvSpPr>
            <p:cNvPr id="63" name="Freeform 62">
              <a:extLst>
                <a:ext uri="{FF2B5EF4-FFF2-40B4-BE49-F238E27FC236}">
                  <a16:creationId xmlns:a16="http://schemas.microsoft.com/office/drawing/2014/main" id="{3DD610AB-A6AA-4C1A-0DE7-34338F6748CE}"/>
                </a:ext>
              </a:extLst>
            </p:cNvPr>
            <p:cNvSpPr/>
            <p:nvPr/>
          </p:nvSpPr>
          <p:spPr>
            <a:xfrm>
              <a:off x="23256397" y="6783973"/>
              <a:ext cx="151223" cy="198199"/>
            </a:xfrm>
            <a:custGeom>
              <a:avLst/>
              <a:gdLst>
                <a:gd name="connsiteX0" fmla="*/ 151224 w 151223"/>
                <a:gd name="connsiteY0" fmla="*/ 0 h 198199"/>
                <a:gd name="connsiteX1" fmla="*/ 151224 w 151223"/>
                <a:gd name="connsiteY1" fmla="*/ 196112 h 198199"/>
                <a:gd name="connsiteX2" fmla="*/ 119269 w 151223"/>
                <a:gd name="connsiteY2" fmla="*/ 196112 h 198199"/>
                <a:gd name="connsiteX3" fmla="*/ 119269 w 151223"/>
                <a:gd name="connsiteY3" fmla="*/ 178060 h 198199"/>
                <a:gd name="connsiteX4" fmla="*/ 98917 w 151223"/>
                <a:gd name="connsiteY4" fmla="*/ 193182 h 198199"/>
                <a:gd name="connsiteX5" fmla="*/ 72098 w 151223"/>
                <a:gd name="connsiteY5" fmla="*/ 198191 h 198199"/>
                <a:gd name="connsiteX6" fmla="*/ 35293 w 151223"/>
                <a:gd name="connsiteY6" fmla="*/ 188740 h 198199"/>
                <a:gd name="connsiteX7" fmla="*/ 9520 w 151223"/>
                <a:gd name="connsiteY7" fmla="*/ 163222 h 198199"/>
                <a:gd name="connsiteX8" fmla="*/ 9 w 151223"/>
                <a:gd name="connsiteY8" fmla="*/ 125417 h 198199"/>
                <a:gd name="connsiteX9" fmla="*/ 9520 w 151223"/>
                <a:gd name="connsiteY9" fmla="*/ 87612 h 198199"/>
                <a:gd name="connsiteX10" fmla="*/ 35293 w 151223"/>
                <a:gd name="connsiteY10" fmla="*/ 62189 h 198199"/>
                <a:gd name="connsiteX11" fmla="*/ 72098 w 151223"/>
                <a:gd name="connsiteY11" fmla="*/ 52737 h 198199"/>
                <a:gd name="connsiteX12" fmla="*/ 97966 w 151223"/>
                <a:gd name="connsiteY12" fmla="*/ 57463 h 198199"/>
                <a:gd name="connsiteX13" fmla="*/ 117937 w 151223"/>
                <a:gd name="connsiteY13" fmla="*/ 71734 h 198199"/>
                <a:gd name="connsiteX14" fmla="*/ 117938 w 151223"/>
                <a:gd name="connsiteY14" fmla="*/ 0 h 198199"/>
                <a:gd name="connsiteX15" fmla="*/ 97681 w 151223"/>
                <a:gd name="connsiteY15" fmla="*/ 164450 h 198199"/>
                <a:gd name="connsiteX16" fmla="*/ 112897 w 151223"/>
                <a:gd name="connsiteY16" fmla="*/ 148950 h 198199"/>
                <a:gd name="connsiteX17" fmla="*/ 112897 w 151223"/>
                <a:gd name="connsiteY17" fmla="*/ 102451 h 198199"/>
                <a:gd name="connsiteX18" fmla="*/ 97681 w 151223"/>
                <a:gd name="connsiteY18" fmla="*/ 86951 h 198199"/>
                <a:gd name="connsiteX19" fmla="*/ 54599 w 151223"/>
                <a:gd name="connsiteY19" fmla="*/ 86951 h 198199"/>
                <a:gd name="connsiteX20" fmla="*/ 39382 w 151223"/>
                <a:gd name="connsiteY20" fmla="*/ 102451 h 198199"/>
                <a:gd name="connsiteX21" fmla="*/ 39382 w 151223"/>
                <a:gd name="connsiteY21" fmla="*/ 148950 h 198199"/>
                <a:gd name="connsiteX22" fmla="*/ 54599 w 151223"/>
                <a:gd name="connsiteY22" fmla="*/ 164450 h 198199"/>
                <a:gd name="connsiteX23" fmla="*/ 97681 w 151223"/>
                <a:gd name="connsiteY23" fmla="*/ 164450 h 19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23" h="198199">
                  <a:moveTo>
                    <a:pt x="151224" y="0"/>
                  </a:moveTo>
                  <a:lnTo>
                    <a:pt x="151224" y="196112"/>
                  </a:lnTo>
                  <a:lnTo>
                    <a:pt x="119269" y="196112"/>
                  </a:lnTo>
                  <a:lnTo>
                    <a:pt x="119269" y="178060"/>
                  </a:lnTo>
                  <a:cubicBezTo>
                    <a:pt x="113876" y="184724"/>
                    <a:pt x="106875" y="189926"/>
                    <a:pt x="98917" y="193182"/>
                  </a:cubicBezTo>
                  <a:cubicBezTo>
                    <a:pt x="90409" y="196633"/>
                    <a:pt x="81286" y="198337"/>
                    <a:pt x="72098" y="198191"/>
                  </a:cubicBezTo>
                  <a:cubicBezTo>
                    <a:pt x="59211" y="198275"/>
                    <a:pt x="46525" y="195018"/>
                    <a:pt x="35293" y="188740"/>
                  </a:cubicBezTo>
                  <a:cubicBezTo>
                    <a:pt x="24431" y="182847"/>
                    <a:pt x="15490" y="173994"/>
                    <a:pt x="9520" y="163222"/>
                  </a:cubicBezTo>
                  <a:cubicBezTo>
                    <a:pt x="3137" y="151640"/>
                    <a:pt x="-138" y="138621"/>
                    <a:pt x="9" y="125417"/>
                  </a:cubicBezTo>
                  <a:cubicBezTo>
                    <a:pt x="-199" y="112206"/>
                    <a:pt x="3080" y="99172"/>
                    <a:pt x="9520" y="87612"/>
                  </a:cubicBezTo>
                  <a:cubicBezTo>
                    <a:pt x="15521" y="76888"/>
                    <a:pt x="24457" y="68073"/>
                    <a:pt x="35293" y="62189"/>
                  </a:cubicBezTo>
                  <a:cubicBezTo>
                    <a:pt x="46525" y="55911"/>
                    <a:pt x="59211" y="52653"/>
                    <a:pt x="72098" y="52737"/>
                  </a:cubicBezTo>
                  <a:cubicBezTo>
                    <a:pt x="80951" y="52587"/>
                    <a:pt x="89745" y="54194"/>
                    <a:pt x="97966" y="57463"/>
                  </a:cubicBezTo>
                  <a:cubicBezTo>
                    <a:pt x="105663" y="60587"/>
                    <a:pt x="112506" y="65478"/>
                    <a:pt x="117937" y="71734"/>
                  </a:cubicBezTo>
                  <a:lnTo>
                    <a:pt x="117938" y="0"/>
                  </a:lnTo>
                  <a:close/>
                  <a:moveTo>
                    <a:pt x="97681" y="164450"/>
                  </a:moveTo>
                  <a:cubicBezTo>
                    <a:pt x="104097" y="160781"/>
                    <a:pt x="109364" y="155416"/>
                    <a:pt x="112897" y="148950"/>
                  </a:cubicBezTo>
                  <a:cubicBezTo>
                    <a:pt x="120384" y="134343"/>
                    <a:pt x="120384" y="117058"/>
                    <a:pt x="112897" y="102451"/>
                  </a:cubicBezTo>
                  <a:cubicBezTo>
                    <a:pt x="109364" y="95985"/>
                    <a:pt x="104097" y="90620"/>
                    <a:pt x="97681" y="86951"/>
                  </a:cubicBezTo>
                  <a:cubicBezTo>
                    <a:pt x="84263" y="79637"/>
                    <a:pt x="68017" y="79637"/>
                    <a:pt x="54599" y="86951"/>
                  </a:cubicBezTo>
                  <a:cubicBezTo>
                    <a:pt x="48141" y="90567"/>
                    <a:pt x="42860" y="95946"/>
                    <a:pt x="39382" y="102451"/>
                  </a:cubicBezTo>
                  <a:cubicBezTo>
                    <a:pt x="31895" y="117058"/>
                    <a:pt x="31895" y="134343"/>
                    <a:pt x="39382" y="148950"/>
                  </a:cubicBezTo>
                  <a:cubicBezTo>
                    <a:pt x="42860" y="155455"/>
                    <a:pt x="48141" y="160834"/>
                    <a:pt x="54599" y="164450"/>
                  </a:cubicBezTo>
                  <a:cubicBezTo>
                    <a:pt x="68017" y="171764"/>
                    <a:pt x="84263" y="171764"/>
                    <a:pt x="97681" y="164450"/>
                  </a:cubicBezTo>
                  <a:close/>
                </a:path>
              </a:pathLst>
            </a:custGeom>
            <a:grpFill/>
            <a:ln w="9510" cap="flat">
              <a:noFill/>
              <a:prstDash val="solid"/>
              <a:miter/>
            </a:ln>
          </p:spPr>
          <p:txBody>
            <a:bodyPr rtlCol="0" anchor="ctr"/>
            <a:lstStyle/>
            <a:p>
              <a:endParaRPr lang="en-US">
                <a:solidFill>
                  <a:schemeClr val="bg1"/>
                </a:solidFill>
              </a:endParaRPr>
            </a:p>
          </p:txBody>
        </p:sp>
        <p:sp>
          <p:nvSpPr>
            <p:cNvPr id="64" name="Freeform 63">
              <a:extLst>
                <a:ext uri="{FF2B5EF4-FFF2-40B4-BE49-F238E27FC236}">
                  <a16:creationId xmlns:a16="http://schemas.microsoft.com/office/drawing/2014/main" id="{DCA9936A-0469-827B-3C4D-6D530681D86F}"/>
                </a:ext>
              </a:extLst>
            </p:cNvPr>
            <p:cNvSpPr/>
            <p:nvPr/>
          </p:nvSpPr>
          <p:spPr>
            <a:xfrm>
              <a:off x="23426927" y="6837565"/>
              <a:ext cx="145226" cy="144601"/>
            </a:xfrm>
            <a:custGeom>
              <a:avLst/>
              <a:gdLst>
                <a:gd name="connsiteX0" fmla="*/ 144556 w 145226"/>
                <a:gd name="connsiteY0" fmla="*/ 82694 h 144601"/>
                <a:gd name="connsiteX1" fmla="*/ 33000 w 145226"/>
                <a:gd name="connsiteY1" fmla="*/ 82694 h 144601"/>
                <a:gd name="connsiteX2" fmla="*/ 48312 w 145226"/>
                <a:gd name="connsiteY2" fmla="*/ 107456 h 144601"/>
                <a:gd name="connsiteX3" fmla="*/ 79125 w 145226"/>
                <a:gd name="connsiteY3" fmla="*/ 116907 h 144601"/>
                <a:gd name="connsiteX4" fmla="*/ 117737 w 145226"/>
                <a:gd name="connsiteY4" fmla="*/ 101596 h 144601"/>
                <a:gd name="connsiteX5" fmla="*/ 135712 w 145226"/>
                <a:gd name="connsiteY5" fmla="*/ 121633 h 144601"/>
                <a:gd name="connsiteX6" fmla="*/ 111460 w 145226"/>
                <a:gd name="connsiteY6" fmla="*/ 138834 h 144601"/>
                <a:gd name="connsiteX7" fmla="*/ 37185 w 145226"/>
                <a:gd name="connsiteY7" fmla="*/ 135337 h 144601"/>
                <a:gd name="connsiteX8" fmla="*/ 9605 w 145226"/>
                <a:gd name="connsiteY8" fmla="*/ 109535 h 144601"/>
                <a:gd name="connsiteX9" fmla="*/ 9605 w 145226"/>
                <a:gd name="connsiteY9" fmla="*/ 34965 h 144601"/>
                <a:gd name="connsiteX10" fmla="*/ 35853 w 145226"/>
                <a:gd name="connsiteY10" fmla="*/ 9164 h 144601"/>
                <a:gd name="connsiteX11" fmla="*/ 110795 w 145226"/>
                <a:gd name="connsiteY11" fmla="*/ 9164 h 144601"/>
                <a:gd name="connsiteX12" fmla="*/ 135712 w 145226"/>
                <a:gd name="connsiteY12" fmla="*/ 34682 h 144601"/>
                <a:gd name="connsiteX13" fmla="*/ 145222 w 145226"/>
                <a:gd name="connsiteY13" fmla="*/ 72487 h 144601"/>
                <a:gd name="connsiteX14" fmla="*/ 144556 w 145226"/>
                <a:gd name="connsiteY14" fmla="*/ 82694 h 144601"/>
                <a:gd name="connsiteX15" fmla="*/ 46220 w 145226"/>
                <a:gd name="connsiteY15" fmla="*/ 35438 h 144601"/>
                <a:gd name="connsiteX16" fmla="*/ 32810 w 145226"/>
                <a:gd name="connsiteY16" fmla="*/ 60484 h 144601"/>
                <a:gd name="connsiteX17" fmla="*/ 113457 w 145226"/>
                <a:gd name="connsiteY17" fmla="*/ 60484 h 144601"/>
                <a:gd name="connsiteX18" fmla="*/ 73229 w 145226"/>
                <a:gd name="connsiteY18" fmla="*/ 26081 h 144601"/>
                <a:gd name="connsiteX19" fmla="*/ 46219 w 145226"/>
                <a:gd name="connsiteY19" fmla="*/ 35722 h 14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226" h="144601">
                  <a:moveTo>
                    <a:pt x="144556" y="82694"/>
                  </a:moveTo>
                  <a:lnTo>
                    <a:pt x="33000" y="82694"/>
                  </a:lnTo>
                  <a:cubicBezTo>
                    <a:pt x="34678" y="92609"/>
                    <a:pt x="40168" y="101489"/>
                    <a:pt x="48312" y="107456"/>
                  </a:cubicBezTo>
                  <a:cubicBezTo>
                    <a:pt x="57271" y="113862"/>
                    <a:pt x="68092" y="117181"/>
                    <a:pt x="79125" y="116907"/>
                  </a:cubicBezTo>
                  <a:cubicBezTo>
                    <a:pt x="93577" y="117358"/>
                    <a:pt x="107567" y="111811"/>
                    <a:pt x="117737" y="101596"/>
                  </a:cubicBezTo>
                  <a:lnTo>
                    <a:pt x="135712" y="121633"/>
                  </a:lnTo>
                  <a:cubicBezTo>
                    <a:pt x="129212" y="129301"/>
                    <a:pt x="120870" y="135217"/>
                    <a:pt x="111460" y="138834"/>
                  </a:cubicBezTo>
                  <a:cubicBezTo>
                    <a:pt x="87228" y="147593"/>
                    <a:pt x="60475" y="146334"/>
                    <a:pt x="37185" y="135337"/>
                  </a:cubicBezTo>
                  <a:cubicBezTo>
                    <a:pt x="25696" y="129536"/>
                    <a:pt x="16124" y="120581"/>
                    <a:pt x="9605" y="109535"/>
                  </a:cubicBezTo>
                  <a:cubicBezTo>
                    <a:pt x="-3202" y="86308"/>
                    <a:pt x="-3202" y="58193"/>
                    <a:pt x="9605" y="34965"/>
                  </a:cubicBezTo>
                  <a:cubicBezTo>
                    <a:pt x="15731" y="24078"/>
                    <a:pt x="24831" y="15133"/>
                    <a:pt x="35853" y="9164"/>
                  </a:cubicBezTo>
                  <a:cubicBezTo>
                    <a:pt x="59321" y="-3055"/>
                    <a:pt x="87327" y="-3055"/>
                    <a:pt x="110795" y="9164"/>
                  </a:cubicBezTo>
                  <a:cubicBezTo>
                    <a:pt x="121328" y="15200"/>
                    <a:pt x="129957" y="24037"/>
                    <a:pt x="135712" y="34682"/>
                  </a:cubicBezTo>
                  <a:cubicBezTo>
                    <a:pt x="142086" y="46267"/>
                    <a:pt x="145361" y="59284"/>
                    <a:pt x="145222" y="72487"/>
                  </a:cubicBezTo>
                  <a:cubicBezTo>
                    <a:pt x="145222" y="75227"/>
                    <a:pt x="145222" y="78441"/>
                    <a:pt x="144556" y="82694"/>
                  </a:cubicBezTo>
                  <a:close/>
                  <a:moveTo>
                    <a:pt x="46220" y="35438"/>
                  </a:moveTo>
                  <a:cubicBezTo>
                    <a:pt x="38740" y="41814"/>
                    <a:pt x="33952" y="50756"/>
                    <a:pt x="32810" y="60484"/>
                  </a:cubicBezTo>
                  <a:lnTo>
                    <a:pt x="113457" y="60484"/>
                  </a:lnTo>
                  <a:cubicBezTo>
                    <a:pt x="111315" y="40247"/>
                    <a:pt x="93684" y="25170"/>
                    <a:pt x="73229" y="26081"/>
                  </a:cubicBezTo>
                  <a:cubicBezTo>
                    <a:pt x="63338" y="25877"/>
                    <a:pt x="53719" y="29310"/>
                    <a:pt x="46219" y="35722"/>
                  </a:cubicBezTo>
                  <a:close/>
                </a:path>
              </a:pathLst>
            </a:custGeom>
            <a:grpFill/>
            <a:ln w="9510" cap="flat">
              <a:noFill/>
              <a:prstDash val="solid"/>
              <a:miter/>
            </a:ln>
          </p:spPr>
          <p:txBody>
            <a:bodyPr rtlCol="0" anchor="ctr"/>
            <a:lstStyle/>
            <a:p>
              <a:endParaRPr lang="en-US">
                <a:solidFill>
                  <a:schemeClr val="bg1"/>
                </a:solidFill>
              </a:endParaRPr>
            </a:p>
          </p:txBody>
        </p:sp>
        <p:sp>
          <p:nvSpPr>
            <p:cNvPr id="65" name="Freeform 64">
              <a:extLst>
                <a:ext uri="{FF2B5EF4-FFF2-40B4-BE49-F238E27FC236}">
                  <a16:creationId xmlns:a16="http://schemas.microsoft.com/office/drawing/2014/main" id="{25618D24-95AB-46A6-0F74-1BCCFD0E1EFF}"/>
                </a:ext>
              </a:extLst>
            </p:cNvPr>
            <p:cNvSpPr/>
            <p:nvPr/>
          </p:nvSpPr>
          <p:spPr>
            <a:xfrm>
              <a:off x="23589363" y="6837467"/>
              <a:ext cx="82359" cy="142618"/>
            </a:xfrm>
            <a:custGeom>
              <a:avLst/>
              <a:gdLst>
                <a:gd name="connsiteX0" fmla="*/ 82359 w 82359"/>
                <a:gd name="connsiteY0" fmla="*/ 0 h 142618"/>
                <a:gd name="connsiteX1" fmla="*/ 82359 w 82359"/>
                <a:gd name="connsiteY1" fmla="*/ 31472 h 142618"/>
                <a:gd name="connsiteX2" fmla="*/ 74561 w 82359"/>
                <a:gd name="connsiteY2" fmla="*/ 30622 h 142618"/>
                <a:gd name="connsiteX3" fmla="*/ 44223 w 82359"/>
                <a:gd name="connsiteY3" fmla="*/ 41869 h 142618"/>
                <a:gd name="connsiteX4" fmla="*/ 33286 w 82359"/>
                <a:gd name="connsiteY4" fmla="*/ 74286 h 142618"/>
                <a:gd name="connsiteX5" fmla="*/ 33286 w 82359"/>
                <a:gd name="connsiteY5" fmla="*/ 142618 h 142618"/>
                <a:gd name="connsiteX6" fmla="*/ 0 w 82359"/>
                <a:gd name="connsiteY6" fmla="*/ 142618 h 142618"/>
                <a:gd name="connsiteX7" fmla="*/ 0 w 82359"/>
                <a:gd name="connsiteY7" fmla="*/ 851 h 142618"/>
                <a:gd name="connsiteX8" fmla="*/ 31765 w 82359"/>
                <a:gd name="connsiteY8" fmla="*/ 851 h 142618"/>
                <a:gd name="connsiteX9" fmla="*/ 31765 w 82359"/>
                <a:gd name="connsiteY9" fmla="*/ 21549 h 142618"/>
                <a:gd name="connsiteX10" fmla="*/ 82359 w 82359"/>
                <a:gd name="connsiteY10" fmla="*/ 0 h 14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359" h="142618">
                  <a:moveTo>
                    <a:pt x="82359" y="0"/>
                  </a:moveTo>
                  <a:lnTo>
                    <a:pt x="82359" y="31472"/>
                  </a:lnTo>
                  <a:cubicBezTo>
                    <a:pt x="79794" y="30935"/>
                    <a:pt x="77182" y="30650"/>
                    <a:pt x="74561" y="30622"/>
                  </a:cubicBezTo>
                  <a:cubicBezTo>
                    <a:pt x="63313" y="30006"/>
                    <a:pt x="52317" y="34082"/>
                    <a:pt x="44223" y="41869"/>
                  </a:cubicBezTo>
                  <a:cubicBezTo>
                    <a:pt x="36453" y="50838"/>
                    <a:pt x="32527" y="62475"/>
                    <a:pt x="33286" y="74286"/>
                  </a:cubicBezTo>
                  <a:lnTo>
                    <a:pt x="33286" y="142618"/>
                  </a:lnTo>
                  <a:lnTo>
                    <a:pt x="0" y="142618"/>
                  </a:lnTo>
                  <a:lnTo>
                    <a:pt x="0" y="851"/>
                  </a:lnTo>
                  <a:lnTo>
                    <a:pt x="31765" y="851"/>
                  </a:lnTo>
                  <a:lnTo>
                    <a:pt x="31765" y="21549"/>
                  </a:lnTo>
                  <a:cubicBezTo>
                    <a:pt x="41275" y="7372"/>
                    <a:pt x="58203" y="0"/>
                    <a:pt x="82359" y="0"/>
                  </a:cubicBezTo>
                  <a:close/>
                </a:path>
              </a:pathLst>
            </a:custGeom>
            <a:grpFill/>
            <a:ln w="9510" cap="flat">
              <a:noFill/>
              <a:prstDash val="solid"/>
              <a:miter/>
            </a:ln>
          </p:spPr>
          <p:txBody>
            <a:bodyPr rtlCol="0" anchor="ctr"/>
            <a:lstStyle/>
            <a:p>
              <a:endParaRPr lang="en-US">
                <a:solidFill>
                  <a:schemeClr val="bg1"/>
                </a:solidFill>
              </a:endParaRPr>
            </a:p>
          </p:txBody>
        </p:sp>
        <p:sp>
          <p:nvSpPr>
            <p:cNvPr id="66" name="Freeform 65">
              <a:extLst>
                <a:ext uri="{FF2B5EF4-FFF2-40B4-BE49-F238E27FC236}">
                  <a16:creationId xmlns:a16="http://schemas.microsoft.com/office/drawing/2014/main" id="{CCA7F4B9-1400-CEE1-6E7F-15B8C89BCEE2}"/>
                </a:ext>
              </a:extLst>
            </p:cNvPr>
            <p:cNvSpPr/>
            <p:nvPr/>
          </p:nvSpPr>
          <p:spPr>
            <a:xfrm>
              <a:off x="23691504" y="6837323"/>
              <a:ext cx="140256" cy="142761"/>
            </a:xfrm>
            <a:custGeom>
              <a:avLst/>
              <a:gdLst>
                <a:gd name="connsiteX0" fmla="*/ 123920 w 140256"/>
                <a:gd name="connsiteY0" fmla="*/ 15738 h 142761"/>
                <a:gd name="connsiteX1" fmla="*/ 140087 w 140256"/>
                <a:gd name="connsiteY1" fmla="*/ 62049 h 142761"/>
                <a:gd name="connsiteX2" fmla="*/ 140087 w 140256"/>
                <a:gd name="connsiteY2" fmla="*/ 142761 h 142761"/>
                <a:gd name="connsiteX3" fmla="*/ 106801 w 140256"/>
                <a:gd name="connsiteY3" fmla="*/ 142761 h 142761"/>
                <a:gd name="connsiteX4" fmla="*/ 106801 w 140256"/>
                <a:gd name="connsiteY4" fmla="*/ 66302 h 142761"/>
                <a:gd name="connsiteX5" fmla="*/ 98052 w 140256"/>
                <a:gd name="connsiteY5" fmla="*/ 37948 h 142761"/>
                <a:gd name="connsiteX6" fmla="*/ 73040 w 140256"/>
                <a:gd name="connsiteY6" fmla="*/ 28497 h 142761"/>
                <a:gd name="connsiteX7" fmla="*/ 44033 w 140256"/>
                <a:gd name="connsiteY7" fmla="*/ 39460 h 142761"/>
                <a:gd name="connsiteX8" fmla="*/ 33287 w 140256"/>
                <a:gd name="connsiteY8" fmla="*/ 71122 h 142761"/>
                <a:gd name="connsiteX9" fmla="*/ 33286 w 140256"/>
                <a:gd name="connsiteY9" fmla="*/ 142761 h 142761"/>
                <a:gd name="connsiteX10" fmla="*/ 0 w 140256"/>
                <a:gd name="connsiteY10" fmla="*/ 142761 h 142761"/>
                <a:gd name="connsiteX11" fmla="*/ 0 w 140256"/>
                <a:gd name="connsiteY11" fmla="*/ 994 h 142761"/>
                <a:gd name="connsiteX12" fmla="*/ 31765 w 140256"/>
                <a:gd name="connsiteY12" fmla="*/ 994 h 142761"/>
                <a:gd name="connsiteX13" fmla="*/ 31765 w 140256"/>
                <a:gd name="connsiteY13" fmla="*/ 19896 h 142761"/>
                <a:gd name="connsiteX14" fmla="*/ 52497 w 140256"/>
                <a:gd name="connsiteY14" fmla="*/ 5058 h 142761"/>
                <a:gd name="connsiteX15" fmla="*/ 81028 w 140256"/>
                <a:gd name="connsiteY15" fmla="*/ 49 h 142761"/>
                <a:gd name="connsiteX16" fmla="*/ 123920 w 140256"/>
                <a:gd name="connsiteY16" fmla="*/ 15738 h 142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256" h="142761">
                  <a:moveTo>
                    <a:pt x="123920" y="15738"/>
                  </a:moveTo>
                  <a:cubicBezTo>
                    <a:pt x="135501" y="28301"/>
                    <a:pt x="141351" y="45057"/>
                    <a:pt x="140087" y="62049"/>
                  </a:cubicBezTo>
                  <a:lnTo>
                    <a:pt x="140087" y="142761"/>
                  </a:lnTo>
                  <a:lnTo>
                    <a:pt x="106801" y="142761"/>
                  </a:lnTo>
                  <a:lnTo>
                    <a:pt x="106801" y="66302"/>
                  </a:lnTo>
                  <a:cubicBezTo>
                    <a:pt x="107631" y="56087"/>
                    <a:pt x="104501" y="45944"/>
                    <a:pt x="98052" y="37948"/>
                  </a:cubicBezTo>
                  <a:cubicBezTo>
                    <a:pt x="91465" y="31377"/>
                    <a:pt x="82356" y="27935"/>
                    <a:pt x="73040" y="28497"/>
                  </a:cubicBezTo>
                  <a:cubicBezTo>
                    <a:pt x="62243" y="27888"/>
                    <a:pt x="51694" y="31874"/>
                    <a:pt x="44033" y="39460"/>
                  </a:cubicBezTo>
                  <a:cubicBezTo>
                    <a:pt x="36378" y="48186"/>
                    <a:pt x="32514" y="59571"/>
                    <a:pt x="33287" y="71122"/>
                  </a:cubicBezTo>
                  <a:lnTo>
                    <a:pt x="33286" y="142761"/>
                  </a:lnTo>
                  <a:lnTo>
                    <a:pt x="0" y="142761"/>
                  </a:lnTo>
                  <a:lnTo>
                    <a:pt x="0" y="994"/>
                  </a:lnTo>
                  <a:lnTo>
                    <a:pt x="31765" y="994"/>
                  </a:lnTo>
                  <a:lnTo>
                    <a:pt x="31765" y="19896"/>
                  </a:lnTo>
                  <a:cubicBezTo>
                    <a:pt x="37313" y="13300"/>
                    <a:pt x="44443" y="8197"/>
                    <a:pt x="52497" y="5058"/>
                  </a:cubicBezTo>
                  <a:cubicBezTo>
                    <a:pt x="61583" y="1536"/>
                    <a:pt x="71279" y="-166"/>
                    <a:pt x="81028" y="49"/>
                  </a:cubicBezTo>
                  <a:cubicBezTo>
                    <a:pt x="96854" y="-590"/>
                    <a:pt x="112287" y="5055"/>
                    <a:pt x="123920" y="15738"/>
                  </a:cubicBezTo>
                  <a:close/>
                </a:path>
              </a:pathLst>
            </a:custGeom>
            <a:grpFill/>
            <a:ln w="9510" cap="flat">
              <a:noFill/>
              <a:prstDash val="solid"/>
              <a:miter/>
            </a:ln>
          </p:spPr>
          <p:txBody>
            <a:bodyPr rtlCol="0" anchor="ctr"/>
            <a:lstStyle/>
            <a:p>
              <a:endParaRPr lang="en-US">
                <a:solidFill>
                  <a:schemeClr val="bg1"/>
                </a:solidFill>
              </a:endParaRPr>
            </a:p>
          </p:txBody>
        </p:sp>
        <p:sp>
          <p:nvSpPr>
            <p:cNvPr id="67" name="Freeform 66">
              <a:extLst>
                <a:ext uri="{FF2B5EF4-FFF2-40B4-BE49-F238E27FC236}">
                  <a16:creationId xmlns:a16="http://schemas.microsoft.com/office/drawing/2014/main" id="{EFB9CB3D-43CD-32A4-3CB1-C8780FE03072}"/>
                </a:ext>
              </a:extLst>
            </p:cNvPr>
            <p:cNvSpPr/>
            <p:nvPr/>
          </p:nvSpPr>
          <p:spPr>
            <a:xfrm>
              <a:off x="23861024" y="6937066"/>
              <a:ext cx="43748" cy="45099"/>
            </a:xfrm>
            <a:custGeom>
              <a:avLst/>
              <a:gdLst>
                <a:gd name="connsiteX0" fmla="*/ 6420 w 43748"/>
                <a:gd name="connsiteY0" fmla="*/ 38860 h 45099"/>
                <a:gd name="connsiteX1" fmla="*/ 48 w 43748"/>
                <a:gd name="connsiteY1" fmla="*/ 23171 h 45099"/>
                <a:gd name="connsiteX2" fmla="*/ 20433 w 43748"/>
                <a:gd name="connsiteY2" fmla="*/ 48 h 45099"/>
                <a:gd name="connsiteX3" fmla="*/ 43701 w 43748"/>
                <a:gd name="connsiteY3" fmla="*/ 20306 h 45099"/>
                <a:gd name="connsiteX4" fmla="*/ 43701 w 43748"/>
                <a:gd name="connsiteY4" fmla="*/ 23171 h 45099"/>
                <a:gd name="connsiteX5" fmla="*/ 37329 w 43748"/>
                <a:gd name="connsiteY5" fmla="*/ 38860 h 45099"/>
                <a:gd name="connsiteX6" fmla="*/ 6421 w 43748"/>
                <a:gd name="connsiteY6" fmla="*/ 38860 h 4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48" h="45099">
                  <a:moveTo>
                    <a:pt x="6420" y="38860"/>
                  </a:moveTo>
                  <a:cubicBezTo>
                    <a:pt x="2154" y="34764"/>
                    <a:pt x="-162" y="29062"/>
                    <a:pt x="48" y="23171"/>
                  </a:cubicBezTo>
                  <a:cubicBezTo>
                    <a:pt x="-748" y="11192"/>
                    <a:pt x="8379" y="839"/>
                    <a:pt x="20433" y="48"/>
                  </a:cubicBezTo>
                  <a:cubicBezTo>
                    <a:pt x="32488" y="-743"/>
                    <a:pt x="42905" y="8327"/>
                    <a:pt x="43701" y="20306"/>
                  </a:cubicBezTo>
                  <a:cubicBezTo>
                    <a:pt x="43764" y="21260"/>
                    <a:pt x="43764" y="22217"/>
                    <a:pt x="43701" y="23171"/>
                  </a:cubicBezTo>
                  <a:cubicBezTo>
                    <a:pt x="43911" y="29062"/>
                    <a:pt x="41595" y="34764"/>
                    <a:pt x="37329" y="38860"/>
                  </a:cubicBezTo>
                  <a:cubicBezTo>
                    <a:pt x="28727" y="47179"/>
                    <a:pt x="15023" y="47179"/>
                    <a:pt x="6421" y="38860"/>
                  </a:cubicBezTo>
                  <a:close/>
                </a:path>
              </a:pathLst>
            </a:custGeom>
            <a:grpFill/>
            <a:ln w="9510" cap="flat">
              <a:noFill/>
              <a:prstDash val="solid"/>
              <a:miter/>
            </a:ln>
          </p:spPr>
          <p:txBody>
            <a:bodyPr rtlCol="0" anchor="ctr"/>
            <a:lstStyle/>
            <a:p>
              <a:endParaRPr lang="en-US">
                <a:solidFill>
                  <a:schemeClr val="bg1"/>
                </a:solidFill>
              </a:endParaRPr>
            </a:p>
          </p:txBody>
        </p:sp>
        <p:sp>
          <p:nvSpPr>
            <p:cNvPr id="68" name="Freeform 67">
              <a:extLst>
                <a:ext uri="{FF2B5EF4-FFF2-40B4-BE49-F238E27FC236}">
                  <a16:creationId xmlns:a16="http://schemas.microsoft.com/office/drawing/2014/main" id="{960FCB5C-3671-FE63-3233-24326EDD54E9}"/>
                </a:ext>
              </a:extLst>
            </p:cNvPr>
            <p:cNvSpPr/>
            <p:nvPr/>
          </p:nvSpPr>
          <p:spPr>
            <a:xfrm>
              <a:off x="20678775" y="6937066"/>
              <a:ext cx="43748" cy="45099"/>
            </a:xfrm>
            <a:custGeom>
              <a:avLst/>
              <a:gdLst>
                <a:gd name="connsiteX0" fmla="*/ 6420 w 43748"/>
                <a:gd name="connsiteY0" fmla="*/ 38860 h 45099"/>
                <a:gd name="connsiteX1" fmla="*/ 48 w 43748"/>
                <a:gd name="connsiteY1" fmla="*/ 23171 h 45099"/>
                <a:gd name="connsiteX2" fmla="*/ 20433 w 43748"/>
                <a:gd name="connsiteY2" fmla="*/ 48 h 45099"/>
                <a:gd name="connsiteX3" fmla="*/ 43701 w 43748"/>
                <a:gd name="connsiteY3" fmla="*/ 20306 h 45099"/>
                <a:gd name="connsiteX4" fmla="*/ 43701 w 43748"/>
                <a:gd name="connsiteY4" fmla="*/ 23171 h 45099"/>
                <a:gd name="connsiteX5" fmla="*/ 37329 w 43748"/>
                <a:gd name="connsiteY5" fmla="*/ 38860 h 45099"/>
                <a:gd name="connsiteX6" fmla="*/ 6420 w 43748"/>
                <a:gd name="connsiteY6" fmla="*/ 38860 h 4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48" h="45099">
                  <a:moveTo>
                    <a:pt x="6420" y="38860"/>
                  </a:moveTo>
                  <a:cubicBezTo>
                    <a:pt x="2155" y="34764"/>
                    <a:pt x="-161" y="29062"/>
                    <a:pt x="48" y="23171"/>
                  </a:cubicBezTo>
                  <a:cubicBezTo>
                    <a:pt x="-748" y="11192"/>
                    <a:pt x="8379" y="839"/>
                    <a:pt x="20433" y="48"/>
                  </a:cubicBezTo>
                  <a:cubicBezTo>
                    <a:pt x="32487" y="-743"/>
                    <a:pt x="42905" y="8327"/>
                    <a:pt x="43701" y="20306"/>
                  </a:cubicBezTo>
                  <a:cubicBezTo>
                    <a:pt x="43764" y="21260"/>
                    <a:pt x="43764" y="22217"/>
                    <a:pt x="43701" y="23171"/>
                  </a:cubicBezTo>
                  <a:cubicBezTo>
                    <a:pt x="43911" y="29062"/>
                    <a:pt x="41595" y="34764"/>
                    <a:pt x="37329" y="38860"/>
                  </a:cubicBezTo>
                  <a:cubicBezTo>
                    <a:pt x="28726" y="47179"/>
                    <a:pt x="15022" y="47179"/>
                    <a:pt x="6420" y="38860"/>
                  </a:cubicBezTo>
                  <a:close/>
                </a:path>
              </a:pathLst>
            </a:custGeom>
            <a:grpFill/>
            <a:ln w="9510" cap="flat">
              <a:noFill/>
              <a:prstDash val="solid"/>
              <a:miter/>
            </a:ln>
          </p:spPr>
          <p:txBody>
            <a:bodyPr rtlCol="0" anchor="ctr"/>
            <a:lstStyle/>
            <a:p>
              <a:endParaRPr lang="en-US">
                <a:solidFill>
                  <a:schemeClr val="bg1"/>
                </a:solidFill>
              </a:endParaRPr>
            </a:p>
          </p:txBody>
        </p:sp>
        <p:sp>
          <p:nvSpPr>
            <p:cNvPr id="69" name="Freeform 68">
              <a:extLst>
                <a:ext uri="{FF2B5EF4-FFF2-40B4-BE49-F238E27FC236}">
                  <a16:creationId xmlns:a16="http://schemas.microsoft.com/office/drawing/2014/main" id="{01E1DFBC-C679-12AE-8CAB-4CA0DF9E0B60}"/>
                </a:ext>
              </a:extLst>
            </p:cNvPr>
            <p:cNvSpPr/>
            <p:nvPr/>
          </p:nvSpPr>
          <p:spPr>
            <a:xfrm>
              <a:off x="22697151" y="6937066"/>
              <a:ext cx="43748" cy="45099"/>
            </a:xfrm>
            <a:custGeom>
              <a:avLst/>
              <a:gdLst>
                <a:gd name="connsiteX0" fmla="*/ 6611 w 43748"/>
                <a:gd name="connsiteY0" fmla="*/ 38860 h 45099"/>
                <a:gd name="connsiteX1" fmla="*/ 48 w 43748"/>
                <a:gd name="connsiteY1" fmla="*/ 23171 h 45099"/>
                <a:gd name="connsiteX2" fmla="*/ 20433 w 43748"/>
                <a:gd name="connsiteY2" fmla="*/ 48 h 45099"/>
                <a:gd name="connsiteX3" fmla="*/ 43701 w 43748"/>
                <a:gd name="connsiteY3" fmla="*/ 20306 h 45099"/>
                <a:gd name="connsiteX4" fmla="*/ 43701 w 43748"/>
                <a:gd name="connsiteY4" fmla="*/ 23171 h 45099"/>
                <a:gd name="connsiteX5" fmla="*/ 37329 w 43748"/>
                <a:gd name="connsiteY5" fmla="*/ 38860 h 45099"/>
                <a:gd name="connsiteX6" fmla="*/ 6421 w 43748"/>
                <a:gd name="connsiteY6" fmla="*/ 38860 h 4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48" h="45099">
                  <a:moveTo>
                    <a:pt x="6611" y="38860"/>
                  </a:moveTo>
                  <a:cubicBezTo>
                    <a:pt x="2275" y="34798"/>
                    <a:pt x="-112" y="29091"/>
                    <a:pt x="48" y="23171"/>
                  </a:cubicBezTo>
                  <a:cubicBezTo>
                    <a:pt x="-748" y="11192"/>
                    <a:pt x="8379" y="839"/>
                    <a:pt x="20433" y="48"/>
                  </a:cubicBezTo>
                  <a:cubicBezTo>
                    <a:pt x="32488" y="-743"/>
                    <a:pt x="42905" y="8327"/>
                    <a:pt x="43701" y="20306"/>
                  </a:cubicBezTo>
                  <a:cubicBezTo>
                    <a:pt x="43764" y="21260"/>
                    <a:pt x="43764" y="22217"/>
                    <a:pt x="43701" y="23171"/>
                  </a:cubicBezTo>
                  <a:cubicBezTo>
                    <a:pt x="43911" y="29062"/>
                    <a:pt x="41595" y="34764"/>
                    <a:pt x="37329" y="38860"/>
                  </a:cubicBezTo>
                  <a:cubicBezTo>
                    <a:pt x="28727" y="47179"/>
                    <a:pt x="15023" y="47179"/>
                    <a:pt x="6421" y="38860"/>
                  </a:cubicBezTo>
                  <a:close/>
                </a:path>
              </a:pathLst>
            </a:custGeom>
            <a:grpFill/>
            <a:ln w="9510" cap="flat">
              <a:noFill/>
              <a:prstDash val="solid"/>
              <a:miter/>
            </a:ln>
          </p:spPr>
          <p:txBody>
            <a:bodyPr rtlCol="0" anchor="ctr"/>
            <a:lstStyle/>
            <a:p>
              <a:endParaRPr lang="en-US">
                <a:solidFill>
                  <a:schemeClr val="bg1"/>
                </a:solidFill>
              </a:endParaRPr>
            </a:p>
          </p:txBody>
        </p:sp>
      </p:grpSp>
    </p:spTree>
    <p:extLst>
      <p:ext uri="{BB962C8B-B14F-4D97-AF65-F5344CB8AC3E}">
        <p14:creationId xmlns:p14="http://schemas.microsoft.com/office/powerpoint/2010/main" val="28308008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up)">
                                      <p:cBhvr>
                                        <p:cTn id="11" dur="250"/>
                                        <p:tgtEl>
                                          <p:spTgt spid="42"/>
                                        </p:tgtEl>
                                      </p:cBhvr>
                                    </p:animEffect>
                                  </p:childTnLst>
                                </p:cTn>
                              </p:par>
                            </p:childTnLst>
                          </p:cTn>
                        </p:par>
                        <p:par>
                          <p:cTn id="12" fill="hold">
                            <p:stCondLst>
                              <p:cond delay="1250"/>
                            </p:stCondLst>
                            <p:childTnLst>
                              <p:par>
                                <p:cTn id="13" presetID="12" presetClass="entr" presetSubtype="8"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50"/>
                                        <p:tgtEl>
                                          <p:spTgt spid="43"/>
                                        </p:tgtEl>
                                        <p:attrNameLst>
                                          <p:attrName>ppt_x</p:attrName>
                                        </p:attrNameLst>
                                      </p:cBhvr>
                                      <p:tavLst>
                                        <p:tav tm="0">
                                          <p:val>
                                            <p:strVal val="#ppt_x-#ppt_w*1.125000"/>
                                          </p:val>
                                        </p:tav>
                                        <p:tav tm="100000">
                                          <p:val>
                                            <p:strVal val="#ppt_x"/>
                                          </p:val>
                                        </p:tav>
                                      </p:tavLst>
                                    </p:anim>
                                    <p:animEffect transition="in" filter="wipe(right)">
                                      <p:cBhvr>
                                        <p:cTn id="16" dur="250"/>
                                        <p:tgtEl>
                                          <p:spTgt spid="4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P spid="42"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Icon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9A0CD94-D2E8-B544-919A-497CBD3824FB}"/>
              </a:ext>
            </a:extLst>
          </p:cNvPr>
          <p:cNvSpPr>
            <a:spLocks noGrp="1"/>
          </p:cNvSpPr>
          <p:nvPr>
            <p:ph type="ftr" sz="quarter" idx="10"/>
          </p:nvPr>
        </p:nvSpPr>
        <p:spPr/>
        <p:txBody>
          <a:bodyPr/>
          <a:lstStyle/>
          <a:p>
            <a:r>
              <a:rPr lang="en-US"/>
              <a:t>Corporate PowerPoint Template</a:t>
            </a:r>
          </a:p>
        </p:txBody>
      </p:sp>
      <p:sp>
        <p:nvSpPr>
          <p:cNvPr id="5" name="Slide Number Placeholder">
            <a:extLst>
              <a:ext uri="{FF2B5EF4-FFF2-40B4-BE49-F238E27FC236}">
                <a16:creationId xmlns:a16="http://schemas.microsoft.com/office/drawing/2014/main" id="{D7E0BF4C-DAFF-A049-ACF0-550D88B0CCB8}"/>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bg1">
                    <a:lumMod val="50000"/>
                  </a:schemeClr>
                </a:solidFill>
                <a:latin typeface="Arial" panose="020B0604020202020204" pitchFamily="34" charset="0"/>
                <a:cs typeface="Arial" panose="020B0604020202020204" pitchFamily="34" charset="0"/>
              </a:defRPr>
            </a:lvl1pPr>
          </a:lstStyle>
          <a:p>
            <a:fld id="{8E4D2BAF-2300-4C40-83DE-DBE2DB483FEC}" type="slidenum">
              <a:rPr lang="en-US" smtClean="0"/>
              <a:t>‹#›</a:t>
            </a:fld>
            <a:endParaRPr lang="en-US"/>
          </a:p>
        </p:txBody>
      </p:sp>
      <p:sp>
        <p:nvSpPr>
          <p:cNvPr id="2" name="Rectangle 1">
            <a:extLst>
              <a:ext uri="{FF2B5EF4-FFF2-40B4-BE49-F238E27FC236}">
                <a16:creationId xmlns:a16="http://schemas.microsoft.com/office/drawing/2014/main" id="{06AAD23B-982C-E4CF-BEC5-C73D273DB2D7}"/>
              </a:ext>
            </a:extLst>
          </p:cNvPr>
          <p:cNvSpPr/>
          <p:nvPr userDrawn="1"/>
        </p:nvSpPr>
        <p:spPr>
          <a:xfrm>
            <a:off x="1060736" y="1637830"/>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5772130-E94A-8737-E39D-07A42F41D5D3}"/>
              </a:ext>
            </a:extLst>
          </p:cNvPr>
          <p:cNvSpPr/>
          <p:nvPr userDrawn="1"/>
        </p:nvSpPr>
        <p:spPr>
          <a:xfrm>
            <a:off x="2509972" y="1637830"/>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FA9689C-7CF7-7294-3913-0D325C3A353C}"/>
              </a:ext>
            </a:extLst>
          </p:cNvPr>
          <p:cNvSpPr/>
          <p:nvPr userDrawn="1"/>
        </p:nvSpPr>
        <p:spPr>
          <a:xfrm>
            <a:off x="3959208" y="1637830"/>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60FC0FA-C0F0-A384-F5E9-D00A900651FE}"/>
              </a:ext>
            </a:extLst>
          </p:cNvPr>
          <p:cNvSpPr/>
          <p:nvPr userDrawn="1"/>
        </p:nvSpPr>
        <p:spPr>
          <a:xfrm>
            <a:off x="5408444" y="1637830"/>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A39FE1A-3950-89BA-89C8-928BCC6B4F95}"/>
              </a:ext>
            </a:extLst>
          </p:cNvPr>
          <p:cNvSpPr/>
          <p:nvPr userDrawn="1"/>
        </p:nvSpPr>
        <p:spPr>
          <a:xfrm>
            <a:off x="6857680" y="1637830"/>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A9EC64C-8FEF-BF50-12D3-778BF9AFEF1F}"/>
              </a:ext>
            </a:extLst>
          </p:cNvPr>
          <p:cNvSpPr/>
          <p:nvPr userDrawn="1"/>
        </p:nvSpPr>
        <p:spPr>
          <a:xfrm>
            <a:off x="8306916" y="1637830"/>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9F34CA-9B95-6066-F163-FFDD9412BE43}"/>
              </a:ext>
            </a:extLst>
          </p:cNvPr>
          <p:cNvSpPr/>
          <p:nvPr userDrawn="1"/>
        </p:nvSpPr>
        <p:spPr>
          <a:xfrm>
            <a:off x="9756152" y="1637830"/>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EFC871-338D-BB95-A5FA-378A51FA1EA0}"/>
              </a:ext>
            </a:extLst>
          </p:cNvPr>
          <p:cNvSpPr/>
          <p:nvPr userDrawn="1"/>
        </p:nvSpPr>
        <p:spPr>
          <a:xfrm>
            <a:off x="11205388" y="1637830"/>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AF9F82-9419-A2B8-7790-8D5F0D7905C6}"/>
              </a:ext>
            </a:extLst>
          </p:cNvPr>
          <p:cNvSpPr/>
          <p:nvPr userDrawn="1"/>
        </p:nvSpPr>
        <p:spPr>
          <a:xfrm>
            <a:off x="12654624" y="1637830"/>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3067B93-DE6A-7E68-9A9E-8076F395B8C3}"/>
              </a:ext>
            </a:extLst>
          </p:cNvPr>
          <p:cNvSpPr/>
          <p:nvPr userDrawn="1"/>
        </p:nvSpPr>
        <p:spPr>
          <a:xfrm>
            <a:off x="14103864" y="1637830"/>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64D7B3-9BC7-21A1-E62E-D39AD440EDDC}"/>
              </a:ext>
            </a:extLst>
          </p:cNvPr>
          <p:cNvSpPr/>
          <p:nvPr userDrawn="1"/>
        </p:nvSpPr>
        <p:spPr>
          <a:xfrm>
            <a:off x="1060736" y="3283598"/>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3501B3-6F46-2258-B643-7C80B9B3F212}"/>
              </a:ext>
            </a:extLst>
          </p:cNvPr>
          <p:cNvSpPr/>
          <p:nvPr userDrawn="1"/>
        </p:nvSpPr>
        <p:spPr>
          <a:xfrm>
            <a:off x="2509972" y="3283598"/>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4FF628-2D24-0A4C-5A4D-710386B9857C}"/>
              </a:ext>
            </a:extLst>
          </p:cNvPr>
          <p:cNvSpPr/>
          <p:nvPr userDrawn="1"/>
        </p:nvSpPr>
        <p:spPr>
          <a:xfrm>
            <a:off x="3959208" y="3283598"/>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8D37A66-223F-C4AB-2C0C-54359299EA82}"/>
              </a:ext>
            </a:extLst>
          </p:cNvPr>
          <p:cNvSpPr/>
          <p:nvPr userDrawn="1"/>
        </p:nvSpPr>
        <p:spPr>
          <a:xfrm>
            <a:off x="5408444" y="3283598"/>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6E1FCE-B894-C0CA-54C5-210E16D08175}"/>
              </a:ext>
            </a:extLst>
          </p:cNvPr>
          <p:cNvSpPr/>
          <p:nvPr userDrawn="1"/>
        </p:nvSpPr>
        <p:spPr>
          <a:xfrm>
            <a:off x="6857680" y="3283598"/>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ED2FF4-F043-54C9-6A4C-7949533BDCFA}"/>
              </a:ext>
            </a:extLst>
          </p:cNvPr>
          <p:cNvSpPr/>
          <p:nvPr userDrawn="1"/>
        </p:nvSpPr>
        <p:spPr>
          <a:xfrm>
            <a:off x="8306916" y="3283598"/>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013F88-B444-BBC8-1B79-EE8F7C51071D}"/>
              </a:ext>
            </a:extLst>
          </p:cNvPr>
          <p:cNvSpPr/>
          <p:nvPr userDrawn="1"/>
        </p:nvSpPr>
        <p:spPr>
          <a:xfrm>
            <a:off x="9756152" y="3283598"/>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D061A0-DEFD-77F6-5F73-77B6DF68596A}"/>
              </a:ext>
            </a:extLst>
          </p:cNvPr>
          <p:cNvSpPr/>
          <p:nvPr userDrawn="1"/>
        </p:nvSpPr>
        <p:spPr>
          <a:xfrm>
            <a:off x="11205388" y="3283598"/>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3B5669-5FAF-0119-55B4-6ED9F1B404F2}"/>
              </a:ext>
            </a:extLst>
          </p:cNvPr>
          <p:cNvSpPr/>
          <p:nvPr userDrawn="1"/>
        </p:nvSpPr>
        <p:spPr>
          <a:xfrm>
            <a:off x="12654624" y="3283598"/>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834C4A-2A26-2805-134B-ACD519E28B86}"/>
              </a:ext>
            </a:extLst>
          </p:cNvPr>
          <p:cNvSpPr/>
          <p:nvPr userDrawn="1"/>
        </p:nvSpPr>
        <p:spPr>
          <a:xfrm>
            <a:off x="14103864" y="3283598"/>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D4B9B1-61F9-DE28-D9B8-F9741E1E0589}"/>
              </a:ext>
            </a:extLst>
          </p:cNvPr>
          <p:cNvSpPr/>
          <p:nvPr userDrawn="1"/>
        </p:nvSpPr>
        <p:spPr>
          <a:xfrm>
            <a:off x="1060736" y="4929366"/>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95DCBD-B886-6D49-FBA0-E18190527FA0}"/>
              </a:ext>
            </a:extLst>
          </p:cNvPr>
          <p:cNvSpPr/>
          <p:nvPr userDrawn="1"/>
        </p:nvSpPr>
        <p:spPr>
          <a:xfrm>
            <a:off x="2509972" y="4929366"/>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F8D608-AA2C-6870-8F78-D62C444DB6D9}"/>
              </a:ext>
            </a:extLst>
          </p:cNvPr>
          <p:cNvSpPr/>
          <p:nvPr userDrawn="1"/>
        </p:nvSpPr>
        <p:spPr>
          <a:xfrm>
            <a:off x="3959208" y="4929366"/>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864EAC0-2E45-70B8-3B73-58B86F5F080C}"/>
              </a:ext>
            </a:extLst>
          </p:cNvPr>
          <p:cNvSpPr/>
          <p:nvPr userDrawn="1"/>
        </p:nvSpPr>
        <p:spPr>
          <a:xfrm>
            <a:off x="5408444" y="4929366"/>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92EC7B0-8D5A-2EBB-5653-7A78AFDE6BC0}"/>
              </a:ext>
            </a:extLst>
          </p:cNvPr>
          <p:cNvSpPr/>
          <p:nvPr userDrawn="1"/>
        </p:nvSpPr>
        <p:spPr>
          <a:xfrm>
            <a:off x="6857680" y="4929366"/>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9E553E7-2824-297A-4F34-B0C285B90955}"/>
              </a:ext>
            </a:extLst>
          </p:cNvPr>
          <p:cNvSpPr/>
          <p:nvPr userDrawn="1"/>
        </p:nvSpPr>
        <p:spPr>
          <a:xfrm>
            <a:off x="8306916" y="4929366"/>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6C48919-CE59-0D06-BC6C-A8336F8E61BA}"/>
              </a:ext>
            </a:extLst>
          </p:cNvPr>
          <p:cNvSpPr/>
          <p:nvPr userDrawn="1"/>
        </p:nvSpPr>
        <p:spPr>
          <a:xfrm>
            <a:off x="9756152" y="4929366"/>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C32E9CB-2925-3758-4E86-A2F04A05A817}"/>
              </a:ext>
            </a:extLst>
          </p:cNvPr>
          <p:cNvSpPr/>
          <p:nvPr userDrawn="1"/>
        </p:nvSpPr>
        <p:spPr>
          <a:xfrm>
            <a:off x="11205388" y="4929366"/>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70F18A-FD9B-3E41-1A1A-EBD747810DE8}"/>
              </a:ext>
            </a:extLst>
          </p:cNvPr>
          <p:cNvSpPr/>
          <p:nvPr userDrawn="1"/>
        </p:nvSpPr>
        <p:spPr>
          <a:xfrm>
            <a:off x="12654624" y="4929366"/>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EB1D885-D9E0-7D65-118A-A3D748F1CBE7}"/>
              </a:ext>
            </a:extLst>
          </p:cNvPr>
          <p:cNvSpPr/>
          <p:nvPr userDrawn="1"/>
        </p:nvSpPr>
        <p:spPr>
          <a:xfrm>
            <a:off x="14103864" y="4929366"/>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2EFA7D8-7862-C087-32B6-7EA1CD778517}"/>
              </a:ext>
            </a:extLst>
          </p:cNvPr>
          <p:cNvSpPr/>
          <p:nvPr userDrawn="1"/>
        </p:nvSpPr>
        <p:spPr>
          <a:xfrm>
            <a:off x="1060736" y="6575133"/>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C7D0E4B-C2A1-DB15-BA34-5B2AAB7126DE}"/>
              </a:ext>
            </a:extLst>
          </p:cNvPr>
          <p:cNvSpPr/>
          <p:nvPr userDrawn="1"/>
        </p:nvSpPr>
        <p:spPr>
          <a:xfrm>
            <a:off x="2509972" y="6575133"/>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3AD2F21-C6BF-7D2E-6A19-88CDE5319CF0}"/>
              </a:ext>
            </a:extLst>
          </p:cNvPr>
          <p:cNvSpPr/>
          <p:nvPr userDrawn="1"/>
        </p:nvSpPr>
        <p:spPr>
          <a:xfrm>
            <a:off x="3959208" y="6575133"/>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73D7A04-00B4-BA80-8638-BA6D2AAD2627}"/>
              </a:ext>
            </a:extLst>
          </p:cNvPr>
          <p:cNvSpPr/>
          <p:nvPr userDrawn="1"/>
        </p:nvSpPr>
        <p:spPr>
          <a:xfrm>
            <a:off x="5408444" y="6575133"/>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9ED9052-3036-752E-AB9A-B319BE57E16D}"/>
              </a:ext>
            </a:extLst>
          </p:cNvPr>
          <p:cNvSpPr/>
          <p:nvPr userDrawn="1"/>
        </p:nvSpPr>
        <p:spPr>
          <a:xfrm>
            <a:off x="6857680" y="6575133"/>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952BB08-36A0-80E5-37CD-26F4C074C8AC}"/>
              </a:ext>
            </a:extLst>
          </p:cNvPr>
          <p:cNvSpPr/>
          <p:nvPr userDrawn="1"/>
        </p:nvSpPr>
        <p:spPr>
          <a:xfrm>
            <a:off x="8306916" y="6575133"/>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8B2475B-6679-27D6-224E-EAB77E773A56}"/>
              </a:ext>
            </a:extLst>
          </p:cNvPr>
          <p:cNvSpPr/>
          <p:nvPr userDrawn="1"/>
        </p:nvSpPr>
        <p:spPr>
          <a:xfrm>
            <a:off x="9756152" y="6575133"/>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87A9CF-3675-75B9-52EC-0E63E2F074BF}"/>
              </a:ext>
            </a:extLst>
          </p:cNvPr>
          <p:cNvSpPr/>
          <p:nvPr userDrawn="1"/>
        </p:nvSpPr>
        <p:spPr>
          <a:xfrm>
            <a:off x="11205388" y="6575133"/>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33EAAD8-9EBF-74A0-EF4E-148540EFAF69}"/>
              </a:ext>
            </a:extLst>
          </p:cNvPr>
          <p:cNvSpPr/>
          <p:nvPr userDrawn="1"/>
        </p:nvSpPr>
        <p:spPr>
          <a:xfrm>
            <a:off x="12654624" y="6575133"/>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65C43F4-4157-5CEC-B8A0-EFCE85FE0091}"/>
              </a:ext>
            </a:extLst>
          </p:cNvPr>
          <p:cNvSpPr/>
          <p:nvPr userDrawn="1"/>
        </p:nvSpPr>
        <p:spPr>
          <a:xfrm>
            <a:off x="14103864" y="6575133"/>
            <a:ext cx="1067743" cy="1428462"/>
          </a:xfrm>
          <a:prstGeom prst="rect">
            <a:avLst/>
          </a:prstGeom>
          <a:solidFill>
            <a:srgbClr val="F3F2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A1C434EE-344F-969D-E4F1-0E44E5E9C46C}"/>
              </a:ext>
            </a:extLst>
          </p:cNvPr>
          <p:cNvSpPr txBox="1">
            <a:spLocks noChangeArrowheads="1"/>
          </p:cNvSpPr>
          <p:nvPr userDrawn="1"/>
        </p:nvSpPr>
        <p:spPr bwMode="auto">
          <a:xfrm>
            <a:off x="12514011" y="8520358"/>
            <a:ext cx="2816477" cy="138499"/>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900" b="0" i="0" spc="0" baseline="0">
                <a:solidFill>
                  <a:schemeClr val="tx2"/>
                </a:solidFill>
                <a:latin typeface="Arial" panose="020B0604020202020204" pitchFamily="34" charset="0"/>
                <a:ea typeface="Arial Regular" charset="0"/>
                <a:cs typeface="Arial Regular" charset="0"/>
              </a:rPr>
              <a:t>Copyright © 2023. Infor. All Rights Reserved. </a:t>
            </a:r>
            <a:r>
              <a:rPr lang="en-US" sz="900" b="0" i="0" spc="0" baseline="0" err="1">
                <a:solidFill>
                  <a:schemeClr val="tx2"/>
                </a:solidFill>
                <a:latin typeface="Arial" panose="020B0604020202020204" pitchFamily="34" charset="0"/>
                <a:ea typeface="Arial Regular" charset="0"/>
                <a:cs typeface="Arial Regular" charset="0"/>
              </a:rPr>
              <a:t>infor.com</a:t>
            </a:r>
            <a:endParaRPr lang="en-US" sz="900" b="0" i="0" spc="0" baseline="0">
              <a:solidFill>
                <a:schemeClr val="tx2"/>
              </a:solidFill>
              <a:latin typeface="Arial" panose="020B0604020202020204" pitchFamily="34" charset="0"/>
              <a:ea typeface="Arial Regular" charset="0"/>
              <a:cs typeface="Arial Regular" charset="0"/>
            </a:endParaRPr>
          </a:p>
        </p:txBody>
      </p:sp>
      <p:sp>
        <p:nvSpPr>
          <p:cNvPr id="45" name="Freeform 1">
            <a:extLst>
              <a:ext uri="{FF2B5EF4-FFF2-40B4-BE49-F238E27FC236}">
                <a16:creationId xmlns:a16="http://schemas.microsoft.com/office/drawing/2014/main" id="{2B48B300-B78B-91D9-742F-28EC6EFE8F47}"/>
              </a:ext>
            </a:extLst>
          </p:cNvPr>
          <p:cNvSpPr>
            <a:spLocks noChangeAspect="1" noChangeArrowheads="1"/>
          </p:cNvSpPr>
          <p:nvPr userDrawn="1"/>
        </p:nvSpPr>
        <p:spPr bwMode="auto">
          <a:xfrm>
            <a:off x="905256" y="8476488"/>
            <a:ext cx="388100" cy="155448"/>
          </a:xfrm>
          <a:custGeom>
            <a:avLst/>
            <a:gdLst>
              <a:gd name="T0" fmla="*/ 0 w 27999"/>
              <a:gd name="T1" fmla="*/ 2909 h 11216"/>
              <a:gd name="T2" fmla="*/ 0 w 27999"/>
              <a:gd name="T3" fmla="*/ 2909 h 11216"/>
              <a:gd name="T4" fmla="*/ 2098 w 27999"/>
              <a:gd name="T5" fmla="*/ 2909 h 11216"/>
              <a:gd name="T6" fmla="*/ 2098 w 27999"/>
              <a:gd name="T7" fmla="*/ 308 h 11216"/>
              <a:gd name="T8" fmla="*/ 0 w 27999"/>
              <a:gd name="T9" fmla="*/ 1763 h 11216"/>
              <a:gd name="T10" fmla="*/ 0 w 27999"/>
              <a:gd name="T11" fmla="*/ 2909 h 11216"/>
              <a:gd name="T12" fmla="*/ 23216 w 27999"/>
              <a:gd name="T13" fmla="*/ 11048 h 11216"/>
              <a:gd name="T14" fmla="*/ 23216 w 27999"/>
              <a:gd name="T15" fmla="*/ 11048 h 11216"/>
              <a:gd name="T16" fmla="*/ 25313 w 27999"/>
              <a:gd name="T17" fmla="*/ 11048 h 11216"/>
              <a:gd name="T18" fmla="*/ 25313 w 27999"/>
              <a:gd name="T19" fmla="*/ 8194 h 11216"/>
              <a:gd name="T20" fmla="*/ 27103 w 27999"/>
              <a:gd name="T21" fmla="*/ 5622 h 11216"/>
              <a:gd name="T22" fmla="*/ 27998 w 27999"/>
              <a:gd name="T23" fmla="*/ 5761 h 11216"/>
              <a:gd name="T24" fmla="*/ 27998 w 27999"/>
              <a:gd name="T25" fmla="*/ 3888 h 11216"/>
              <a:gd name="T26" fmla="*/ 25313 w 27999"/>
              <a:gd name="T27" fmla="*/ 4672 h 11216"/>
              <a:gd name="T28" fmla="*/ 25313 w 27999"/>
              <a:gd name="T29" fmla="*/ 4056 h 11216"/>
              <a:gd name="T30" fmla="*/ 23216 w 27999"/>
              <a:gd name="T31" fmla="*/ 4056 h 11216"/>
              <a:gd name="T32" fmla="*/ 23216 w 27999"/>
              <a:gd name="T33" fmla="*/ 11048 h 11216"/>
              <a:gd name="T34" fmla="*/ 18600 w 27999"/>
              <a:gd name="T35" fmla="*/ 9313 h 11216"/>
              <a:gd name="T36" fmla="*/ 18600 w 27999"/>
              <a:gd name="T37" fmla="*/ 9313 h 11216"/>
              <a:gd name="T38" fmla="*/ 16921 w 27999"/>
              <a:gd name="T39" fmla="*/ 7551 h 11216"/>
              <a:gd name="T40" fmla="*/ 18600 w 27999"/>
              <a:gd name="T41" fmla="*/ 5789 h 11216"/>
              <a:gd name="T42" fmla="*/ 20278 w 27999"/>
              <a:gd name="T43" fmla="*/ 7551 h 11216"/>
              <a:gd name="T44" fmla="*/ 18600 w 27999"/>
              <a:gd name="T45" fmla="*/ 9313 h 11216"/>
              <a:gd name="T46" fmla="*/ 18600 w 27999"/>
              <a:gd name="T47" fmla="*/ 3888 h 11216"/>
              <a:gd name="T48" fmla="*/ 18600 w 27999"/>
              <a:gd name="T49" fmla="*/ 3888 h 11216"/>
              <a:gd name="T50" fmla="*/ 14824 w 27999"/>
              <a:gd name="T51" fmla="*/ 7551 h 11216"/>
              <a:gd name="T52" fmla="*/ 18600 w 27999"/>
              <a:gd name="T53" fmla="*/ 11215 h 11216"/>
              <a:gd name="T54" fmla="*/ 22404 w 27999"/>
              <a:gd name="T55" fmla="*/ 7551 h 11216"/>
              <a:gd name="T56" fmla="*/ 18600 w 27999"/>
              <a:gd name="T57" fmla="*/ 3888 h 11216"/>
              <a:gd name="T58" fmla="*/ 10909 w 27999"/>
              <a:gd name="T59" fmla="*/ 11048 h 11216"/>
              <a:gd name="T60" fmla="*/ 10909 w 27999"/>
              <a:gd name="T61" fmla="*/ 11048 h 11216"/>
              <a:gd name="T62" fmla="*/ 13006 w 27999"/>
              <a:gd name="T63" fmla="*/ 11048 h 11216"/>
              <a:gd name="T64" fmla="*/ 13006 w 27999"/>
              <a:gd name="T65" fmla="*/ 5789 h 11216"/>
              <a:gd name="T66" fmla="*/ 14544 w 27999"/>
              <a:gd name="T67" fmla="*/ 5789 h 11216"/>
              <a:gd name="T68" fmla="*/ 14544 w 27999"/>
              <a:gd name="T69" fmla="*/ 4056 h 11216"/>
              <a:gd name="T70" fmla="*/ 13006 w 27999"/>
              <a:gd name="T71" fmla="*/ 4056 h 11216"/>
              <a:gd name="T72" fmla="*/ 13006 w 27999"/>
              <a:gd name="T73" fmla="*/ 2965 h 11216"/>
              <a:gd name="T74" fmla="*/ 14012 w 27999"/>
              <a:gd name="T75" fmla="*/ 1818 h 11216"/>
              <a:gd name="T76" fmla="*/ 14684 w 27999"/>
              <a:gd name="T77" fmla="*/ 1958 h 11216"/>
              <a:gd name="T78" fmla="*/ 14796 w 27999"/>
              <a:gd name="T79" fmla="*/ 140 h 11216"/>
              <a:gd name="T80" fmla="*/ 13566 w 27999"/>
              <a:gd name="T81" fmla="*/ 28 h 11216"/>
              <a:gd name="T82" fmla="*/ 10909 w 27999"/>
              <a:gd name="T83" fmla="*/ 2825 h 11216"/>
              <a:gd name="T84" fmla="*/ 10909 w 27999"/>
              <a:gd name="T85" fmla="*/ 11048 h 11216"/>
              <a:gd name="T86" fmla="*/ 3217 w 27999"/>
              <a:gd name="T87" fmla="*/ 11048 h 11216"/>
              <a:gd name="T88" fmla="*/ 3217 w 27999"/>
              <a:gd name="T89" fmla="*/ 11048 h 11216"/>
              <a:gd name="T90" fmla="*/ 5315 w 27999"/>
              <a:gd name="T91" fmla="*/ 11048 h 11216"/>
              <a:gd name="T92" fmla="*/ 5315 w 27999"/>
              <a:gd name="T93" fmla="*/ 7551 h 11216"/>
              <a:gd name="T94" fmla="*/ 6573 w 27999"/>
              <a:gd name="T95" fmla="*/ 5789 h 11216"/>
              <a:gd name="T96" fmla="*/ 7665 w 27999"/>
              <a:gd name="T97" fmla="*/ 7607 h 11216"/>
              <a:gd name="T98" fmla="*/ 7665 w 27999"/>
              <a:gd name="T99" fmla="*/ 11048 h 11216"/>
              <a:gd name="T100" fmla="*/ 9790 w 27999"/>
              <a:gd name="T101" fmla="*/ 11048 h 11216"/>
              <a:gd name="T102" fmla="*/ 9790 w 27999"/>
              <a:gd name="T103" fmla="*/ 7187 h 11216"/>
              <a:gd name="T104" fmla="*/ 7245 w 27999"/>
              <a:gd name="T105" fmla="*/ 3888 h 11216"/>
              <a:gd name="T106" fmla="*/ 5231 w 27999"/>
              <a:gd name="T107" fmla="*/ 4699 h 11216"/>
              <a:gd name="T108" fmla="*/ 5231 w 27999"/>
              <a:gd name="T109" fmla="*/ 4056 h 11216"/>
              <a:gd name="T110" fmla="*/ 3217 w 27999"/>
              <a:gd name="T111" fmla="*/ 4056 h 11216"/>
              <a:gd name="T112" fmla="*/ 3217 w 27999"/>
              <a:gd name="T113" fmla="*/ 11048 h 11216"/>
              <a:gd name="T114" fmla="*/ 0 w 27999"/>
              <a:gd name="T115" fmla="*/ 11048 h 11216"/>
              <a:gd name="T116" fmla="*/ 0 w 27999"/>
              <a:gd name="T117" fmla="*/ 11048 h 11216"/>
              <a:gd name="T118" fmla="*/ 2098 w 27999"/>
              <a:gd name="T119" fmla="*/ 11048 h 11216"/>
              <a:gd name="T120" fmla="*/ 2098 w 27999"/>
              <a:gd name="T121" fmla="*/ 4056 h 11216"/>
              <a:gd name="T122" fmla="*/ 0 w 27999"/>
              <a:gd name="T123" fmla="*/ 4056 h 11216"/>
              <a:gd name="T124" fmla="*/ 0 w 27999"/>
              <a:gd name="T125" fmla="*/ 11048 h 1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999" h="11216">
                <a:moveTo>
                  <a:pt x="0" y="2909"/>
                </a:moveTo>
                <a:lnTo>
                  <a:pt x="0" y="2909"/>
                </a:lnTo>
                <a:cubicBezTo>
                  <a:pt x="2098" y="2909"/>
                  <a:pt x="2098" y="2909"/>
                  <a:pt x="2098" y="2909"/>
                </a:cubicBezTo>
                <a:cubicBezTo>
                  <a:pt x="2098" y="308"/>
                  <a:pt x="2098" y="308"/>
                  <a:pt x="2098" y="308"/>
                </a:cubicBezTo>
                <a:cubicBezTo>
                  <a:pt x="0" y="1763"/>
                  <a:pt x="0" y="1763"/>
                  <a:pt x="0" y="1763"/>
                </a:cubicBezTo>
                <a:lnTo>
                  <a:pt x="0" y="2909"/>
                </a:lnTo>
                <a:close/>
                <a:moveTo>
                  <a:pt x="23216" y="11048"/>
                </a:moveTo>
                <a:lnTo>
                  <a:pt x="23216" y="11048"/>
                </a:lnTo>
                <a:cubicBezTo>
                  <a:pt x="25313" y="11048"/>
                  <a:pt x="25313" y="11048"/>
                  <a:pt x="25313" y="11048"/>
                </a:cubicBezTo>
                <a:cubicBezTo>
                  <a:pt x="25313" y="8194"/>
                  <a:pt x="25313" y="8194"/>
                  <a:pt x="25313" y="8194"/>
                </a:cubicBezTo>
                <a:cubicBezTo>
                  <a:pt x="25313" y="6796"/>
                  <a:pt x="25509" y="5622"/>
                  <a:pt x="27103" y="5622"/>
                </a:cubicBezTo>
                <a:cubicBezTo>
                  <a:pt x="27411" y="5622"/>
                  <a:pt x="27719" y="5677"/>
                  <a:pt x="27998" y="5761"/>
                </a:cubicBezTo>
                <a:cubicBezTo>
                  <a:pt x="27998" y="3888"/>
                  <a:pt x="27998" y="3888"/>
                  <a:pt x="27998" y="3888"/>
                </a:cubicBezTo>
                <a:cubicBezTo>
                  <a:pt x="25872" y="3776"/>
                  <a:pt x="25313" y="4672"/>
                  <a:pt x="25313" y="4672"/>
                </a:cubicBezTo>
                <a:cubicBezTo>
                  <a:pt x="25313" y="4056"/>
                  <a:pt x="25313" y="4056"/>
                  <a:pt x="25313" y="4056"/>
                </a:cubicBezTo>
                <a:cubicBezTo>
                  <a:pt x="23216" y="4056"/>
                  <a:pt x="23216" y="4056"/>
                  <a:pt x="23216" y="4056"/>
                </a:cubicBezTo>
                <a:lnTo>
                  <a:pt x="23216" y="11048"/>
                </a:lnTo>
                <a:close/>
                <a:moveTo>
                  <a:pt x="18600" y="9313"/>
                </a:moveTo>
                <a:lnTo>
                  <a:pt x="18600" y="9313"/>
                </a:lnTo>
                <a:cubicBezTo>
                  <a:pt x="17565" y="9313"/>
                  <a:pt x="16921" y="8614"/>
                  <a:pt x="16921" y="7551"/>
                </a:cubicBezTo>
                <a:cubicBezTo>
                  <a:pt x="16921" y="6516"/>
                  <a:pt x="17565" y="5789"/>
                  <a:pt x="18600" y="5789"/>
                </a:cubicBezTo>
                <a:cubicBezTo>
                  <a:pt x="19663" y="5789"/>
                  <a:pt x="20278" y="6516"/>
                  <a:pt x="20278" y="7551"/>
                </a:cubicBezTo>
                <a:cubicBezTo>
                  <a:pt x="20278" y="8586"/>
                  <a:pt x="19663" y="9313"/>
                  <a:pt x="18600" y="9313"/>
                </a:cubicBezTo>
                <a:close/>
                <a:moveTo>
                  <a:pt x="18600" y="3888"/>
                </a:moveTo>
                <a:lnTo>
                  <a:pt x="18600" y="3888"/>
                </a:lnTo>
                <a:cubicBezTo>
                  <a:pt x="16503" y="3888"/>
                  <a:pt x="14824" y="5343"/>
                  <a:pt x="14824" y="7551"/>
                </a:cubicBezTo>
                <a:cubicBezTo>
                  <a:pt x="14824" y="9788"/>
                  <a:pt x="16503" y="11215"/>
                  <a:pt x="18600" y="11215"/>
                </a:cubicBezTo>
                <a:cubicBezTo>
                  <a:pt x="20698" y="11215"/>
                  <a:pt x="22404" y="9788"/>
                  <a:pt x="22404" y="7551"/>
                </a:cubicBezTo>
                <a:cubicBezTo>
                  <a:pt x="22404" y="5343"/>
                  <a:pt x="20698" y="3888"/>
                  <a:pt x="18600" y="3888"/>
                </a:cubicBezTo>
                <a:close/>
                <a:moveTo>
                  <a:pt x="10909" y="11048"/>
                </a:moveTo>
                <a:lnTo>
                  <a:pt x="10909" y="11048"/>
                </a:lnTo>
                <a:cubicBezTo>
                  <a:pt x="13006" y="11048"/>
                  <a:pt x="13006" y="11048"/>
                  <a:pt x="13006" y="11048"/>
                </a:cubicBezTo>
                <a:cubicBezTo>
                  <a:pt x="13006" y="5789"/>
                  <a:pt x="13006" y="5789"/>
                  <a:pt x="13006" y="5789"/>
                </a:cubicBezTo>
                <a:cubicBezTo>
                  <a:pt x="14544" y="5789"/>
                  <a:pt x="14544" y="5789"/>
                  <a:pt x="14544" y="5789"/>
                </a:cubicBezTo>
                <a:cubicBezTo>
                  <a:pt x="14544" y="4056"/>
                  <a:pt x="14544" y="4056"/>
                  <a:pt x="14544" y="4056"/>
                </a:cubicBezTo>
                <a:cubicBezTo>
                  <a:pt x="13006" y="4056"/>
                  <a:pt x="13006" y="4056"/>
                  <a:pt x="13006" y="4056"/>
                </a:cubicBezTo>
                <a:cubicBezTo>
                  <a:pt x="13006" y="2965"/>
                  <a:pt x="13006" y="2965"/>
                  <a:pt x="13006" y="2965"/>
                </a:cubicBezTo>
                <a:cubicBezTo>
                  <a:pt x="13006" y="2042"/>
                  <a:pt x="13342" y="1818"/>
                  <a:pt x="14012" y="1818"/>
                </a:cubicBezTo>
                <a:cubicBezTo>
                  <a:pt x="14236" y="1818"/>
                  <a:pt x="14489" y="1874"/>
                  <a:pt x="14684" y="1958"/>
                </a:cubicBezTo>
                <a:cubicBezTo>
                  <a:pt x="14796" y="140"/>
                  <a:pt x="14796" y="140"/>
                  <a:pt x="14796" y="140"/>
                </a:cubicBezTo>
                <a:cubicBezTo>
                  <a:pt x="14377" y="56"/>
                  <a:pt x="13986" y="0"/>
                  <a:pt x="13566" y="28"/>
                </a:cubicBezTo>
                <a:cubicBezTo>
                  <a:pt x="11273" y="28"/>
                  <a:pt x="10909" y="1315"/>
                  <a:pt x="10909" y="2825"/>
                </a:cubicBezTo>
                <a:lnTo>
                  <a:pt x="10909" y="11048"/>
                </a:lnTo>
                <a:close/>
                <a:moveTo>
                  <a:pt x="3217" y="11048"/>
                </a:moveTo>
                <a:lnTo>
                  <a:pt x="3217" y="11048"/>
                </a:lnTo>
                <a:cubicBezTo>
                  <a:pt x="5315" y="11048"/>
                  <a:pt x="5315" y="11048"/>
                  <a:pt x="5315" y="11048"/>
                </a:cubicBezTo>
                <a:cubicBezTo>
                  <a:pt x="5315" y="7551"/>
                  <a:pt x="5315" y="7551"/>
                  <a:pt x="5315" y="7551"/>
                </a:cubicBezTo>
                <a:cubicBezTo>
                  <a:pt x="5315" y="6656"/>
                  <a:pt x="5482" y="5789"/>
                  <a:pt x="6573" y="5789"/>
                </a:cubicBezTo>
                <a:cubicBezTo>
                  <a:pt x="7665" y="5789"/>
                  <a:pt x="7665" y="6824"/>
                  <a:pt x="7665" y="7607"/>
                </a:cubicBezTo>
                <a:cubicBezTo>
                  <a:pt x="7665" y="11048"/>
                  <a:pt x="7665" y="11048"/>
                  <a:pt x="7665" y="11048"/>
                </a:cubicBezTo>
                <a:cubicBezTo>
                  <a:pt x="9790" y="11048"/>
                  <a:pt x="9790" y="11048"/>
                  <a:pt x="9790" y="11048"/>
                </a:cubicBezTo>
                <a:cubicBezTo>
                  <a:pt x="9790" y="7187"/>
                  <a:pt x="9790" y="7187"/>
                  <a:pt x="9790" y="7187"/>
                </a:cubicBezTo>
                <a:cubicBezTo>
                  <a:pt x="9790" y="5314"/>
                  <a:pt x="9398" y="3888"/>
                  <a:pt x="7245" y="3888"/>
                </a:cubicBezTo>
                <a:cubicBezTo>
                  <a:pt x="5594" y="3888"/>
                  <a:pt x="5231" y="4699"/>
                  <a:pt x="5231" y="4699"/>
                </a:cubicBezTo>
                <a:cubicBezTo>
                  <a:pt x="5231" y="4056"/>
                  <a:pt x="5231" y="4056"/>
                  <a:pt x="5231" y="4056"/>
                </a:cubicBezTo>
                <a:cubicBezTo>
                  <a:pt x="3217" y="4056"/>
                  <a:pt x="3217" y="4056"/>
                  <a:pt x="3217" y="4056"/>
                </a:cubicBezTo>
                <a:lnTo>
                  <a:pt x="3217" y="11048"/>
                </a:lnTo>
                <a:close/>
                <a:moveTo>
                  <a:pt x="0" y="11048"/>
                </a:moveTo>
                <a:lnTo>
                  <a:pt x="0" y="11048"/>
                </a:lnTo>
                <a:cubicBezTo>
                  <a:pt x="2098" y="11048"/>
                  <a:pt x="2098" y="11048"/>
                  <a:pt x="2098" y="11048"/>
                </a:cubicBezTo>
                <a:cubicBezTo>
                  <a:pt x="2098" y="4056"/>
                  <a:pt x="2098" y="4056"/>
                  <a:pt x="2098" y="4056"/>
                </a:cubicBezTo>
                <a:cubicBezTo>
                  <a:pt x="0" y="4056"/>
                  <a:pt x="0" y="4056"/>
                  <a:pt x="0" y="4056"/>
                </a:cubicBezTo>
                <a:lnTo>
                  <a:pt x="0" y="11048"/>
                </a:lnTo>
                <a:close/>
              </a:path>
            </a:pathLst>
          </a:custGeom>
          <a:solidFill>
            <a:srgbClr val="181E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855211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emplate ends here—DO NOT USE">
    <p:bg>
      <p:bgPr>
        <a:solidFill>
          <a:srgbClr val="151C2D"/>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6828ACF-D807-AF49-8CC3-397AC60277C5}"/>
              </a:ext>
            </a:extLst>
          </p:cNvPr>
          <p:cNvSpPr>
            <a:spLocks noGrp="1"/>
          </p:cNvSpPr>
          <p:nvPr>
            <p:ph type="ftr" sz="quarter" idx="10"/>
          </p:nvPr>
        </p:nvSpPr>
        <p:spPr>
          <a:xfrm>
            <a:off x="905256" y="8520358"/>
            <a:ext cx="5486936" cy="138499"/>
          </a:xfrm>
        </p:spPr>
        <p:txBody>
          <a:bodyPr/>
          <a:lstStyle>
            <a:lvl1pPr>
              <a:defRPr>
                <a:solidFill>
                  <a:schemeClr val="tx2"/>
                </a:solidFill>
              </a:defRPr>
            </a:lvl1pPr>
          </a:lstStyle>
          <a:p>
            <a:r>
              <a:rPr lang="en-US"/>
              <a:t>Corporate PowerPoint Template</a:t>
            </a:r>
          </a:p>
        </p:txBody>
      </p:sp>
      <p:sp>
        <p:nvSpPr>
          <p:cNvPr id="6" name="TextBox 5">
            <a:extLst>
              <a:ext uri="{FF2B5EF4-FFF2-40B4-BE49-F238E27FC236}">
                <a16:creationId xmlns:a16="http://schemas.microsoft.com/office/drawing/2014/main" id="{B730D2E9-A703-3244-8E2B-93F86FF22C06}"/>
              </a:ext>
            </a:extLst>
          </p:cNvPr>
          <p:cNvSpPr txBox="1"/>
          <p:nvPr/>
        </p:nvSpPr>
        <p:spPr>
          <a:xfrm>
            <a:off x="1814207" y="3328930"/>
            <a:ext cx="12629176" cy="3804888"/>
          </a:xfrm>
          <a:prstGeom prst="rect">
            <a:avLst/>
          </a:prstGeom>
          <a:noFill/>
        </p:spPr>
        <p:txBody>
          <a:bodyPr wrap="square" lIns="0" tIns="0" rIns="0" bIns="0" rtlCol="0">
            <a:spAutoFit/>
          </a:bodyPr>
          <a:lstStyle/>
          <a:p>
            <a:pPr algn="ctr">
              <a:lnSpc>
                <a:spcPct val="105000"/>
              </a:lnSpc>
              <a:spcBef>
                <a:spcPts val="2400"/>
              </a:spcBef>
            </a:pPr>
            <a:r>
              <a:rPr lang="en-US" sz="1800" b="0" i="0" spc="600">
                <a:solidFill>
                  <a:schemeClr val="bg1"/>
                </a:solidFill>
                <a:latin typeface="Arial" panose="020B0604020202020204" pitchFamily="34" charset="0"/>
              </a:rPr>
              <a:t>****** IMPORTANT******</a:t>
            </a:r>
          </a:p>
          <a:p>
            <a:pPr algn="ctr">
              <a:lnSpc>
                <a:spcPct val="105000"/>
              </a:lnSpc>
              <a:spcBef>
                <a:spcPts val="2400"/>
              </a:spcBef>
            </a:pPr>
            <a:r>
              <a:rPr lang="en-US" sz="6600" b="0" i="0" spc="50" baseline="0">
                <a:solidFill>
                  <a:schemeClr val="accent4">
                    <a:lumMod val="60000"/>
                    <a:lumOff val="40000"/>
                  </a:schemeClr>
                </a:solidFill>
                <a:latin typeface="Arial" panose="020B0604020202020204" pitchFamily="34" charset="0"/>
              </a:rPr>
              <a:t>END OF TEMPLATE</a:t>
            </a:r>
            <a:endParaRPr lang="en-US" sz="4000" b="0" i="0" spc="50" baseline="0">
              <a:solidFill>
                <a:schemeClr val="accent4">
                  <a:lumMod val="60000"/>
                  <a:lumOff val="40000"/>
                </a:schemeClr>
              </a:solidFill>
              <a:latin typeface="Arial" panose="020B0604020202020204" pitchFamily="34" charset="0"/>
            </a:endParaRPr>
          </a:p>
          <a:p>
            <a:pPr algn="ctr">
              <a:lnSpc>
                <a:spcPct val="105000"/>
              </a:lnSpc>
              <a:spcBef>
                <a:spcPts val="2400"/>
              </a:spcBef>
            </a:pPr>
            <a:r>
              <a:rPr lang="en-US" sz="2400" b="0" i="0">
                <a:solidFill>
                  <a:schemeClr val="bg1">
                    <a:lumMod val="85000"/>
                    <a:alpha val="54000"/>
                  </a:schemeClr>
                </a:solidFill>
                <a:latin typeface="Arial" panose="020B0604020202020204" pitchFamily="34" charset="0"/>
              </a:rPr>
              <a:t>Any master slide layouts that exist beyond this point are from slides brought</a:t>
            </a:r>
            <a:br>
              <a:rPr lang="en-US" sz="2400" b="0" i="0">
                <a:solidFill>
                  <a:schemeClr val="bg1">
                    <a:lumMod val="85000"/>
                    <a:alpha val="54000"/>
                  </a:schemeClr>
                </a:solidFill>
                <a:latin typeface="Arial" panose="020B0604020202020204" pitchFamily="34" charset="0"/>
              </a:rPr>
            </a:br>
            <a:r>
              <a:rPr lang="en-US" sz="2400" b="0" i="0">
                <a:solidFill>
                  <a:schemeClr val="bg1">
                    <a:lumMod val="85000"/>
                    <a:alpha val="54000"/>
                  </a:schemeClr>
                </a:solidFill>
                <a:latin typeface="Arial" panose="020B0604020202020204" pitchFamily="34" charset="0"/>
              </a:rPr>
              <a:t>into this document for other presentations/external sources.</a:t>
            </a:r>
          </a:p>
          <a:p>
            <a:pPr algn="ctr">
              <a:lnSpc>
                <a:spcPct val="105000"/>
              </a:lnSpc>
              <a:spcBef>
                <a:spcPts val="2400"/>
              </a:spcBef>
            </a:pPr>
            <a:r>
              <a:rPr lang="en-US" sz="2400" b="0" i="0">
                <a:solidFill>
                  <a:schemeClr val="bg1">
                    <a:lumMod val="85000"/>
                    <a:alpha val="54000"/>
                  </a:schemeClr>
                </a:solidFill>
                <a:latin typeface="Arial" panose="020B0604020202020204" pitchFamily="34" charset="0"/>
              </a:rPr>
              <a:t>Please apply an Infor template master above to your content</a:t>
            </a:r>
            <a:br>
              <a:rPr lang="en-US" sz="2400" b="0" i="0">
                <a:solidFill>
                  <a:schemeClr val="bg1">
                    <a:lumMod val="85000"/>
                    <a:alpha val="54000"/>
                  </a:schemeClr>
                </a:solidFill>
                <a:latin typeface="Arial" panose="020B0604020202020204" pitchFamily="34" charset="0"/>
              </a:rPr>
            </a:br>
            <a:r>
              <a:rPr lang="en-US" sz="2400" b="0" i="0">
                <a:solidFill>
                  <a:schemeClr val="bg1">
                    <a:lumMod val="85000"/>
                    <a:alpha val="54000"/>
                  </a:schemeClr>
                </a:solidFill>
                <a:latin typeface="Arial" panose="020B0604020202020204" pitchFamily="34" charset="0"/>
              </a:rPr>
              <a:t>and remove any other masters from this document. </a:t>
            </a:r>
            <a:endParaRPr lang="en-US" sz="2400" b="0" i="0">
              <a:solidFill>
                <a:schemeClr val="accent2"/>
              </a:solidFill>
              <a:latin typeface="Arial" panose="020B0604020202020204" pitchFamily="34" charset="0"/>
            </a:endParaRPr>
          </a:p>
        </p:txBody>
      </p:sp>
      <p:pic>
        <p:nvPicPr>
          <p:cNvPr id="7" name="Picture 6">
            <a:extLst>
              <a:ext uri="{FF2B5EF4-FFF2-40B4-BE49-F238E27FC236}">
                <a16:creationId xmlns:a16="http://schemas.microsoft.com/office/drawing/2014/main" id="{D46DA6D8-D97B-8D4A-96A2-3479A618137C}"/>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7115550" y="1852451"/>
            <a:ext cx="2026488" cy="815389"/>
          </a:xfrm>
          <a:prstGeom prst="rect">
            <a:avLst/>
          </a:prstGeom>
        </p:spPr>
      </p:pic>
    </p:spTree>
    <p:extLst>
      <p:ext uri="{BB962C8B-B14F-4D97-AF65-F5344CB8AC3E}">
        <p14:creationId xmlns:p14="http://schemas.microsoft.com/office/powerpoint/2010/main" val="1729115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Infor_2023 - Title (40%)">
    <p:spTree>
      <p:nvGrpSpPr>
        <p:cNvPr id="1" name=""/>
        <p:cNvGrpSpPr/>
        <p:nvPr/>
      </p:nvGrpSpPr>
      <p:grpSpPr>
        <a:xfrm>
          <a:off x="0" y="0"/>
          <a:ext cx="0" cy="0"/>
          <a:chOff x="0" y="0"/>
          <a:chExt cx="0" cy="0"/>
        </a:xfrm>
      </p:grpSpPr>
      <p:sp>
        <p:nvSpPr>
          <p:cNvPr id="13" name="Slide Title">
            <a:extLst>
              <a:ext uri="{FF2B5EF4-FFF2-40B4-BE49-F238E27FC236}">
                <a16:creationId xmlns:a16="http://schemas.microsoft.com/office/drawing/2014/main" id="{19C014BA-1675-FE41-BF72-D453070D19A9}"/>
              </a:ext>
            </a:extLst>
          </p:cNvPr>
          <p:cNvSpPr>
            <a:spLocks noGrp="1"/>
          </p:cNvSpPr>
          <p:nvPr>
            <p:ph type="title"/>
          </p:nvPr>
        </p:nvSpPr>
        <p:spPr>
          <a:xfrm>
            <a:off x="868680" y="3554893"/>
            <a:ext cx="6738112" cy="1099219"/>
          </a:xfrm>
        </p:spPr>
        <p:txBody>
          <a:bodyPr>
            <a:noAutofit/>
          </a:bodyPr>
          <a:lstStyle/>
          <a:p>
            <a:r>
              <a:rPr lang="en-US"/>
              <a:t>Click to edit Master title style</a:t>
            </a:r>
          </a:p>
        </p:txBody>
      </p:sp>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6" name="Slide Number Placeholder">
            <a:extLst>
              <a:ext uri="{FF2B5EF4-FFF2-40B4-BE49-F238E27FC236}">
                <a16:creationId xmlns:a16="http://schemas.microsoft.com/office/drawing/2014/main" id="{43DA833E-942F-8940-B1D8-5216DB89E9B2}"/>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7" name="eyebrow">
            <a:extLst>
              <a:ext uri="{FF2B5EF4-FFF2-40B4-BE49-F238E27FC236}">
                <a16:creationId xmlns:a16="http://schemas.microsoft.com/office/drawing/2014/main" id="{75E3AF79-308C-1B47-B7DC-4F38056C0C16}"/>
              </a:ext>
            </a:extLst>
          </p:cNvPr>
          <p:cNvSpPr>
            <a:spLocks noGrp="1"/>
          </p:cNvSpPr>
          <p:nvPr>
            <p:ph type="body" sz="quarter" idx="13"/>
          </p:nvPr>
        </p:nvSpPr>
        <p:spPr>
          <a:xfrm>
            <a:off x="905256" y="3154680"/>
            <a:ext cx="6701536" cy="214033"/>
          </a:xfrm>
        </p:spPr>
        <p:txBody>
          <a:bodyPr vert="horz" wrap="square" lIns="0" tIns="0" rIns="0" bIns="0" rtlCol="0">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Click to edit Master text styles</a:t>
            </a:r>
          </a:p>
        </p:txBody>
      </p:sp>
    </p:spTree>
    <p:extLst>
      <p:ext uri="{BB962C8B-B14F-4D97-AF65-F5344CB8AC3E}">
        <p14:creationId xmlns:p14="http://schemas.microsoft.com/office/powerpoint/2010/main" val="3343644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1"/>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1"/>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p>
            <a:r>
              <a:rPr lang="en-US"/>
              <a:t>Header only</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Tree>
    <p:extLst>
      <p:ext uri="{BB962C8B-B14F-4D97-AF65-F5344CB8AC3E}">
        <p14:creationId xmlns:p14="http://schemas.microsoft.com/office/powerpoint/2010/main" val="35790258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basic content">
    <p:spTree>
      <p:nvGrpSpPr>
        <p:cNvPr id="1" name=""/>
        <p:cNvGrpSpPr/>
        <p:nvPr/>
      </p:nvGrpSpPr>
      <p:grpSpPr>
        <a:xfrm>
          <a:off x="0" y="0"/>
          <a:ext cx="0" cy="0"/>
          <a:chOff x="0" y="0"/>
          <a:chExt cx="0" cy="0"/>
        </a:xfrm>
      </p:grpSpPr>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p>
            <a:r>
              <a:rPr lang="en-US"/>
              <a:t>Header – basic content</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5" name="Content Placeholder 4">
            <a:extLst>
              <a:ext uri="{FF2B5EF4-FFF2-40B4-BE49-F238E27FC236}">
                <a16:creationId xmlns:a16="http://schemas.microsoft.com/office/drawing/2014/main" id="{633C5821-1D66-B39E-FF2E-F5E8B8816806}"/>
              </a:ext>
            </a:extLst>
          </p:cNvPr>
          <p:cNvSpPr>
            <a:spLocks noGrp="1"/>
          </p:cNvSpPr>
          <p:nvPr>
            <p:ph sz="quarter" idx="13"/>
          </p:nvPr>
        </p:nvSpPr>
        <p:spPr>
          <a:xfrm>
            <a:off x="905255" y="2604258"/>
            <a:ext cx="14433990" cy="5663442"/>
          </a:xfrm>
        </p:spPr>
        <p:txBody>
          <a:bodyPr>
            <a:noAutofit/>
          </a:bodyPr>
          <a:lstStyle>
            <a:lvl1pPr>
              <a:spcBef>
                <a:spcPts val="1400"/>
              </a:spcBef>
              <a:spcAft>
                <a:spcPts val="600"/>
              </a:spcAft>
              <a:defRPr/>
            </a:lvl1pPr>
            <a:lvl2pPr>
              <a:spcBef>
                <a:spcPts val="300"/>
              </a:spcBef>
              <a:spcAft>
                <a:spcPts val="300"/>
              </a:spcAft>
              <a:defRPr/>
            </a:lvl2pPr>
            <a:lvl3pPr>
              <a:spcBef>
                <a:spcPts val="300"/>
              </a:spcBef>
              <a:defRPr/>
            </a:lvl3pPr>
            <a:lvl4pPr>
              <a:spcBef>
                <a:spcPts val="300"/>
              </a:spcBef>
              <a:defRPr/>
            </a:lvl4pPr>
            <a:lvl5pPr>
              <a:spcBef>
                <a:spcPts val="3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43042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only – background imag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17C6A16-DCD7-856B-E86C-D3FBF5FCE00E}"/>
              </a:ext>
            </a:extLst>
          </p:cNvPr>
          <p:cNvSpPr>
            <a:spLocks noGrp="1"/>
          </p:cNvSpPr>
          <p:nvPr>
            <p:ph type="pic" sz="quarter" idx="13" hasCustomPrompt="1"/>
          </p:nvPr>
        </p:nvSpPr>
        <p:spPr>
          <a:xfrm>
            <a:off x="0" y="0"/>
            <a:ext cx="16257588" cy="9144000"/>
          </a:xfrm>
          <a:pattFill prst="dkUpDiag">
            <a:fgClr>
              <a:schemeClr val="bg1">
                <a:lumMod val="75000"/>
              </a:schemeClr>
            </a:fgClr>
            <a:bgClr>
              <a:schemeClr val="bg1"/>
            </a:bgClr>
          </a:pattFill>
        </p:spPr>
        <p:txBody>
          <a:bodyPr bIns="2651760" anchor="ctr" anchorCtr="0">
            <a:normAutofit/>
          </a:bodyPr>
          <a:lstStyle>
            <a:lvl1pPr algn="ctr">
              <a:defRPr sz="1800" spc="-20" baseline="0"/>
            </a:lvl1pPr>
          </a:lstStyle>
          <a:p>
            <a:r>
              <a:rPr lang="en-US"/>
              <a:t>Insert Infor licensed image here</a:t>
            </a:r>
          </a:p>
        </p:txBody>
      </p:sp>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bg1"/>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bg1"/>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p>
            <a:r>
              <a:rPr lang="en-US"/>
              <a:t>Header only – background image</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4" name="Picture Placeholder 3">
            <a:extLst>
              <a:ext uri="{FF2B5EF4-FFF2-40B4-BE49-F238E27FC236}">
                <a16:creationId xmlns:a16="http://schemas.microsoft.com/office/drawing/2014/main" id="{66B44062-0C04-BE3F-6821-40468D469927}"/>
              </a:ext>
            </a:extLst>
          </p:cNvPr>
          <p:cNvSpPr>
            <a:spLocks noGrp="1" noChangeAspect="1"/>
          </p:cNvSpPr>
          <p:nvPr>
            <p:ph type="pic" sz="quarter" idx="15"/>
          </p:nvPr>
        </p:nvSpPr>
        <p:spPr>
          <a:xfrm>
            <a:off x="905256" y="8476488"/>
            <a:ext cx="388839" cy="155448"/>
          </a:xfrm>
          <a:custGeom>
            <a:avLst/>
            <a:gdLst>
              <a:gd name="connsiteX0" fmla="*/ 3028104 w 4558110"/>
              <a:gd name="connsiteY0" fmla="*/ 938968 h 1822217"/>
              <a:gd name="connsiteX1" fmla="*/ 2754761 w 4558110"/>
              <a:gd name="connsiteY1" fmla="*/ 1225788 h 1822217"/>
              <a:gd name="connsiteX2" fmla="*/ 3028104 w 4558110"/>
              <a:gd name="connsiteY2" fmla="*/ 1512608 h 1822217"/>
              <a:gd name="connsiteX3" fmla="*/ 3301284 w 4558110"/>
              <a:gd name="connsiteY3" fmla="*/ 1225788 h 1822217"/>
              <a:gd name="connsiteX4" fmla="*/ 3028104 w 4558110"/>
              <a:gd name="connsiteY4" fmla="*/ 938968 h 1822217"/>
              <a:gd name="connsiteX5" fmla="*/ 0 w 4558110"/>
              <a:gd name="connsiteY5" fmla="*/ 656868 h 1822217"/>
              <a:gd name="connsiteX6" fmla="*/ 341557 w 4558110"/>
              <a:gd name="connsiteY6" fmla="*/ 656868 h 1822217"/>
              <a:gd name="connsiteX7" fmla="*/ 341557 w 4558110"/>
              <a:gd name="connsiteY7" fmla="*/ 1795033 h 1822217"/>
              <a:gd name="connsiteX8" fmla="*/ 0 w 4558110"/>
              <a:gd name="connsiteY8" fmla="*/ 1795033 h 1822217"/>
              <a:gd name="connsiteX9" fmla="*/ 4558110 w 4558110"/>
              <a:gd name="connsiteY9" fmla="*/ 629521 h 1822217"/>
              <a:gd name="connsiteX10" fmla="*/ 4558110 w 4558110"/>
              <a:gd name="connsiteY10" fmla="*/ 934410 h 1822217"/>
              <a:gd name="connsiteX11" fmla="*/ 4412403 w 4558110"/>
              <a:gd name="connsiteY11" fmla="*/ 911783 h 1822217"/>
              <a:gd name="connsiteX12" fmla="*/ 4120989 w 4558110"/>
              <a:gd name="connsiteY12" fmla="*/ 1330456 h 1822217"/>
              <a:gd name="connsiteX13" fmla="*/ 4120989 w 4558110"/>
              <a:gd name="connsiteY13" fmla="*/ 1795033 h 1822217"/>
              <a:gd name="connsiteX14" fmla="*/ 3779595 w 4558110"/>
              <a:gd name="connsiteY14" fmla="*/ 1795033 h 1822217"/>
              <a:gd name="connsiteX15" fmla="*/ 3779595 w 4558110"/>
              <a:gd name="connsiteY15" fmla="*/ 656868 h 1822217"/>
              <a:gd name="connsiteX16" fmla="*/ 4120989 w 4558110"/>
              <a:gd name="connsiteY16" fmla="*/ 656868 h 1822217"/>
              <a:gd name="connsiteX17" fmla="*/ 4120989 w 4558110"/>
              <a:gd name="connsiteY17" fmla="*/ 757141 h 1822217"/>
              <a:gd name="connsiteX18" fmla="*/ 4558110 w 4558110"/>
              <a:gd name="connsiteY18" fmla="*/ 629521 h 1822217"/>
              <a:gd name="connsiteX19" fmla="*/ 3028104 w 4558110"/>
              <a:gd name="connsiteY19" fmla="*/ 629521 h 1822217"/>
              <a:gd name="connsiteX20" fmla="*/ 3647400 w 4558110"/>
              <a:gd name="connsiteY20" fmla="*/ 1225788 h 1822217"/>
              <a:gd name="connsiteX21" fmla="*/ 3028104 w 4558110"/>
              <a:gd name="connsiteY21" fmla="*/ 1822217 h 1822217"/>
              <a:gd name="connsiteX22" fmla="*/ 2413366 w 4558110"/>
              <a:gd name="connsiteY22" fmla="*/ 1225788 h 1822217"/>
              <a:gd name="connsiteX23" fmla="*/ 3028104 w 4558110"/>
              <a:gd name="connsiteY23" fmla="*/ 629521 h 1822217"/>
              <a:gd name="connsiteX24" fmla="*/ 1179495 w 4558110"/>
              <a:gd name="connsiteY24" fmla="*/ 629521 h 1822217"/>
              <a:gd name="connsiteX25" fmla="*/ 1593825 w 4558110"/>
              <a:gd name="connsiteY25" fmla="*/ 1166535 h 1822217"/>
              <a:gd name="connsiteX26" fmla="*/ 1593825 w 4558110"/>
              <a:gd name="connsiteY26" fmla="*/ 1795033 h 1822217"/>
              <a:gd name="connsiteX27" fmla="*/ 1247872 w 4558110"/>
              <a:gd name="connsiteY27" fmla="*/ 1795033 h 1822217"/>
              <a:gd name="connsiteX28" fmla="*/ 1247872 w 4558110"/>
              <a:gd name="connsiteY28" fmla="*/ 1234903 h 1822217"/>
              <a:gd name="connsiteX29" fmla="*/ 1070093 w 4558110"/>
              <a:gd name="connsiteY29" fmla="*/ 938968 h 1822217"/>
              <a:gd name="connsiteX30" fmla="*/ 865289 w 4558110"/>
              <a:gd name="connsiteY30" fmla="*/ 1225788 h 1822217"/>
              <a:gd name="connsiteX31" fmla="*/ 865289 w 4558110"/>
              <a:gd name="connsiteY31" fmla="*/ 1795033 h 1822217"/>
              <a:gd name="connsiteX32" fmla="*/ 523732 w 4558110"/>
              <a:gd name="connsiteY32" fmla="*/ 1795033 h 1822217"/>
              <a:gd name="connsiteX33" fmla="*/ 523732 w 4558110"/>
              <a:gd name="connsiteY33" fmla="*/ 656868 h 1822217"/>
              <a:gd name="connsiteX34" fmla="*/ 851614 w 4558110"/>
              <a:gd name="connsiteY34" fmla="*/ 656868 h 1822217"/>
              <a:gd name="connsiteX35" fmla="*/ 851614 w 4558110"/>
              <a:gd name="connsiteY35" fmla="*/ 761536 h 1822217"/>
              <a:gd name="connsiteX36" fmla="*/ 1179495 w 4558110"/>
              <a:gd name="connsiteY36" fmla="*/ 629521 h 1822217"/>
              <a:gd name="connsiteX37" fmla="*/ 341557 w 4558110"/>
              <a:gd name="connsiteY37" fmla="*/ 46765 h 1822217"/>
              <a:gd name="connsiteX38" fmla="*/ 341557 w 4558110"/>
              <a:gd name="connsiteY38" fmla="*/ 470158 h 1822217"/>
              <a:gd name="connsiteX39" fmla="*/ 0 w 4558110"/>
              <a:gd name="connsiteY39" fmla="*/ 470158 h 1822217"/>
              <a:gd name="connsiteX40" fmla="*/ 0 w 4558110"/>
              <a:gd name="connsiteY40" fmla="*/ 283611 h 1822217"/>
              <a:gd name="connsiteX41" fmla="*/ 341557 w 4558110"/>
              <a:gd name="connsiteY41" fmla="*/ 46765 h 1822217"/>
              <a:gd name="connsiteX42" fmla="*/ 2208562 w 4558110"/>
              <a:gd name="connsiteY42" fmla="*/ 1186 h 1822217"/>
              <a:gd name="connsiteX43" fmla="*/ 2408808 w 4558110"/>
              <a:gd name="connsiteY43" fmla="*/ 19418 h 1822217"/>
              <a:gd name="connsiteX44" fmla="*/ 2390574 w 4558110"/>
              <a:gd name="connsiteY44" fmla="*/ 315353 h 1822217"/>
              <a:gd name="connsiteX45" fmla="*/ 2281172 w 4558110"/>
              <a:gd name="connsiteY45" fmla="*/ 292564 h 1822217"/>
              <a:gd name="connsiteX46" fmla="*/ 2117394 w 4558110"/>
              <a:gd name="connsiteY46" fmla="*/ 479274 h 1822217"/>
              <a:gd name="connsiteX47" fmla="*/ 2117394 w 4558110"/>
              <a:gd name="connsiteY47" fmla="*/ 656868 h 1822217"/>
              <a:gd name="connsiteX48" fmla="*/ 2367782 w 4558110"/>
              <a:gd name="connsiteY48" fmla="*/ 656868 h 1822217"/>
              <a:gd name="connsiteX49" fmla="*/ 2367782 w 4558110"/>
              <a:gd name="connsiteY49" fmla="*/ 938968 h 1822217"/>
              <a:gd name="connsiteX50" fmla="*/ 2117394 w 4558110"/>
              <a:gd name="connsiteY50" fmla="*/ 938968 h 1822217"/>
              <a:gd name="connsiteX51" fmla="*/ 2117394 w 4558110"/>
              <a:gd name="connsiteY51" fmla="*/ 1795033 h 1822217"/>
              <a:gd name="connsiteX52" fmla="*/ 1775999 w 4558110"/>
              <a:gd name="connsiteY52" fmla="*/ 1795033 h 1822217"/>
              <a:gd name="connsiteX53" fmla="*/ 1775999 w 4558110"/>
              <a:gd name="connsiteY53" fmla="*/ 456485 h 1822217"/>
              <a:gd name="connsiteX54" fmla="*/ 2208562 w 4558110"/>
              <a:gd name="connsiteY54" fmla="*/ 1186 h 182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58110" h="1822217">
                <a:moveTo>
                  <a:pt x="3028104" y="938968"/>
                </a:moveTo>
                <a:cubicBezTo>
                  <a:pt x="2859605" y="938968"/>
                  <a:pt x="2754761" y="1057309"/>
                  <a:pt x="2754761" y="1225788"/>
                </a:cubicBezTo>
                <a:cubicBezTo>
                  <a:pt x="2754761" y="1398824"/>
                  <a:pt x="2859605" y="1512608"/>
                  <a:pt x="3028104" y="1512608"/>
                </a:cubicBezTo>
                <a:cubicBezTo>
                  <a:pt x="3201162" y="1512608"/>
                  <a:pt x="3301284" y="1394266"/>
                  <a:pt x="3301284" y="1225788"/>
                </a:cubicBezTo>
                <a:cubicBezTo>
                  <a:pt x="3301284" y="1057309"/>
                  <a:pt x="3201162" y="938968"/>
                  <a:pt x="3028104" y="938968"/>
                </a:cubicBezTo>
                <a:close/>
                <a:moveTo>
                  <a:pt x="0" y="656868"/>
                </a:moveTo>
                <a:cubicBezTo>
                  <a:pt x="0" y="656868"/>
                  <a:pt x="0" y="656868"/>
                  <a:pt x="341557" y="656868"/>
                </a:cubicBezTo>
                <a:cubicBezTo>
                  <a:pt x="341557" y="656868"/>
                  <a:pt x="341557" y="656868"/>
                  <a:pt x="341557" y="1795033"/>
                </a:cubicBezTo>
                <a:cubicBezTo>
                  <a:pt x="341557" y="1795033"/>
                  <a:pt x="341557" y="1795033"/>
                  <a:pt x="0" y="1795033"/>
                </a:cubicBezTo>
                <a:close/>
                <a:moveTo>
                  <a:pt x="4558110" y="629521"/>
                </a:moveTo>
                <a:cubicBezTo>
                  <a:pt x="4558110" y="629521"/>
                  <a:pt x="4558110" y="629521"/>
                  <a:pt x="4558110" y="934410"/>
                </a:cubicBezTo>
                <a:cubicBezTo>
                  <a:pt x="4512689" y="920736"/>
                  <a:pt x="4462546" y="911783"/>
                  <a:pt x="4412403" y="911783"/>
                </a:cubicBezTo>
                <a:cubicBezTo>
                  <a:pt x="4152898" y="911783"/>
                  <a:pt x="4120989" y="1102888"/>
                  <a:pt x="4120989" y="1330456"/>
                </a:cubicBezTo>
                <a:cubicBezTo>
                  <a:pt x="4120989" y="1330456"/>
                  <a:pt x="4120989" y="1330456"/>
                  <a:pt x="4120989" y="1795033"/>
                </a:cubicBezTo>
                <a:cubicBezTo>
                  <a:pt x="4120989" y="1795033"/>
                  <a:pt x="4120989" y="1795033"/>
                  <a:pt x="3779595" y="1795033"/>
                </a:cubicBezTo>
                <a:lnTo>
                  <a:pt x="3779595" y="656868"/>
                </a:lnTo>
                <a:cubicBezTo>
                  <a:pt x="3779595" y="656868"/>
                  <a:pt x="3779595" y="656868"/>
                  <a:pt x="4120989" y="656868"/>
                </a:cubicBezTo>
                <a:cubicBezTo>
                  <a:pt x="4120989" y="656868"/>
                  <a:pt x="4120989" y="656868"/>
                  <a:pt x="4120989" y="757141"/>
                </a:cubicBezTo>
                <a:cubicBezTo>
                  <a:pt x="4120989" y="757141"/>
                  <a:pt x="4211995" y="611289"/>
                  <a:pt x="4558110" y="629521"/>
                </a:cubicBezTo>
                <a:close/>
                <a:moveTo>
                  <a:pt x="3028104" y="629521"/>
                </a:moveTo>
                <a:cubicBezTo>
                  <a:pt x="3369661" y="629521"/>
                  <a:pt x="3647400" y="866367"/>
                  <a:pt x="3647400" y="1225788"/>
                </a:cubicBezTo>
                <a:cubicBezTo>
                  <a:pt x="3647400" y="1589929"/>
                  <a:pt x="3369661" y="1822217"/>
                  <a:pt x="3028104" y="1822217"/>
                </a:cubicBezTo>
                <a:cubicBezTo>
                  <a:pt x="2686710" y="1822217"/>
                  <a:pt x="2413366" y="1589929"/>
                  <a:pt x="2413366" y="1225788"/>
                </a:cubicBezTo>
                <a:cubicBezTo>
                  <a:pt x="2413366" y="866367"/>
                  <a:pt x="2686710" y="629521"/>
                  <a:pt x="3028104" y="629521"/>
                </a:cubicBezTo>
                <a:close/>
                <a:moveTo>
                  <a:pt x="1179495" y="629521"/>
                </a:moveTo>
                <a:cubicBezTo>
                  <a:pt x="1530007" y="629521"/>
                  <a:pt x="1593825" y="861647"/>
                  <a:pt x="1593825" y="1166535"/>
                </a:cubicBezTo>
                <a:cubicBezTo>
                  <a:pt x="1593825" y="1166535"/>
                  <a:pt x="1593825" y="1166535"/>
                  <a:pt x="1593825" y="1795033"/>
                </a:cubicBezTo>
                <a:cubicBezTo>
                  <a:pt x="1593825" y="1795033"/>
                  <a:pt x="1593825" y="1795033"/>
                  <a:pt x="1247872" y="1795033"/>
                </a:cubicBezTo>
                <a:cubicBezTo>
                  <a:pt x="1247872" y="1795033"/>
                  <a:pt x="1247872" y="1795033"/>
                  <a:pt x="1247872" y="1234903"/>
                </a:cubicBezTo>
                <a:cubicBezTo>
                  <a:pt x="1247872" y="1107446"/>
                  <a:pt x="1247872" y="938968"/>
                  <a:pt x="1070093" y="938968"/>
                </a:cubicBezTo>
                <a:cubicBezTo>
                  <a:pt x="892477" y="938968"/>
                  <a:pt x="865289" y="1080099"/>
                  <a:pt x="865289" y="1225788"/>
                </a:cubicBezTo>
                <a:cubicBezTo>
                  <a:pt x="865289" y="1225788"/>
                  <a:pt x="865289" y="1225788"/>
                  <a:pt x="865289" y="1795033"/>
                </a:cubicBezTo>
                <a:cubicBezTo>
                  <a:pt x="865289" y="1795033"/>
                  <a:pt x="865289" y="1795033"/>
                  <a:pt x="523732" y="1795033"/>
                </a:cubicBezTo>
                <a:lnTo>
                  <a:pt x="523732" y="656868"/>
                </a:lnTo>
                <a:cubicBezTo>
                  <a:pt x="523732" y="656868"/>
                  <a:pt x="523732" y="656868"/>
                  <a:pt x="851614" y="656868"/>
                </a:cubicBezTo>
                <a:cubicBezTo>
                  <a:pt x="851614" y="656868"/>
                  <a:pt x="851614" y="656868"/>
                  <a:pt x="851614" y="761536"/>
                </a:cubicBezTo>
                <a:cubicBezTo>
                  <a:pt x="851614" y="761536"/>
                  <a:pt x="910711" y="629521"/>
                  <a:pt x="1179495" y="629521"/>
                </a:cubicBezTo>
                <a:close/>
                <a:moveTo>
                  <a:pt x="341557" y="46765"/>
                </a:moveTo>
                <a:cubicBezTo>
                  <a:pt x="341557" y="46765"/>
                  <a:pt x="341557" y="46765"/>
                  <a:pt x="341557" y="470158"/>
                </a:cubicBezTo>
                <a:cubicBezTo>
                  <a:pt x="341557" y="470158"/>
                  <a:pt x="341557" y="470158"/>
                  <a:pt x="0" y="470158"/>
                </a:cubicBezTo>
                <a:lnTo>
                  <a:pt x="0" y="283611"/>
                </a:lnTo>
                <a:cubicBezTo>
                  <a:pt x="0" y="283611"/>
                  <a:pt x="0" y="283611"/>
                  <a:pt x="341557" y="46765"/>
                </a:cubicBezTo>
                <a:close/>
                <a:moveTo>
                  <a:pt x="2208562" y="1186"/>
                </a:moveTo>
                <a:cubicBezTo>
                  <a:pt x="2276939" y="-3372"/>
                  <a:pt x="2340594" y="5744"/>
                  <a:pt x="2408808" y="19418"/>
                </a:cubicBezTo>
                <a:cubicBezTo>
                  <a:pt x="2408808" y="19418"/>
                  <a:pt x="2408808" y="19418"/>
                  <a:pt x="2390574" y="315353"/>
                </a:cubicBezTo>
                <a:cubicBezTo>
                  <a:pt x="2358828" y="301680"/>
                  <a:pt x="2317639" y="292564"/>
                  <a:pt x="2281172" y="292564"/>
                </a:cubicBezTo>
                <a:cubicBezTo>
                  <a:pt x="2172095" y="292564"/>
                  <a:pt x="2117394" y="329027"/>
                  <a:pt x="2117394" y="479274"/>
                </a:cubicBezTo>
                <a:cubicBezTo>
                  <a:pt x="2117394" y="479274"/>
                  <a:pt x="2117394" y="479274"/>
                  <a:pt x="2117394" y="656868"/>
                </a:cubicBezTo>
                <a:cubicBezTo>
                  <a:pt x="2117394" y="656868"/>
                  <a:pt x="2117394" y="656868"/>
                  <a:pt x="2367782" y="656868"/>
                </a:cubicBezTo>
                <a:cubicBezTo>
                  <a:pt x="2367782" y="656868"/>
                  <a:pt x="2367782" y="656868"/>
                  <a:pt x="2367782" y="938968"/>
                </a:cubicBezTo>
                <a:cubicBezTo>
                  <a:pt x="2367782" y="938968"/>
                  <a:pt x="2367782" y="938968"/>
                  <a:pt x="2117394" y="938968"/>
                </a:cubicBezTo>
                <a:cubicBezTo>
                  <a:pt x="2117394" y="938968"/>
                  <a:pt x="2117394" y="938968"/>
                  <a:pt x="2117394" y="1795033"/>
                </a:cubicBezTo>
                <a:cubicBezTo>
                  <a:pt x="2117394" y="1795033"/>
                  <a:pt x="2117394" y="1795033"/>
                  <a:pt x="1775999" y="1795033"/>
                </a:cubicBezTo>
                <a:lnTo>
                  <a:pt x="1775999" y="456485"/>
                </a:lnTo>
                <a:cubicBezTo>
                  <a:pt x="1775999" y="210685"/>
                  <a:pt x="1835259" y="1186"/>
                  <a:pt x="2208562" y="1186"/>
                </a:cubicBezTo>
                <a:close/>
              </a:path>
            </a:pathLst>
          </a:custGeom>
          <a:solidFill>
            <a:schemeClr val="bg1"/>
          </a:solidFill>
        </p:spPr>
        <p:txBody>
          <a:bodyPr wrap="square" anchor="ctr">
            <a:noAutofit/>
          </a:bodyPr>
          <a:lstStyle>
            <a:lvl1pPr algn="ctr">
              <a:defRPr sz="100"/>
            </a:lvl1pPr>
          </a:lstStyle>
          <a:p>
            <a:r>
              <a:rPr lang="en-US"/>
              <a:t>Click icon to add picture</a:t>
            </a:r>
          </a:p>
        </p:txBody>
      </p:sp>
      <p:sp>
        <p:nvSpPr>
          <p:cNvPr id="5" name="Picture Placeholder 4">
            <a:extLst>
              <a:ext uri="{FF2B5EF4-FFF2-40B4-BE49-F238E27FC236}">
                <a16:creationId xmlns:a16="http://schemas.microsoft.com/office/drawing/2014/main" id="{6E69E57E-826B-5111-D21D-9C85E763E93B}"/>
              </a:ext>
            </a:extLst>
          </p:cNvPr>
          <p:cNvSpPr>
            <a:spLocks noGrp="1"/>
          </p:cNvSpPr>
          <p:nvPr>
            <p:ph type="pic" sz="quarter" idx="14"/>
          </p:nvPr>
        </p:nvSpPr>
        <p:spPr>
          <a:xfrm>
            <a:off x="12549094" y="8558784"/>
            <a:ext cx="2769169" cy="106524"/>
          </a:xfrm>
          <a:custGeom>
            <a:avLst/>
            <a:gdLst/>
            <a:ahLst/>
            <a:cxnLst/>
            <a:rect l="l" t="t" r="r" b="b"/>
            <a:pathLst>
              <a:path w="2777728" h="107268">
                <a:moveTo>
                  <a:pt x="2547863" y="71773"/>
                </a:moveTo>
                <a:lnTo>
                  <a:pt x="2559304" y="71773"/>
                </a:lnTo>
                <a:lnTo>
                  <a:pt x="2559304" y="83214"/>
                </a:lnTo>
                <a:lnTo>
                  <a:pt x="2547863" y="83214"/>
                </a:lnTo>
                <a:close/>
                <a:moveTo>
                  <a:pt x="2271638" y="71773"/>
                </a:moveTo>
                <a:lnTo>
                  <a:pt x="2283079" y="71773"/>
                </a:lnTo>
                <a:lnTo>
                  <a:pt x="2283079" y="83214"/>
                </a:lnTo>
                <a:lnTo>
                  <a:pt x="2271638" y="83214"/>
                </a:lnTo>
                <a:close/>
                <a:moveTo>
                  <a:pt x="1185788" y="71773"/>
                </a:moveTo>
                <a:lnTo>
                  <a:pt x="1197229" y="71773"/>
                </a:lnTo>
                <a:lnTo>
                  <a:pt x="1197229" y="83214"/>
                </a:lnTo>
                <a:lnTo>
                  <a:pt x="1185788" y="83214"/>
                </a:lnTo>
                <a:close/>
                <a:moveTo>
                  <a:pt x="909563" y="71773"/>
                </a:moveTo>
                <a:lnTo>
                  <a:pt x="921004" y="71773"/>
                </a:lnTo>
                <a:lnTo>
                  <a:pt x="921004" y="83214"/>
                </a:lnTo>
                <a:lnTo>
                  <a:pt x="909563" y="83214"/>
                </a:lnTo>
                <a:close/>
                <a:moveTo>
                  <a:pt x="2654796" y="30919"/>
                </a:moveTo>
                <a:cubicBezTo>
                  <a:pt x="2649773" y="30919"/>
                  <a:pt x="2645606" y="32798"/>
                  <a:pt x="2642294" y="36556"/>
                </a:cubicBezTo>
                <a:cubicBezTo>
                  <a:pt x="2638983" y="40314"/>
                  <a:pt x="2637327" y="45988"/>
                  <a:pt x="2637327" y="53578"/>
                </a:cubicBezTo>
                <a:cubicBezTo>
                  <a:pt x="2637327" y="61169"/>
                  <a:pt x="2638983" y="66852"/>
                  <a:pt x="2642294" y="70628"/>
                </a:cubicBezTo>
                <a:cubicBezTo>
                  <a:pt x="2645606" y="74405"/>
                  <a:pt x="2649773" y="76293"/>
                  <a:pt x="2654796" y="76293"/>
                </a:cubicBezTo>
                <a:cubicBezTo>
                  <a:pt x="2659781" y="76293"/>
                  <a:pt x="2663930" y="74396"/>
                  <a:pt x="2667241" y="70601"/>
                </a:cubicBezTo>
                <a:cubicBezTo>
                  <a:pt x="2670553" y="66805"/>
                  <a:pt x="2672209" y="61020"/>
                  <a:pt x="2672209" y="53243"/>
                </a:cubicBezTo>
                <a:cubicBezTo>
                  <a:pt x="2672209" y="45914"/>
                  <a:pt x="2670544" y="40361"/>
                  <a:pt x="2667213" y="36584"/>
                </a:cubicBezTo>
                <a:cubicBezTo>
                  <a:pt x="2663883" y="32808"/>
                  <a:pt x="2659744" y="30919"/>
                  <a:pt x="2654796" y="30919"/>
                </a:cubicBezTo>
                <a:close/>
                <a:moveTo>
                  <a:pt x="2464296" y="30919"/>
                </a:moveTo>
                <a:cubicBezTo>
                  <a:pt x="2459273" y="30919"/>
                  <a:pt x="2455106" y="32798"/>
                  <a:pt x="2451794" y="36556"/>
                </a:cubicBezTo>
                <a:cubicBezTo>
                  <a:pt x="2448483" y="40314"/>
                  <a:pt x="2446827" y="45988"/>
                  <a:pt x="2446827" y="53578"/>
                </a:cubicBezTo>
                <a:cubicBezTo>
                  <a:pt x="2446827" y="61169"/>
                  <a:pt x="2448483" y="66852"/>
                  <a:pt x="2451794" y="70628"/>
                </a:cubicBezTo>
                <a:cubicBezTo>
                  <a:pt x="2455106" y="74405"/>
                  <a:pt x="2459273" y="76293"/>
                  <a:pt x="2464296" y="76293"/>
                </a:cubicBezTo>
                <a:cubicBezTo>
                  <a:pt x="2469281" y="76293"/>
                  <a:pt x="2473430" y="74396"/>
                  <a:pt x="2476741" y="70601"/>
                </a:cubicBezTo>
                <a:cubicBezTo>
                  <a:pt x="2480053" y="66805"/>
                  <a:pt x="2481709" y="61020"/>
                  <a:pt x="2481709" y="53243"/>
                </a:cubicBezTo>
                <a:cubicBezTo>
                  <a:pt x="2481709" y="45914"/>
                  <a:pt x="2480044" y="40361"/>
                  <a:pt x="2476713" y="36584"/>
                </a:cubicBezTo>
                <a:cubicBezTo>
                  <a:pt x="2473383" y="32808"/>
                  <a:pt x="2469244" y="30919"/>
                  <a:pt x="2464296" y="30919"/>
                </a:cubicBezTo>
                <a:close/>
                <a:moveTo>
                  <a:pt x="2224497" y="30919"/>
                </a:moveTo>
                <a:cubicBezTo>
                  <a:pt x="2220032" y="30919"/>
                  <a:pt x="2216302" y="32742"/>
                  <a:pt x="2213307" y="36389"/>
                </a:cubicBezTo>
                <a:cubicBezTo>
                  <a:pt x="2210311" y="40035"/>
                  <a:pt x="2208814" y="45783"/>
                  <a:pt x="2208814" y="53634"/>
                </a:cubicBezTo>
                <a:cubicBezTo>
                  <a:pt x="2208814" y="61224"/>
                  <a:pt x="2210414" y="66898"/>
                  <a:pt x="2213614" y="70656"/>
                </a:cubicBezTo>
                <a:cubicBezTo>
                  <a:pt x="2216813" y="74414"/>
                  <a:pt x="2220590" y="76293"/>
                  <a:pt x="2224943" y="76293"/>
                </a:cubicBezTo>
                <a:cubicBezTo>
                  <a:pt x="2229334" y="76293"/>
                  <a:pt x="2233064" y="74498"/>
                  <a:pt x="2236133" y="70908"/>
                </a:cubicBezTo>
                <a:cubicBezTo>
                  <a:pt x="2239203" y="67317"/>
                  <a:pt x="2240738" y="61838"/>
                  <a:pt x="2240738" y="54471"/>
                </a:cubicBezTo>
                <a:cubicBezTo>
                  <a:pt x="2240738" y="46360"/>
                  <a:pt x="2239175" y="40407"/>
                  <a:pt x="2236050" y="36612"/>
                </a:cubicBezTo>
                <a:cubicBezTo>
                  <a:pt x="2232924" y="32817"/>
                  <a:pt x="2229073" y="30919"/>
                  <a:pt x="2224497" y="30919"/>
                </a:cubicBezTo>
                <a:close/>
                <a:moveTo>
                  <a:pt x="1538864" y="30919"/>
                </a:moveTo>
                <a:cubicBezTo>
                  <a:pt x="1534399" y="30919"/>
                  <a:pt x="1530604" y="32733"/>
                  <a:pt x="1527479" y="36361"/>
                </a:cubicBezTo>
                <a:cubicBezTo>
                  <a:pt x="1524353" y="39988"/>
                  <a:pt x="1522791" y="45374"/>
                  <a:pt x="1522791" y="52518"/>
                </a:cubicBezTo>
                <a:cubicBezTo>
                  <a:pt x="1522791" y="60294"/>
                  <a:pt x="1524335" y="65968"/>
                  <a:pt x="1527423" y="69540"/>
                </a:cubicBezTo>
                <a:cubicBezTo>
                  <a:pt x="1530511" y="73112"/>
                  <a:pt x="1534381" y="74898"/>
                  <a:pt x="1539031" y="74898"/>
                </a:cubicBezTo>
                <a:cubicBezTo>
                  <a:pt x="1543645" y="74898"/>
                  <a:pt x="1547515" y="73121"/>
                  <a:pt x="1550640" y="69568"/>
                </a:cubicBezTo>
                <a:cubicBezTo>
                  <a:pt x="1553765" y="66015"/>
                  <a:pt x="1555328" y="60443"/>
                  <a:pt x="1555328" y="52853"/>
                </a:cubicBezTo>
                <a:cubicBezTo>
                  <a:pt x="1555328" y="45597"/>
                  <a:pt x="1553719" y="40128"/>
                  <a:pt x="1550501" y="36445"/>
                </a:cubicBezTo>
                <a:cubicBezTo>
                  <a:pt x="1547282" y="32761"/>
                  <a:pt x="1543403" y="30919"/>
                  <a:pt x="1538864" y="30919"/>
                </a:cubicBezTo>
                <a:close/>
                <a:moveTo>
                  <a:pt x="1102221" y="30919"/>
                </a:moveTo>
                <a:cubicBezTo>
                  <a:pt x="1097198" y="30919"/>
                  <a:pt x="1093031" y="32798"/>
                  <a:pt x="1089720" y="36556"/>
                </a:cubicBezTo>
                <a:cubicBezTo>
                  <a:pt x="1086408" y="40314"/>
                  <a:pt x="1084752" y="45988"/>
                  <a:pt x="1084752" y="53578"/>
                </a:cubicBezTo>
                <a:cubicBezTo>
                  <a:pt x="1084752" y="61169"/>
                  <a:pt x="1086408" y="66852"/>
                  <a:pt x="1089720" y="70628"/>
                </a:cubicBezTo>
                <a:cubicBezTo>
                  <a:pt x="1093031" y="74405"/>
                  <a:pt x="1097198" y="76293"/>
                  <a:pt x="1102221" y="76293"/>
                </a:cubicBezTo>
                <a:cubicBezTo>
                  <a:pt x="1107207" y="76293"/>
                  <a:pt x="1111356" y="74396"/>
                  <a:pt x="1114667" y="70601"/>
                </a:cubicBezTo>
                <a:cubicBezTo>
                  <a:pt x="1117978" y="66805"/>
                  <a:pt x="1119634" y="61020"/>
                  <a:pt x="1119634" y="53243"/>
                </a:cubicBezTo>
                <a:cubicBezTo>
                  <a:pt x="1119634" y="45914"/>
                  <a:pt x="1117969" y="40361"/>
                  <a:pt x="1114639" y="36584"/>
                </a:cubicBezTo>
                <a:cubicBezTo>
                  <a:pt x="1111309" y="32808"/>
                  <a:pt x="1107170" y="30919"/>
                  <a:pt x="1102221" y="30919"/>
                </a:cubicBezTo>
                <a:close/>
                <a:moveTo>
                  <a:pt x="367289" y="30919"/>
                </a:moveTo>
                <a:cubicBezTo>
                  <a:pt x="362824" y="30919"/>
                  <a:pt x="359029" y="32733"/>
                  <a:pt x="355904" y="36361"/>
                </a:cubicBezTo>
                <a:cubicBezTo>
                  <a:pt x="352778" y="39988"/>
                  <a:pt x="351216" y="45374"/>
                  <a:pt x="351216" y="52518"/>
                </a:cubicBezTo>
                <a:cubicBezTo>
                  <a:pt x="351216" y="60294"/>
                  <a:pt x="352760" y="65968"/>
                  <a:pt x="355848" y="69540"/>
                </a:cubicBezTo>
                <a:cubicBezTo>
                  <a:pt x="358936" y="73112"/>
                  <a:pt x="362806" y="74898"/>
                  <a:pt x="367457" y="74898"/>
                </a:cubicBezTo>
                <a:cubicBezTo>
                  <a:pt x="372070" y="74898"/>
                  <a:pt x="375940" y="73121"/>
                  <a:pt x="379065" y="69568"/>
                </a:cubicBezTo>
                <a:cubicBezTo>
                  <a:pt x="382191" y="66015"/>
                  <a:pt x="383753" y="60443"/>
                  <a:pt x="383753" y="52853"/>
                </a:cubicBezTo>
                <a:cubicBezTo>
                  <a:pt x="383753" y="45597"/>
                  <a:pt x="382144" y="40128"/>
                  <a:pt x="378926" y="36445"/>
                </a:cubicBezTo>
                <a:cubicBezTo>
                  <a:pt x="375707" y="32761"/>
                  <a:pt x="371828" y="30919"/>
                  <a:pt x="367289" y="30919"/>
                </a:cubicBezTo>
                <a:close/>
                <a:moveTo>
                  <a:pt x="111621" y="30919"/>
                </a:moveTo>
                <a:cubicBezTo>
                  <a:pt x="106598" y="30919"/>
                  <a:pt x="102431" y="32798"/>
                  <a:pt x="99119" y="36556"/>
                </a:cubicBezTo>
                <a:cubicBezTo>
                  <a:pt x="95808" y="40314"/>
                  <a:pt x="94152" y="45988"/>
                  <a:pt x="94152" y="53578"/>
                </a:cubicBezTo>
                <a:cubicBezTo>
                  <a:pt x="94152" y="61169"/>
                  <a:pt x="95808" y="66852"/>
                  <a:pt x="99119" y="70628"/>
                </a:cubicBezTo>
                <a:cubicBezTo>
                  <a:pt x="102431" y="74405"/>
                  <a:pt x="106598" y="76293"/>
                  <a:pt x="111621" y="76293"/>
                </a:cubicBezTo>
                <a:cubicBezTo>
                  <a:pt x="116607" y="76293"/>
                  <a:pt x="120755" y="74396"/>
                  <a:pt x="124067" y="70601"/>
                </a:cubicBezTo>
                <a:cubicBezTo>
                  <a:pt x="127378" y="66805"/>
                  <a:pt x="129034" y="61020"/>
                  <a:pt x="129034" y="53243"/>
                </a:cubicBezTo>
                <a:cubicBezTo>
                  <a:pt x="129034" y="45914"/>
                  <a:pt x="127369" y="40361"/>
                  <a:pt x="124039" y="36584"/>
                </a:cubicBezTo>
                <a:cubicBezTo>
                  <a:pt x="120709" y="32808"/>
                  <a:pt x="116570" y="30919"/>
                  <a:pt x="111621" y="30919"/>
                </a:cubicBezTo>
                <a:close/>
                <a:moveTo>
                  <a:pt x="2159887" y="30863"/>
                </a:moveTo>
                <a:cubicBezTo>
                  <a:pt x="2155273" y="30863"/>
                  <a:pt x="2151394" y="32408"/>
                  <a:pt x="2148250" y="35496"/>
                </a:cubicBezTo>
                <a:cubicBezTo>
                  <a:pt x="2145107" y="38584"/>
                  <a:pt x="2143367" y="42714"/>
                  <a:pt x="2143032" y="47886"/>
                </a:cubicBezTo>
                <a:lnTo>
                  <a:pt x="2176127" y="47886"/>
                </a:lnTo>
                <a:cubicBezTo>
                  <a:pt x="2175681" y="42900"/>
                  <a:pt x="2174416" y="39161"/>
                  <a:pt x="2172333" y="36668"/>
                </a:cubicBezTo>
                <a:cubicBezTo>
                  <a:pt x="2169133" y="32798"/>
                  <a:pt x="2164984" y="30863"/>
                  <a:pt x="2159887" y="30863"/>
                </a:cubicBezTo>
                <a:close/>
                <a:moveTo>
                  <a:pt x="1997962" y="30863"/>
                </a:moveTo>
                <a:cubicBezTo>
                  <a:pt x="1993348" y="30863"/>
                  <a:pt x="1989469" y="32408"/>
                  <a:pt x="1986325" y="35496"/>
                </a:cubicBezTo>
                <a:cubicBezTo>
                  <a:pt x="1983181" y="38584"/>
                  <a:pt x="1981442" y="42714"/>
                  <a:pt x="1981107" y="47886"/>
                </a:cubicBezTo>
                <a:lnTo>
                  <a:pt x="2014203" y="47886"/>
                </a:lnTo>
                <a:cubicBezTo>
                  <a:pt x="2013756" y="42900"/>
                  <a:pt x="2012491" y="39161"/>
                  <a:pt x="2010407" y="36668"/>
                </a:cubicBezTo>
                <a:cubicBezTo>
                  <a:pt x="2007207" y="32798"/>
                  <a:pt x="2003059" y="30863"/>
                  <a:pt x="1997962" y="30863"/>
                </a:cubicBezTo>
                <a:close/>
                <a:moveTo>
                  <a:pt x="1874137" y="30863"/>
                </a:moveTo>
                <a:cubicBezTo>
                  <a:pt x="1869523" y="30863"/>
                  <a:pt x="1865644" y="32408"/>
                  <a:pt x="1862500" y="35496"/>
                </a:cubicBezTo>
                <a:cubicBezTo>
                  <a:pt x="1859356" y="38584"/>
                  <a:pt x="1857617" y="42714"/>
                  <a:pt x="1857282" y="47886"/>
                </a:cubicBezTo>
                <a:lnTo>
                  <a:pt x="1890377" y="47886"/>
                </a:lnTo>
                <a:cubicBezTo>
                  <a:pt x="1889931" y="42900"/>
                  <a:pt x="1888666" y="39161"/>
                  <a:pt x="1886582" y="36668"/>
                </a:cubicBezTo>
                <a:cubicBezTo>
                  <a:pt x="1883382" y="32798"/>
                  <a:pt x="1879234" y="30863"/>
                  <a:pt x="1874137" y="30863"/>
                </a:cubicBezTo>
                <a:close/>
                <a:moveTo>
                  <a:pt x="179636" y="30473"/>
                </a:moveTo>
                <a:cubicBezTo>
                  <a:pt x="175357" y="30473"/>
                  <a:pt x="171571" y="32473"/>
                  <a:pt x="168278" y="36472"/>
                </a:cubicBezTo>
                <a:cubicBezTo>
                  <a:pt x="164985" y="40472"/>
                  <a:pt x="163339" y="46286"/>
                  <a:pt x="163339" y="53913"/>
                </a:cubicBezTo>
                <a:cubicBezTo>
                  <a:pt x="163339" y="61541"/>
                  <a:pt x="164883" y="67178"/>
                  <a:pt x="167971" y="70824"/>
                </a:cubicBezTo>
                <a:cubicBezTo>
                  <a:pt x="171059" y="74470"/>
                  <a:pt x="174799" y="76293"/>
                  <a:pt x="179189" y="76293"/>
                </a:cubicBezTo>
                <a:cubicBezTo>
                  <a:pt x="183654" y="76293"/>
                  <a:pt x="187477" y="74405"/>
                  <a:pt x="190658" y="70628"/>
                </a:cubicBezTo>
                <a:cubicBezTo>
                  <a:pt x="193839" y="66852"/>
                  <a:pt x="195430" y="61001"/>
                  <a:pt x="195430" y="53076"/>
                </a:cubicBezTo>
                <a:cubicBezTo>
                  <a:pt x="195430" y="45523"/>
                  <a:pt x="193876" y="39868"/>
                  <a:pt x="190770" y="36110"/>
                </a:cubicBezTo>
                <a:cubicBezTo>
                  <a:pt x="187663" y="32352"/>
                  <a:pt x="183952" y="30473"/>
                  <a:pt x="179636" y="30473"/>
                </a:cubicBezTo>
                <a:close/>
                <a:moveTo>
                  <a:pt x="2316472" y="23943"/>
                </a:moveTo>
                <a:lnTo>
                  <a:pt x="2326518" y="23943"/>
                </a:lnTo>
                <a:lnTo>
                  <a:pt x="2326518" y="83214"/>
                </a:lnTo>
                <a:lnTo>
                  <a:pt x="2316472" y="83214"/>
                </a:lnTo>
                <a:close/>
                <a:moveTo>
                  <a:pt x="2072208" y="23943"/>
                </a:moveTo>
                <a:lnTo>
                  <a:pt x="2082812" y="23943"/>
                </a:lnTo>
                <a:lnTo>
                  <a:pt x="2095537" y="59438"/>
                </a:lnTo>
                <a:cubicBezTo>
                  <a:pt x="2096914" y="63271"/>
                  <a:pt x="2098179" y="67252"/>
                  <a:pt x="2099332" y="71382"/>
                </a:cubicBezTo>
                <a:cubicBezTo>
                  <a:pt x="2100225" y="68257"/>
                  <a:pt x="2101472" y="64499"/>
                  <a:pt x="2103071" y="60108"/>
                </a:cubicBezTo>
                <a:lnTo>
                  <a:pt x="2116243" y="23943"/>
                </a:lnTo>
                <a:lnTo>
                  <a:pt x="2126568" y="23943"/>
                </a:lnTo>
                <a:lnTo>
                  <a:pt x="2104132" y="83214"/>
                </a:lnTo>
                <a:lnTo>
                  <a:pt x="2094756" y="83214"/>
                </a:lnTo>
                <a:close/>
                <a:moveTo>
                  <a:pt x="1487797" y="23943"/>
                </a:moveTo>
                <a:lnTo>
                  <a:pt x="1497843" y="23943"/>
                </a:lnTo>
                <a:lnTo>
                  <a:pt x="1497843" y="83214"/>
                </a:lnTo>
                <a:lnTo>
                  <a:pt x="1487797" y="83214"/>
                </a:lnTo>
                <a:close/>
                <a:moveTo>
                  <a:pt x="316223" y="23943"/>
                </a:moveTo>
                <a:lnTo>
                  <a:pt x="326268" y="23943"/>
                </a:lnTo>
                <a:lnTo>
                  <a:pt x="326268" y="83214"/>
                </a:lnTo>
                <a:lnTo>
                  <a:pt x="316223" y="83214"/>
                </a:lnTo>
                <a:close/>
                <a:moveTo>
                  <a:pt x="215224" y="23943"/>
                </a:moveTo>
                <a:lnTo>
                  <a:pt x="226051" y="23943"/>
                </a:lnTo>
                <a:lnTo>
                  <a:pt x="238385" y="58266"/>
                </a:lnTo>
                <a:cubicBezTo>
                  <a:pt x="239985" y="62620"/>
                  <a:pt x="241418" y="67196"/>
                  <a:pt x="242683" y="71996"/>
                </a:cubicBezTo>
                <a:cubicBezTo>
                  <a:pt x="243836" y="67382"/>
                  <a:pt x="245213" y="62880"/>
                  <a:pt x="246813" y="58490"/>
                </a:cubicBezTo>
                <a:lnTo>
                  <a:pt x="259482" y="23943"/>
                </a:lnTo>
                <a:lnTo>
                  <a:pt x="269528" y="23943"/>
                </a:lnTo>
                <a:lnTo>
                  <a:pt x="246980" y="84218"/>
                </a:lnTo>
                <a:cubicBezTo>
                  <a:pt x="244562" y="90730"/>
                  <a:pt x="242683" y="95213"/>
                  <a:pt x="241343" y="97669"/>
                </a:cubicBezTo>
                <a:cubicBezTo>
                  <a:pt x="239557" y="100980"/>
                  <a:pt x="237511" y="103408"/>
                  <a:pt x="235204" y="104952"/>
                </a:cubicBezTo>
                <a:cubicBezTo>
                  <a:pt x="232897" y="106496"/>
                  <a:pt x="230144" y="107268"/>
                  <a:pt x="226944" y="107268"/>
                </a:cubicBezTo>
                <a:cubicBezTo>
                  <a:pt x="225009" y="107268"/>
                  <a:pt x="222851" y="106859"/>
                  <a:pt x="220470" y="106040"/>
                </a:cubicBezTo>
                <a:lnTo>
                  <a:pt x="219354" y="96608"/>
                </a:lnTo>
                <a:cubicBezTo>
                  <a:pt x="221549" y="97204"/>
                  <a:pt x="223465" y="97501"/>
                  <a:pt x="225102" y="97501"/>
                </a:cubicBezTo>
                <a:cubicBezTo>
                  <a:pt x="227335" y="97501"/>
                  <a:pt x="229121" y="97129"/>
                  <a:pt x="230460" y="96385"/>
                </a:cubicBezTo>
                <a:cubicBezTo>
                  <a:pt x="231800" y="95641"/>
                  <a:pt x="232897" y="94599"/>
                  <a:pt x="233753" y="93260"/>
                </a:cubicBezTo>
                <a:cubicBezTo>
                  <a:pt x="234386" y="92255"/>
                  <a:pt x="235409" y="89762"/>
                  <a:pt x="236823" y="85781"/>
                </a:cubicBezTo>
                <a:cubicBezTo>
                  <a:pt x="237009" y="85223"/>
                  <a:pt x="237306" y="84404"/>
                  <a:pt x="237716" y="83325"/>
                </a:cubicBezTo>
                <a:close/>
                <a:moveTo>
                  <a:pt x="2724373" y="22603"/>
                </a:moveTo>
                <a:cubicBezTo>
                  <a:pt x="2728763" y="22603"/>
                  <a:pt x="2732363" y="23515"/>
                  <a:pt x="2735172" y="25338"/>
                </a:cubicBezTo>
                <a:cubicBezTo>
                  <a:pt x="2737981" y="27161"/>
                  <a:pt x="2739963" y="29710"/>
                  <a:pt x="2741116" y="32984"/>
                </a:cubicBezTo>
                <a:cubicBezTo>
                  <a:pt x="2745804" y="26064"/>
                  <a:pt x="2751906" y="22603"/>
                  <a:pt x="2759422" y="22603"/>
                </a:cubicBezTo>
                <a:cubicBezTo>
                  <a:pt x="2765301" y="22603"/>
                  <a:pt x="2769821" y="24231"/>
                  <a:pt x="2772984" y="27487"/>
                </a:cubicBezTo>
                <a:cubicBezTo>
                  <a:pt x="2776147" y="30743"/>
                  <a:pt x="2777728" y="35756"/>
                  <a:pt x="2777728" y="42528"/>
                </a:cubicBezTo>
                <a:lnTo>
                  <a:pt x="2777728" y="83214"/>
                </a:lnTo>
                <a:lnTo>
                  <a:pt x="2767738" y="83214"/>
                </a:lnTo>
                <a:lnTo>
                  <a:pt x="2767738" y="45876"/>
                </a:lnTo>
                <a:cubicBezTo>
                  <a:pt x="2767738" y="41858"/>
                  <a:pt x="2767412" y="38965"/>
                  <a:pt x="2766761" y="37198"/>
                </a:cubicBezTo>
                <a:cubicBezTo>
                  <a:pt x="2766110" y="35431"/>
                  <a:pt x="2764929" y="34007"/>
                  <a:pt x="2763217" y="32928"/>
                </a:cubicBezTo>
                <a:cubicBezTo>
                  <a:pt x="2761505" y="31849"/>
                  <a:pt x="2759496" y="31310"/>
                  <a:pt x="2757189" y="31310"/>
                </a:cubicBezTo>
                <a:cubicBezTo>
                  <a:pt x="2753022" y="31310"/>
                  <a:pt x="2749562" y="32696"/>
                  <a:pt x="2746809" y="35468"/>
                </a:cubicBezTo>
                <a:cubicBezTo>
                  <a:pt x="2744055" y="38240"/>
                  <a:pt x="2742679" y="42677"/>
                  <a:pt x="2742679" y="48779"/>
                </a:cubicBezTo>
                <a:lnTo>
                  <a:pt x="2742679" y="83214"/>
                </a:lnTo>
                <a:lnTo>
                  <a:pt x="2732633" y="83214"/>
                </a:lnTo>
                <a:lnTo>
                  <a:pt x="2732633" y="44704"/>
                </a:lnTo>
                <a:cubicBezTo>
                  <a:pt x="2732633" y="40240"/>
                  <a:pt x="2731814" y="36891"/>
                  <a:pt x="2730177" y="34659"/>
                </a:cubicBezTo>
                <a:cubicBezTo>
                  <a:pt x="2728540" y="32426"/>
                  <a:pt x="2725861" y="31310"/>
                  <a:pt x="2722141" y="31310"/>
                </a:cubicBezTo>
                <a:cubicBezTo>
                  <a:pt x="2719313" y="31310"/>
                  <a:pt x="2716699" y="32054"/>
                  <a:pt x="2714299" y="33542"/>
                </a:cubicBezTo>
                <a:cubicBezTo>
                  <a:pt x="2711899" y="35031"/>
                  <a:pt x="2710160" y="37207"/>
                  <a:pt x="2709081" y="40072"/>
                </a:cubicBezTo>
                <a:cubicBezTo>
                  <a:pt x="2708002" y="42937"/>
                  <a:pt x="2707462" y="47067"/>
                  <a:pt x="2707462" y="52462"/>
                </a:cubicBezTo>
                <a:lnTo>
                  <a:pt x="2707462" y="83214"/>
                </a:lnTo>
                <a:lnTo>
                  <a:pt x="2697417" y="83214"/>
                </a:lnTo>
                <a:lnTo>
                  <a:pt x="2697417" y="23943"/>
                </a:lnTo>
                <a:lnTo>
                  <a:pt x="2706402" y="23943"/>
                </a:lnTo>
                <a:lnTo>
                  <a:pt x="2706402" y="32259"/>
                </a:lnTo>
                <a:cubicBezTo>
                  <a:pt x="2708262" y="29357"/>
                  <a:pt x="2710737" y="27022"/>
                  <a:pt x="2713825" y="25254"/>
                </a:cubicBezTo>
                <a:cubicBezTo>
                  <a:pt x="2716913" y="23487"/>
                  <a:pt x="2720429" y="22603"/>
                  <a:pt x="2724373" y="22603"/>
                </a:cubicBezTo>
                <a:close/>
                <a:moveTo>
                  <a:pt x="2654796" y="22603"/>
                </a:moveTo>
                <a:cubicBezTo>
                  <a:pt x="2662944" y="22603"/>
                  <a:pt x="2669604" y="25273"/>
                  <a:pt x="2674776" y="30612"/>
                </a:cubicBezTo>
                <a:cubicBezTo>
                  <a:pt x="2679948" y="35952"/>
                  <a:pt x="2682533" y="43328"/>
                  <a:pt x="2682533" y="52741"/>
                </a:cubicBezTo>
                <a:cubicBezTo>
                  <a:pt x="2682533" y="60369"/>
                  <a:pt x="2681389" y="66368"/>
                  <a:pt x="2679101" y="70740"/>
                </a:cubicBezTo>
                <a:cubicBezTo>
                  <a:pt x="2676813" y="75112"/>
                  <a:pt x="2673483" y="78507"/>
                  <a:pt x="2669111" y="80926"/>
                </a:cubicBezTo>
                <a:cubicBezTo>
                  <a:pt x="2664739" y="83344"/>
                  <a:pt x="2659967" y="84553"/>
                  <a:pt x="2654796" y="84553"/>
                </a:cubicBezTo>
                <a:cubicBezTo>
                  <a:pt x="2646499" y="84553"/>
                  <a:pt x="2639792" y="81893"/>
                  <a:pt x="2634676" y="76572"/>
                </a:cubicBezTo>
                <a:cubicBezTo>
                  <a:pt x="2629560" y="71252"/>
                  <a:pt x="2627002" y="63587"/>
                  <a:pt x="2627002" y="53578"/>
                </a:cubicBezTo>
                <a:cubicBezTo>
                  <a:pt x="2627002" y="42602"/>
                  <a:pt x="2630053" y="34473"/>
                  <a:pt x="2636155" y="29189"/>
                </a:cubicBezTo>
                <a:cubicBezTo>
                  <a:pt x="2641253" y="24799"/>
                  <a:pt x="2647466" y="22603"/>
                  <a:pt x="2654796" y="22603"/>
                </a:cubicBezTo>
                <a:close/>
                <a:moveTo>
                  <a:pt x="2597534" y="22603"/>
                </a:moveTo>
                <a:cubicBezTo>
                  <a:pt x="2603971" y="22603"/>
                  <a:pt x="2609236" y="24231"/>
                  <a:pt x="2613329" y="27487"/>
                </a:cubicBezTo>
                <a:cubicBezTo>
                  <a:pt x="2617421" y="30743"/>
                  <a:pt x="2620045" y="35366"/>
                  <a:pt x="2621198" y="41356"/>
                </a:cubicBezTo>
                <a:lnTo>
                  <a:pt x="2611431" y="42863"/>
                </a:lnTo>
                <a:cubicBezTo>
                  <a:pt x="2610501" y="38882"/>
                  <a:pt x="2608855" y="35886"/>
                  <a:pt x="2606492" y="33877"/>
                </a:cubicBezTo>
                <a:cubicBezTo>
                  <a:pt x="2604129" y="31868"/>
                  <a:pt x="2601273" y="30863"/>
                  <a:pt x="2597925" y="30863"/>
                </a:cubicBezTo>
                <a:cubicBezTo>
                  <a:pt x="2592865" y="30863"/>
                  <a:pt x="2588753" y="32677"/>
                  <a:pt x="2585591" y="36305"/>
                </a:cubicBezTo>
                <a:cubicBezTo>
                  <a:pt x="2582428" y="39933"/>
                  <a:pt x="2580847" y="45672"/>
                  <a:pt x="2580847" y="53523"/>
                </a:cubicBezTo>
                <a:cubicBezTo>
                  <a:pt x="2580847" y="61485"/>
                  <a:pt x="2582372" y="67271"/>
                  <a:pt x="2585423" y="70880"/>
                </a:cubicBezTo>
                <a:cubicBezTo>
                  <a:pt x="2588474" y="74489"/>
                  <a:pt x="2592455" y="76293"/>
                  <a:pt x="2597367" y="76293"/>
                </a:cubicBezTo>
                <a:cubicBezTo>
                  <a:pt x="2601311" y="76293"/>
                  <a:pt x="2604603" y="75084"/>
                  <a:pt x="2607245" y="72666"/>
                </a:cubicBezTo>
                <a:cubicBezTo>
                  <a:pt x="2609887" y="70247"/>
                  <a:pt x="2611561" y="66526"/>
                  <a:pt x="2612268" y="61503"/>
                </a:cubicBezTo>
                <a:lnTo>
                  <a:pt x="2622147" y="62787"/>
                </a:lnTo>
                <a:cubicBezTo>
                  <a:pt x="2621067" y="69596"/>
                  <a:pt x="2618305" y="74926"/>
                  <a:pt x="2613859" y="78777"/>
                </a:cubicBezTo>
                <a:cubicBezTo>
                  <a:pt x="2609413" y="82628"/>
                  <a:pt x="2603952" y="84553"/>
                  <a:pt x="2597478" y="84553"/>
                </a:cubicBezTo>
                <a:cubicBezTo>
                  <a:pt x="2589367" y="84553"/>
                  <a:pt x="2582847" y="81902"/>
                  <a:pt x="2577917" y="76600"/>
                </a:cubicBezTo>
                <a:cubicBezTo>
                  <a:pt x="2572987" y="71298"/>
                  <a:pt x="2570522" y="63699"/>
                  <a:pt x="2570522" y="53802"/>
                </a:cubicBezTo>
                <a:cubicBezTo>
                  <a:pt x="2570522" y="47402"/>
                  <a:pt x="2571582" y="41802"/>
                  <a:pt x="2573703" y="37003"/>
                </a:cubicBezTo>
                <a:cubicBezTo>
                  <a:pt x="2575824" y="32203"/>
                  <a:pt x="2579051" y="28603"/>
                  <a:pt x="2583386" y="26203"/>
                </a:cubicBezTo>
                <a:cubicBezTo>
                  <a:pt x="2587721" y="23803"/>
                  <a:pt x="2592437" y="22603"/>
                  <a:pt x="2597534" y="22603"/>
                </a:cubicBezTo>
                <a:close/>
                <a:moveTo>
                  <a:pt x="2528683" y="22603"/>
                </a:moveTo>
                <a:cubicBezTo>
                  <a:pt x="2532069" y="22603"/>
                  <a:pt x="2535510" y="23682"/>
                  <a:pt x="2539007" y="25841"/>
                </a:cubicBezTo>
                <a:lnTo>
                  <a:pt x="2535547" y="35161"/>
                </a:lnTo>
                <a:cubicBezTo>
                  <a:pt x="2533091" y="33710"/>
                  <a:pt x="2530636" y="32984"/>
                  <a:pt x="2528180" y="32984"/>
                </a:cubicBezTo>
                <a:cubicBezTo>
                  <a:pt x="2525985" y="32984"/>
                  <a:pt x="2524013" y="33645"/>
                  <a:pt x="2522264" y="34966"/>
                </a:cubicBezTo>
                <a:cubicBezTo>
                  <a:pt x="2520515" y="36286"/>
                  <a:pt x="2519269" y="38119"/>
                  <a:pt x="2518525" y="40463"/>
                </a:cubicBezTo>
                <a:cubicBezTo>
                  <a:pt x="2517409" y="44035"/>
                  <a:pt x="2516851" y="47941"/>
                  <a:pt x="2516851" y="52183"/>
                </a:cubicBezTo>
                <a:lnTo>
                  <a:pt x="2516851" y="83214"/>
                </a:lnTo>
                <a:lnTo>
                  <a:pt x="2506805" y="83214"/>
                </a:lnTo>
                <a:lnTo>
                  <a:pt x="2506805" y="23943"/>
                </a:lnTo>
                <a:lnTo>
                  <a:pt x="2515846" y="23943"/>
                </a:lnTo>
                <a:lnTo>
                  <a:pt x="2515846" y="32928"/>
                </a:lnTo>
                <a:cubicBezTo>
                  <a:pt x="2518153" y="28724"/>
                  <a:pt x="2520283" y="25952"/>
                  <a:pt x="2522237" y="24613"/>
                </a:cubicBezTo>
                <a:cubicBezTo>
                  <a:pt x="2524190" y="23273"/>
                  <a:pt x="2526339" y="22603"/>
                  <a:pt x="2528683" y="22603"/>
                </a:cubicBezTo>
                <a:close/>
                <a:moveTo>
                  <a:pt x="2464296" y="22603"/>
                </a:moveTo>
                <a:cubicBezTo>
                  <a:pt x="2472444" y="22603"/>
                  <a:pt x="2479104" y="25273"/>
                  <a:pt x="2484276" y="30612"/>
                </a:cubicBezTo>
                <a:cubicBezTo>
                  <a:pt x="2489448" y="35952"/>
                  <a:pt x="2492033" y="43328"/>
                  <a:pt x="2492033" y="52741"/>
                </a:cubicBezTo>
                <a:cubicBezTo>
                  <a:pt x="2492033" y="60369"/>
                  <a:pt x="2490889" y="66368"/>
                  <a:pt x="2488601" y="70740"/>
                </a:cubicBezTo>
                <a:cubicBezTo>
                  <a:pt x="2486313" y="75112"/>
                  <a:pt x="2482983" y="78507"/>
                  <a:pt x="2478611" y="80926"/>
                </a:cubicBezTo>
                <a:cubicBezTo>
                  <a:pt x="2474239" y="83344"/>
                  <a:pt x="2469467" y="84553"/>
                  <a:pt x="2464296" y="84553"/>
                </a:cubicBezTo>
                <a:cubicBezTo>
                  <a:pt x="2455999" y="84553"/>
                  <a:pt x="2449292" y="81893"/>
                  <a:pt x="2444176" y="76572"/>
                </a:cubicBezTo>
                <a:cubicBezTo>
                  <a:pt x="2439060" y="71252"/>
                  <a:pt x="2436502" y="63587"/>
                  <a:pt x="2436502" y="53578"/>
                </a:cubicBezTo>
                <a:cubicBezTo>
                  <a:pt x="2436502" y="42602"/>
                  <a:pt x="2439553" y="34473"/>
                  <a:pt x="2445655" y="29189"/>
                </a:cubicBezTo>
                <a:cubicBezTo>
                  <a:pt x="2450753" y="24799"/>
                  <a:pt x="2456966" y="22603"/>
                  <a:pt x="2464296" y="22603"/>
                </a:cubicBezTo>
                <a:close/>
                <a:moveTo>
                  <a:pt x="2372897" y="22603"/>
                </a:moveTo>
                <a:cubicBezTo>
                  <a:pt x="2376469" y="22603"/>
                  <a:pt x="2379752" y="23245"/>
                  <a:pt x="2382747" y="24529"/>
                </a:cubicBezTo>
                <a:cubicBezTo>
                  <a:pt x="2385743" y="25813"/>
                  <a:pt x="2387984" y="27496"/>
                  <a:pt x="2389473" y="29580"/>
                </a:cubicBezTo>
                <a:cubicBezTo>
                  <a:pt x="2390961" y="31663"/>
                  <a:pt x="2392003" y="34138"/>
                  <a:pt x="2392598" y="37003"/>
                </a:cubicBezTo>
                <a:cubicBezTo>
                  <a:pt x="2392970" y="38863"/>
                  <a:pt x="2393156" y="42119"/>
                  <a:pt x="2393156" y="46769"/>
                </a:cubicBezTo>
                <a:lnTo>
                  <a:pt x="2393156" y="83214"/>
                </a:lnTo>
                <a:lnTo>
                  <a:pt x="2383110" y="83214"/>
                </a:lnTo>
                <a:lnTo>
                  <a:pt x="2383110" y="47160"/>
                </a:lnTo>
                <a:cubicBezTo>
                  <a:pt x="2383110" y="43067"/>
                  <a:pt x="2382719" y="40007"/>
                  <a:pt x="2381938" y="37979"/>
                </a:cubicBezTo>
                <a:cubicBezTo>
                  <a:pt x="2381157" y="35952"/>
                  <a:pt x="2379771" y="34333"/>
                  <a:pt x="2377780" y="33124"/>
                </a:cubicBezTo>
                <a:cubicBezTo>
                  <a:pt x="2375789" y="31915"/>
                  <a:pt x="2373455" y="31310"/>
                  <a:pt x="2370776" y="31310"/>
                </a:cubicBezTo>
                <a:cubicBezTo>
                  <a:pt x="2366497" y="31310"/>
                  <a:pt x="2362804" y="32668"/>
                  <a:pt x="2359697" y="35384"/>
                </a:cubicBezTo>
                <a:cubicBezTo>
                  <a:pt x="2356591" y="38100"/>
                  <a:pt x="2355037" y="43253"/>
                  <a:pt x="2355037" y="50844"/>
                </a:cubicBezTo>
                <a:lnTo>
                  <a:pt x="2355037" y="83214"/>
                </a:lnTo>
                <a:lnTo>
                  <a:pt x="2344991" y="83214"/>
                </a:lnTo>
                <a:lnTo>
                  <a:pt x="2344991" y="23943"/>
                </a:lnTo>
                <a:lnTo>
                  <a:pt x="2354033" y="23943"/>
                </a:lnTo>
                <a:lnTo>
                  <a:pt x="2354033" y="32370"/>
                </a:lnTo>
                <a:cubicBezTo>
                  <a:pt x="2358386" y="25859"/>
                  <a:pt x="2364674" y="22603"/>
                  <a:pt x="2372897" y="22603"/>
                </a:cubicBezTo>
                <a:close/>
                <a:moveTo>
                  <a:pt x="2159775" y="22603"/>
                </a:moveTo>
                <a:cubicBezTo>
                  <a:pt x="2167700" y="22603"/>
                  <a:pt x="2174174" y="25301"/>
                  <a:pt x="2179197" y="30696"/>
                </a:cubicBezTo>
                <a:cubicBezTo>
                  <a:pt x="2184220" y="36091"/>
                  <a:pt x="2186731" y="43681"/>
                  <a:pt x="2186731" y="53467"/>
                </a:cubicBezTo>
                <a:cubicBezTo>
                  <a:pt x="2186731" y="54062"/>
                  <a:pt x="2186713" y="54955"/>
                  <a:pt x="2186676" y="56146"/>
                </a:cubicBezTo>
                <a:lnTo>
                  <a:pt x="2142474" y="56146"/>
                </a:lnTo>
                <a:cubicBezTo>
                  <a:pt x="2142846" y="62657"/>
                  <a:pt x="2144688" y="67643"/>
                  <a:pt x="2147999" y="71103"/>
                </a:cubicBezTo>
                <a:cubicBezTo>
                  <a:pt x="2151311" y="74563"/>
                  <a:pt x="2155441" y="76293"/>
                  <a:pt x="2160389" y="76293"/>
                </a:cubicBezTo>
                <a:cubicBezTo>
                  <a:pt x="2164073" y="76293"/>
                  <a:pt x="2167217" y="75326"/>
                  <a:pt x="2169821" y="73391"/>
                </a:cubicBezTo>
                <a:cubicBezTo>
                  <a:pt x="2172426" y="71456"/>
                  <a:pt x="2174491" y="68368"/>
                  <a:pt x="2176016" y="64127"/>
                </a:cubicBezTo>
                <a:lnTo>
                  <a:pt x="2186397" y="65410"/>
                </a:lnTo>
                <a:cubicBezTo>
                  <a:pt x="2184760" y="71475"/>
                  <a:pt x="2181727" y="76182"/>
                  <a:pt x="2177299" y="79530"/>
                </a:cubicBezTo>
                <a:cubicBezTo>
                  <a:pt x="2172872" y="82879"/>
                  <a:pt x="2167217" y="84553"/>
                  <a:pt x="2160333" y="84553"/>
                </a:cubicBezTo>
                <a:cubicBezTo>
                  <a:pt x="2151664" y="84553"/>
                  <a:pt x="2144790" y="81884"/>
                  <a:pt x="2139711" y="76544"/>
                </a:cubicBezTo>
                <a:cubicBezTo>
                  <a:pt x="2134632" y="71205"/>
                  <a:pt x="2132093" y="63717"/>
                  <a:pt x="2132093" y="54081"/>
                </a:cubicBezTo>
                <a:cubicBezTo>
                  <a:pt x="2132093" y="44109"/>
                  <a:pt x="2134660" y="36370"/>
                  <a:pt x="2139795" y="30863"/>
                </a:cubicBezTo>
                <a:cubicBezTo>
                  <a:pt x="2144929" y="25357"/>
                  <a:pt x="2151589" y="22603"/>
                  <a:pt x="2159775" y="22603"/>
                </a:cubicBezTo>
                <a:close/>
                <a:moveTo>
                  <a:pt x="2061958" y="22603"/>
                </a:moveTo>
                <a:cubicBezTo>
                  <a:pt x="2065343" y="22603"/>
                  <a:pt x="2068785" y="23683"/>
                  <a:pt x="2072283" y="25841"/>
                </a:cubicBezTo>
                <a:lnTo>
                  <a:pt x="2068823" y="35161"/>
                </a:lnTo>
                <a:cubicBezTo>
                  <a:pt x="2066367" y="33710"/>
                  <a:pt x="2063911" y="32984"/>
                  <a:pt x="2061455" y="32984"/>
                </a:cubicBezTo>
                <a:cubicBezTo>
                  <a:pt x="2059260" y="32984"/>
                  <a:pt x="2057288" y="33645"/>
                  <a:pt x="2055540" y="34966"/>
                </a:cubicBezTo>
                <a:cubicBezTo>
                  <a:pt x="2053791" y="36286"/>
                  <a:pt x="2052545" y="38119"/>
                  <a:pt x="2051800" y="40463"/>
                </a:cubicBezTo>
                <a:cubicBezTo>
                  <a:pt x="2050684" y="44035"/>
                  <a:pt x="2050126" y="47941"/>
                  <a:pt x="2050126" y="52183"/>
                </a:cubicBezTo>
                <a:lnTo>
                  <a:pt x="2050126" y="83214"/>
                </a:lnTo>
                <a:lnTo>
                  <a:pt x="2040080" y="83214"/>
                </a:lnTo>
                <a:lnTo>
                  <a:pt x="2040080" y="23943"/>
                </a:lnTo>
                <a:lnTo>
                  <a:pt x="2049121" y="23943"/>
                </a:lnTo>
                <a:lnTo>
                  <a:pt x="2049121" y="32928"/>
                </a:lnTo>
                <a:cubicBezTo>
                  <a:pt x="2051428" y="28724"/>
                  <a:pt x="2053558" y="25952"/>
                  <a:pt x="2055512" y="24613"/>
                </a:cubicBezTo>
                <a:cubicBezTo>
                  <a:pt x="2057465" y="23273"/>
                  <a:pt x="2059614" y="22603"/>
                  <a:pt x="2061958" y="22603"/>
                </a:cubicBezTo>
                <a:close/>
                <a:moveTo>
                  <a:pt x="1997850" y="22603"/>
                </a:moveTo>
                <a:cubicBezTo>
                  <a:pt x="2005775" y="22603"/>
                  <a:pt x="2012249" y="25301"/>
                  <a:pt x="2017272" y="30696"/>
                </a:cubicBezTo>
                <a:cubicBezTo>
                  <a:pt x="2022295" y="36091"/>
                  <a:pt x="2024807" y="43681"/>
                  <a:pt x="2024807" y="53467"/>
                </a:cubicBezTo>
                <a:cubicBezTo>
                  <a:pt x="2024807" y="54062"/>
                  <a:pt x="2024788" y="54955"/>
                  <a:pt x="2024751" y="56146"/>
                </a:cubicBezTo>
                <a:lnTo>
                  <a:pt x="1980549" y="56146"/>
                </a:lnTo>
                <a:cubicBezTo>
                  <a:pt x="1980921" y="62657"/>
                  <a:pt x="1982763" y="67643"/>
                  <a:pt x="1986074" y="71103"/>
                </a:cubicBezTo>
                <a:cubicBezTo>
                  <a:pt x="1989385" y="74563"/>
                  <a:pt x="1993515" y="76293"/>
                  <a:pt x="1998464" y="76293"/>
                </a:cubicBezTo>
                <a:cubicBezTo>
                  <a:pt x="2002147" y="76293"/>
                  <a:pt x="2005291" y="75326"/>
                  <a:pt x="2007896" y="73391"/>
                </a:cubicBezTo>
                <a:cubicBezTo>
                  <a:pt x="2010500" y="71456"/>
                  <a:pt x="2012565" y="68368"/>
                  <a:pt x="2014091" y="64127"/>
                </a:cubicBezTo>
                <a:lnTo>
                  <a:pt x="2024472" y="65410"/>
                </a:lnTo>
                <a:cubicBezTo>
                  <a:pt x="2022834" y="71475"/>
                  <a:pt x="2019802" y="76182"/>
                  <a:pt x="2015375" y="79530"/>
                </a:cubicBezTo>
                <a:cubicBezTo>
                  <a:pt x="2010947" y="82879"/>
                  <a:pt x="2005291" y="84553"/>
                  <a:pt x="1998408" y="84553"/>
                </a:cubicBezTo>
                <a:cubicBezTo>
                  <a:pt x="1989739" y="84553"/>
                  <a:pt x="1982865" y="81884"/>
                  <a:pt x="1977786" y="76544"/>
                </a:cubicBezTo>
                <a:cubicBezTo>
                  <a:pt x="1972707" y="71205"/>
                  <a:pt x="1970168" y="63717"/>
                  <a:pt x="1970168" y="54081"/>
                </a:cubicBezTo>
                <a:cubicBezTo>
                  <a:pt x="1970168" y="44109"/>
                  <a:pt x="1972735" y="36370"/>
                  <a:pt x="1977870" y="30863"/>
                </a:cubicBezTo>
                <a:cubicBezTo>
                  <a:pt x="1983005" y="25357"/>
                  <a:pt x="1989664" y="22603"/>
                  <a:pt x="1997850" y="22603"/>
                </a:cubicBezTo>
                <a:close/>
                <a:moveTo>
                  <a:pt x="1935845" y="22603"/>
                </a:moveTo>
                <a:cubicBezTo>
                  <a:pt x="1940495" y="22603"/>
                  <a:pt x="1944579" y="23273"/>
                  <a:pt x="1948095" y="24613"/>
                </a:cubicBezTo>
                <a:cubicBezTo>
                  <a:pt x="1951611" y="25952"/>
                  <a:pt x="1954206" y="27766"/>
                  <a:pt x="1955881" y="30054"/>
                </a:cubicBezTo>
                <a:cubicBezTo>
                  <a:pt x="1957555" y="32342"/>
                  <a:pt x="1958708" y="35403"/>
                  <a:pt x="1959341" y="39235"/>
                </a:cubicBezTo>
                <a:lnTo>
                  <a:pt x="1949518" y="40574"/>
                </a:lnTo>
                <a:cubicBezTo>
                  <a:pt x="1949071" y="37524"/>
                  <a:pt x="1947779" y="35142"/>
                  <a:pt x="1945639" y="33431"/>
                </a:cubicBezTo>
                <a:cubicBezTo>
                  <a:pt x="1943500" y="31719"/>
                  <a:pt x="1940477" y="30863"/>
                  <a:pt x="1936570" y="30863"/>
                </a:cubicBezTo>
                <a:cubicBezTo>
                  <a:pt x="1931956" y="30863"/>
                  <a:pt x="1928663" y="31626"/>
                  <a:pt x="1926692" y="33152"/>
                </a:cubicBezTo>
                <a:cubicBezTo>
                  <a:pt x="1924719" y="34677"/>
                  <a:pt x="1923733" y="36463"/>
                  <a:pt x="1923734" y="38509"/>
                </a:cubicBezTo>
                <a:cubicBezTo>
                  <a:pt x="1923733" y="39812"/>
                  <a:pt x="1924143" y="40984"/>
                  <a:pt x="1924961" y="42026"/>
                </a:cubicBezTo>
                <a:cubicBezTo>
                  <a:pt x="1925780" y="43105"/>
                  <a:pt x="1927064" y="43998"/>
                  <a:pt x="1928813" y="44704"/>
                </a:cubicBezTo>
                <a:cubicBezTo>
                  <a:pt x="1929817" y="45077"/>
                  <a:pt x="1932775" y="45932"/>
                  <a:pt x="1937686" y="47272"/>
                </a:cubicBezTo>
                <a:cubicBezTo>
                  <a:pt x="1944793" y="49169"/>
                  <a:pt x="1949750" y="50723"/>
                  <a:pt x="1952560" y="51932"/>
                </a:cubicBezTo>
                <a:cubicBezTo>
                  <a:pt x="1955369" y="53141"/>
                  <a:pt x="1957573" y="54899"/>
                  <a:pt x="1959173" y="57206"/>
                </a:cubicBezTo>
                <a:cubicBezTo>
                  <a:pt x="1960773" y="59513"/>
                  <a:pt x="1961573" y="62378"/>
                  <a:pt x="1961573" y="65801"/>
                </a:cubicBezTo>
                <a:cubicBezTo>
                  <a:pt x="1961573" y="69149"/>
                  <a:pt x="1960596" y="72303"/>
                  <a:pt x="1958643" y="75261"/>
                </a:cubicBezTo>
                <a:cubicBezTo>
                  <a:pt x="1956689" y="78219"/>
                  <a:pt x="1953871" y="80507"/>
                  <a:pt x="1950188" y="82125"/>
                </a:cubicBezTo>
                <a:cubicBezTo>
                  <a:pt x="1946504" y="83744"/>
                  <a:pt x="1942337" y="84553"/>
                  <a:pt x="1937686" y="84553"/>
                </a:cubicBezTo>
                <a:cubicBezTo>
                  <a:pt x="1929985" y="84553"/>
                  <a:pt x="1924115" y="82953"/>
                  <a:pt x="1920078" y="79753"/>
                </a:cubicBezTo>
                <a:cubicBezTo>
                  <a:pt x="1916041" y="76554"/>
                  <a:pt x="1913464" y="71810"/>
                  <a:pt x="1912348" y="65522"/>
                </a:cubicBezTo>
                <a:lnTo>
                  <a:pt x="1922283" y="63959"/>
                </a:lnTo>
                <a:cubicBezTo>
                  <a:pt x="1922841" y="67940"/>
                  <a:pt x="1924394" y="70991"/>
                  <a:pt x="1926943" y="73112"/>
                </a:cubicBezTo>
                <a:cubicBezTo>
                  <a:pt x="1929491" y="75233"/>
                  <a:pt x="1933054" y="76293"/>
                  <a:pt x="1937631" y="76293"/>
                </a:cubicBezTo>
                <a:cubicBezTo>
                  <a:pt x="1942244" y="76293"/>
                  <a:pt x="1945667" y="75354"/>
                  <a:pt x="1947900" y="73475"/>
                </a:cubicBezTo>
                <a:cubicBezTo>
                  <a:pt x="1950132" y="71596"/>
                  <a:pt x="1951248" y="69391"/>
                  <a:pt x="1951248" y="66861"/>
                </a:cubicBezTo>
                <a:cubicBezTo>
                  <a:pt x="1951248" y="64592"/>
                  <a:pt x="1950262" y="62806"/>
                  <a:pt x="1948290" y="61503"/>
                </a:cubicBezTo>
                <a:cubicBezTo>
                  <a:pt x="1946913" y="60610"/>
                  <a:pt x="1943491" y="59476"/>
                  <a:pt x="1938021" y="58099"/>
                </a:cubicBezTo>
                <a:cubicBezTo>
                  <a:pt x="1930654" y="56239"/>
                  <a:pt x="1925547" y="54629"/>
                  <a:pt x="1922701" y="53271"/>
                </a:cubicBezTo>
                <a:cubicBezTo>
                  <a:pt x="1919855" y="51913"/>
                  <a:pt x="1917697" y="50034"/>
                  <a:pt x="1916227" y="47635"/>
                </a:cubicBezTo>
                <a:cubicBezTo>
                  <a:pt x="1914757" y="45235"/>
                  <a:pt x="1914022" y="42584"/>
                  <a:pt x="1914023" y="39682"/>
                </a:cubicBezTo>
                <a:cubicBezTo>
                  <a:pt x="1914022" y="37040"/>
                  <a:pt x="1914627" y="34593"/>
                  <a:pt x="1915837" y="32342"/>
                </a:cubicBezTo>
                <a:cubicBezTo>
                  <a:pt x="1917046" y="30091"/>
                  <a:pt x="1918692" y="28222"/>
                  <a:pt x="1920776" y="26733"/>
                </a:cubicBezTo>
                <a:cubicBezTo>
                  <a:pt x="1922339" y="25580"/>
                  <a:pt x="1924469" y="24603"/>
                  <a:pt x="1927166" y="23803"/>
                </a:cubicBezTo>
                <a:cubicBezTo>
                  <a:pt x="1929863" y="23003"/>
                  <a:pt x="1932756" y="22603"/>
                  <a:pt x="1935845" y="22603"/>
                </a:cubicBezTo>
                <a:close/>
                <a:moveTo>
                  <a:pt x="1874025" y="22603"/>
                </a:moveTo>
                <a:cubicBezTo>
                  <a:pt x="1881950" y="22603"/>
                  <a:pt x="1888424" y="25301"/>
                  <a:pt x="1893447" y="30696"/>
                </a:cubicBezTo>
                <a:cubicBezTo>
                  <a:pt x="1898470" y="36091"/>
                  <a:pt x="1900981" y="43681"/>
                  <a:pt x="1900981" y="53467"/>
                </a:cubicBezTo>
                <a:cubicBezTo>
                  <a:pt x="1900981" y="54062"/>
                  <a:pt x="1900963" y="54955"/>
                  <a:pt x="1900926" y="56146"/>
                </a:cubicBezTo>
                <a:lnTo>
                  <a:pt x="1856724" y="56146"/>
                </a:lnTo>
                <a:cubicBezTo>
                  <a:pt x="1857096" y="62657"/>
                  <a:pt x="1858937" y="67643"/>
                  <a:pt x="1862249" y="71103"/>
                </a:cubicBezTo>
                <a:cubicBezTo>
                  <a:pt x="1865560" y="74563"/>
                  <a:pt x="1869690" y="76293"/>
                  <a:pt x="1874639" y="76293"/>
                </a:cubicBezTo>
                <a:cubicBezTo>
                  <a:pt x="1878322" y="76293"/>
                  <a:pt x="1881466" y="75326"/>
                  <a:pt x="1884071" y="73391"/>
                </a:cubicBezTo>
                <a:cubicBezTo>
                  <a:pt x="1886675" y="71456"/>
                  <a:pt x="1888740" y="68368"/>
                  <a:pt x="1890266" y="64127"/>
                </a:cubicBezTo>
                <a:lnTo>
                  <a:pt x="1900647" y="65410"/>
                </a:lnTo>
                <a:cubicBezTo>
                  <a:pt x="1899009" y="71475"/>
                  <a:pt x="1895977" y="76182"/>
                  <a:pt x="1891549" y="79530"/>
                </a:cubicBezTo>
                <a:cubicBezTo>
                  <a:pt x="1887122" y="82879"/>
                  <a:pt x="1881466" y="84553"/>
                  <a:pt x="1874583" y="84553"/>
                </a:cubicBezTo>
                <a:cubicBezTo>
                  <a:pt x="1865914" y="84553"/>
                  <a:pt x="1859040" y="81884"/>
                  <a:pt x="1853961" y="76544"/>
                </a:cubicBezTo>
                <a:cubicBezTo>
                  <a:pt x="1848882" y="71205"/>
                  <a:pt x="1846343" y="63717"/>
                  <a:pt x="1846343" y="54081"/>
                </a:cubicBezTo>
                <a:cubicBezTo>
                  <a:pt x="1846343" y="44109"/>
                  <a:pt x="1848910" y="36370"/>
                  <a:pt x="1854045" y="30863"/>
                </a:cubicBezTo>
                <a:cubicBezTo>
                  <a:pt x="1859179" y="25357"/>
                  <a:pt x="1865839" y="22603"/>
                  <a:pt x="1874025" y="22603"/>
                </a:cubicBezTo>
                <a:close/>
                <a:moveTo>
                  <a:pt x="1697719" y="22603"/>
                </a:moveTo>
                <a:cubicBezTo>
                  <a:pt x="1702370" y="22603"/>
                  <a:pt x="1706454" y="23273"/>
                  <a:pt x="1709970" y="24613"/>
                </a:cubicBezTo>
                <a:cubicBezTo>
                  <a:pt x="1713486" y="25952"/>
                  <a:pt x="1716081" y="27766"/>
                  <a:pt x="1717755" y="30054"/>
                </a:cubicBezTo>
                <a:cubicBezTo>
                  <a:pt x="1719430" y="32342"/>
                  <a:pt x="1720583" y="35403"/>
                  <a:pt x="1721215" y="39235"/>
                </a:cubicBezTo>
                <a:lnTo>
                  <a:pt x="1711393" y="40574"/>
                </a:lnTo>
                <a:cubicBezTo>
                  <a:pt x="1710946" y="37524"/>
                  <a:pt x="1709653" y="35142"/>
                  <a:pt x="1707514" y="33431"/>
                </a:cubicBezTo>
                <a:cubicBezTo>
                  <a:pt x="1705375" y="31719"/>
                  <a:pt x="1702352" y="30863"/>
                  <a:pt x="1698445" y="30863"/>
                </a:cubicBezTo>
                <a:cubicBezTo>
                  <a:pt x="1693831" y="30863"/>
                  <a:pt x="1690538" y="31626"/>
                  <a:pt x="1688566" y="33152"/>
                </a:cubicBezTo>
                <a:cubicBezTo>
                  <a:pt x="1686594" y="34677"/>
                  <a:pt x="1685608" y="36463"/>
                  <a:pt x="1685608" y="38509"/>
                </a:cubicBezTo>
                <a:cubicBezTo>
                  <a:pt x="1685608" y="39812"/>
                  <a:pt x="1686018" y="40984"/>
                  <a:pt x="1686836" y="42026"/>
                </a:cubicBezTo>
                <a:cubicBezTo>
                  <a:pt x="1687655" y="43105"/>
                  <a:pt x="1688939" y="43998"/>
                  <a:pt x="1690687" y="44704"/>
                </a:cubicBezTo>
                <a:cubicBezTo>
                  <a:pt x="1691692" y="45077"/>
                  <a:pt x="1694650" y="45932"/>
                  <a:pt x="1699561" y="47272"/>
                </a:cubicBezTo>
                <a:cubicBezTo>
                  <a:pt x="1706668" y="49169"/>
                  <a:pt x="1711625" y="50723"/>
                  <a:pt x="1714435" y="51932"/>
                </a:cubicBezTo>
                <a:cubicBezTo>
                  <a:pt x="1717244" y="53141"/>
                  <a:pt x="1719448" y="54899"/>
                  <a:pt x="1721048" y="57206"/>
                </a:cubicBezTo>
                <a:cubicBezTo>
                  <a:pt x="1722648" y="59513"/>
                  <a:pt x="1723448" y="62378"/>
                  <a:pt x="1723448" y="65801"/>
                </a:cubicBezTo>
                <a:cubicBezTo>
                  <a:pt x="1723448" y="69149"/>
                  <a:pt x="1722471" y="72303"/>
                  <a:pt x="1720518" y="75261"/>
                </a:cubicBezTo>
                <a:cubicBezTo>
                  <a:pt x="1718565" y="78219"/>
                  <a:pt x="1715746" y="80507"/>
                  <a:pt x="1712063" y="82125"/>
                </a:cubicBezTo>
                <a:cubicBezTo>
                  <a:pt x="1708379" y="83744"/>
                  <a:pt x="1704212" y="84553"/>
                  <a:pt x="1699561" y="84553"/>
                </a:cubicBezTo>
                <a:cubicBezTo>
                  <a:pt x="1691859" y="84553"/>
                  <a:pt x="1685990" y="82953"/>
                  <a:pt x="1681953" y="79753"/>
                </a:cubicBezTo>
                <a:cubicBezTo>
                  <a:pt x="1677916" y="76554"/>
                  <a:pt x="1675339" y="71810"/>
                  <a:pt x="1674223" y="65522"/>
                </a:cubicBezTo>
                <a:lnTo>
                  <a:pt x="1684157" y="63959"/>
                </a:lnTo>
                <a:cubicBezTo>
                  <a:pt x="1684715" y="67940"/>
                  <a:pt x="1686269" y="70991"/>
                  <a:pt x="1688817" y="73112"/>
                </a:cubicBezTo>
                <a:cubicBezTo>
                  <a:pt x="1691366" y="75233"/>
                  <a:pt x="1694929" y="76293"/>
                  <a:pt x="1699505" y="76293"/>
                </a:cubicBezTo>
                <a:cubicBezTo>
                  <a:pt x="1704119" y="76293"/>
                  <a:pt x="1707542" y="75354"/>
                  <a:pt x="1709774" y="73475"/>
                </a:cubicBezTo>
                <a:cubicBezTo>
                  <a:pt x="1712007" y="71596"/>
                  <a:pt x="1713123" y="69391"/>
                  <a:pt x="1713123" y="66861"/>
                </a:cubicBezTo>
                <a:cubicBezTo>
                  <a:pt x="1713123" y="64592"/>
                  <a:pt x="1712137" y="62806"/>
                  <a:pt x="1710165" y="61503"/>
                </a:cubicBezTo>
                <a:cubicBezTo>
                  <a:pt x="1708788" y="60610"/>
                  <a:pt x="1705365" y="59476"/>
                  <a:pt x="1699896" y="58099"/>
                </a:cubicBezTo>
                <a:cubicBezTo>
                  <a:pt x="1692529" y="56239"/>
                  <a:pt x="1687422" y="54629"/>
                  <a:pt x="1684576" y="53271"/>
                </a:cubicBezTo>
                <a:cubicBezTo>
                  <a:pt x="1681730" y="51913"/>
                  <a:pt x="1679572" y="50034"/>
                  <a:pt x="1678102" y="47635"/>
                </a:cubicBezTo>
                <a:cubicBezTo>
                  <a:pt x="1676632" y="45235"/>
                  <a:pt x="1675897" y="42584"/>
                  <a:pt x="1675897" y="39682"/>
                </a:cubicBezTo>
                <a:cubicBezTo>
                  <a:pt x="1675897" y="37040"/>
                  <a:pt x="1676502" y="34593"/>
                  <a:pt x="1677711" y="32342"/>
                </a:cubicBezTo>
                <a:cubicBezTo>
                  <a:pt x="1678921" y="30091"/>
                  <a:pt x="1680567" y="28222"/>
                  <a:pt x="1682651" y="26733"/>
                </a:cubicBezTo>
                <a:cubicBezTo>
                  <a:pt x="1684213" y="25580"/>
                  <a:pt x="1686343" y="24603"/>
                  <a:pt x="1689041" y="23803"/>
                </a:cubicBezTo>
                <a:cubicBezTo>
                  <a:pt x="1691738" y="23003"/>
                  <a:pt x="1694631" y="22603"/>
                  <a:pt x="1697719" y="22603"/>
                </a:cubicBezTo>
                <a:close/>
                <a:moveTo>
                  <a:pt x="1538139" y="22603"/>
                </a:moveTo>
                <a:cubicBezTo>
                  <a:pt x="1545133" y="22603"/>
                  <a:pt x="1550900" y="25431"/>
                  <a:pt x="1555440" y="31087"/>
                </a:cubicBezTo>
                <a:lnTo>
                  <a:pt x="1555440" y="23943"/>
                </a:lnTo>
                <a:lnTo>
                  <a:pt x="1564704" y="23943"/>
                </a:lnTo>
                <a:lnTo>
                  <a:pt x="1564704" y="75177"/>
                </a:lnTo>
                <a:cubicBezTo>
                  <a:pt x="1564704" y="84404"/>
                  <a:pt x="1563765" y="90944"/>
                  <a:pt x="1561886" y="94794"/>
                </a:cubicBezTo>
                <a:cubicBezTo>
                  <a:pt x="1560007" y="98645"/>
                  <a:pt x="1557030" y="101687"/>
                  <a:pt x="1552956" y="103919"/>
                </a:cubicBezTo>
                <a:cubicBezTo>
                  <a:pt x="1548882" y="106152"/>
                  <a:pt x="1543868" y="107268"/>
                  <a:pt x="1537915" y="107268"/>
                </a:cubicBezTo>
                <a:cubicBezTo>
                  <a:pt x="1530846" y="107268"/>
                  <a:pt x="1525135" y="105677"/>
                  <a:pt x="1520781" y="102496"/>
                </a:cubicBezTo>
                <a:cubicBezTo>
                  <a:pt x="1516428" y="99315"/>
                  <a:pt x="1514326" y="94525"/>
                  <a:pt x="1514475" y="88125"/>
                </a:cubicBezTo>
                <a:lnTo>
                  <a:pt x="1524242" y="89576"/>
                </a:lnTo>
                <a:cubicBezTo>
                  <a:pt x="1524651" y="92590"/>
                  <a:pt x="1525786" y="94785"/>
                  <a:pt x="1527646" y="96162"/>
                </a:cubicBezTo>
                <a:cubicBezTo>
                  <a:pt x="1530139" y="98022"/>
                  <a:pt x="1533543" y="98952"/>
                  <a:pt x="1537859" y="98952"/>
                </a:cubicBezTo>
                <a:cubicBezTo>
                  <a:pt x="1542510" y="98952"/>
                  <a:pt x="1546101" y="98022"/>
                  <a:pt x="1548631" y="96162"/>
                </a:cubicBezTo>
                <a:cubicBezTo>
                  <a:pt x="1551161" y="94301"/>
                  <a:pt x="1552872" y="91697"/>
                  <a:pt x="1553765" y="88348"/>
                </a:cubicBezTo>
                <a:cubicBezTo>
                  <a:pt x="1554286" y="86302"/>
                  <a:pt x="1554528" y="82005"/>
                  <a:pt x="1554491" y="75456"/>
                </a:cubicBezTo>
                <a:cubicBezTo>
                  <a:pt x="1550100" y="80628"/>
                  <a:pt x="1544631" y="83214"/>
                  <a:pt x="1538083" y="83214"/>
                </a:cubicBezTo>
                <a:cubicBezTo>
                  <a:pt x="1529934" y="83214"/>
                  <a:pt x="1523628" y="80274"/>
                  <a:pt x="1519163" y="74396"/>
                </a:cubicBezTo>
                <a:cubicBezTo>
                  <a:pt x="1514698" y="68517"/>
                  <a:pt x="1512465" y="61466"/>
                  <a:pt x="1512466" y="53243"/>
                </a:cubicBezTo>
                <a:cubicBezTo>
                  <a:pt x="1512465" y="47588"/>
                  <a:pt x="1513489" y="42370"/>
                  <a:pt x="1515535" y="37589"/>
                </a:cubicBezTo>
                <a:cubicBezTo>
                  <a:pt x="1517581" y="32808"/>
                  <a:pt x="1520549" y="29115"/>
                  <a:pt x="1524437" y="26510"/>
                </a:cubicBezTo>
                <a:cubicBezTo>
                  <a:pt x="1528325" y="23906"/>
                  <a:pt x="1532892" y="22603"/>
                  <a:pt x="1538139" y="22603"/>
                </a:cubicBezTo>
                <a:close/>
                <a:moveTo>
                  <a:pt x="1166608" y="22603"/>
                </a:moveTo>
                <a:cubicBezTo>
                  <a:pt x="1169994" y="22603"/>
                  <a:pt x="1173435" y="23683"/>
                  <a:pt x="1176933" y="25841"/>
                </a:cubicBezTo>
                <a:lnTo>
                  <a:pt x="1173473" y="35161"/>
                </a:lnTo>
                <a:cubicBezTo>
                  <a:pt x="1171017" y="33710"/>
                  <a:pt x="1168561" y="32984"/>
                  <a:pt x="1166106" y="32984"/>
                </a:cubicBezTo>
                <a:cubicBezTo>
                  <a:pt x="1163910" y="32984"/>
                  <a:pt x="1161938" y="33645"/>
                  <a:pt x="1160190" y="34966"/>
                </a:cubicBezTo>
                <a:cubicBezTo>
                  <a:pt x="1158441" y="36286"/>
                  <a:pt x="1157194" y="38119"/>
                  <a:pt x="1156450" y="40463"/>
                </a:cubicBezTo>
                <a:cubicBezTo>
                  <a:pt x="1155334" y="44035"/>
                  <a:pt x="1154776" y="47941"/>
                  <a:pt x="1154776" y="52183"/>
                </a:cubicBezTo>
                <a:lnTo>
                  <a:pt x="1154776" y="83214"/>
                </a:lnTo>
                <a:lnTo>
                  <a:pt x="1144730" y="83214"/>
                </a:lnTo>
                <a:lnTo>
                  <a:pt x="1144730" y="23943"/>
                </a:lnTo>
                <a:lnTo>
                  <a:pt x="1153771" y="23943"/>
                </a:lnTo>
                <a:lnTo>
                  <a:pt x="1153771" y="32928"/>
                </a:lnTo>
                <a:cubicBezTo>
                  <a:pt x="1156078" y="28724"/>
                  <a:pt x="1158208" y="25952"/>
                  <a:pt x="1160162" y="24613"/>
                </a:cubicBezTo>
                <a:cubicBezTo>
                  <a:pt x="1162115" y="23273"/>
                  <a:pt x="1164264" y="22603"/>
                  <a:pt x="1166608" y="22603"/>
                </a:cubicBezTo>
                <a:close/>
                <a:moveTo>
                  <a:pt x="1102221" y="22603"/>
                </a:moveTo>
                <a:cubicBezTo>
                  <a:pt x="1110369" y="22603"/>
                  <a:pt x="1117029" y="25273"/>
                  <a:pt x="1122201" y="30612"/>
                </a:cubicBezTo>
                <a:cubicBezTo>
                  <a:pt x="1127373" y="35952"/>
                  <a:pt x="1129959" y="43328"/>
                  <a:pt x="1129959" y="52741"/>
                </a:cubicBezTo>
                <a:cubicBezTo>
                  <a:pt x="1129959" y="60369"/>
                  <a:pt x="1128815" y="66368"/>
                  <a:pt x="1126527" y="70740"/>
                </a:cubicBezTo>
                <a:cubicBezTo>
                  <a:pt x="1124238" y="75112"/>
                  <a:pt x="1120908" y="78507"/>
                  <a:pt x="1116537" y="80926"/>
                </a:cubicBezTo>
                <a:cubicBezTo>
                  <a:pt x="1112165" y="83344"/>
                  <a:pt x="1107393" y="84553"/>
                  <a:pt x="1102221" y="84553"/>
                </a:cubicBezTo>
                <a:cubicBezTo>
                  <a:pt x="1093924" y="84553"/>
                  <a:pt x="1087217" y="81893"/>
                  <a:pt x="1082101" y="76572"/>
                </a:cubicBezTo>
                <a:cubicBezTo>
                  <a:pt x="1076985" y="71252"/>
                  <a:pt x="1074427" y="63587"/>
                  <a:pt x="1074427" y="53578"/>
                </a:cubicBezTo>
                <a:cubicBezTo>
                  <a:pt x="1074427" y="42602"/>
                  <a:pt x="1077478" y="34473"/>
                  <a:pt x="1083580" y="29189"/>
                </a:cubicBezTo>
                <a:cubicBezTo>
                  <a:pt x="1088678" y="24799"/>
                  <a:pt x="1094891" y="22603"/>
                  <a:pt x="1102221" y="22603"/>
                </a:cubicBezTo>
                <a:close/>
                <a:moveTo>
                  <a:pt x="1010822" y="22603"/>
                </a:moveTo>
                <a:cubicBezTo>
                  <a:pt x="1014394" y="22603"/>
                  <a:pt x="1017678" y="23245"/>
                  <a:pt x="1020673" y="24529"/>
                </a:cubicBezTo>
                <a:cubicBezTo>
                  <a:pt x="1023668" y="25813"/>
                  <a:pt x="1025910" y="27496"/>
                  <a:pt x="1027398" y="29580"/>
                </a:cubicBezTo>
                <a:cubicBezTo>
                  <a:pt x="1028886" y="31663"/>
                  <a:pt x="1029928" y="34138"/>
                  <a:pt x="1030523" y="37003"/>
                </a:cubicBezTo>
                <a:cubicBezTo>
                  <a:pt x="1030895" y="38863"/>
                  <a:pt x="1031081" y="42119"/>
                  <a:pt x="1031081" y="46769"/>
                </a:cubicBezTo>
                <a:lnTo>
                  <a:pt x="1031081" y="83214"/>
                </a:lnTo>
                <a:lnTo>
                  <a:pt x="1021035" y="83214"/>
                </a:lnTo>
                <a:lnTo>
                  <a:pt x="1021035" y="47160"/>
                </a:lnTo>
                <a:cubicBezTo>
                  <a:pt x="1021035" y="43067"/>
                  <a:pt x="1020645" y="40007"/>
                  <a:pt x="1019863" y="37979"/>
                </a:cubicBezTo>
                <a:cubicBezTo>
                  <a:pt x="1019082" y="35952"/>
                  <a:pt x="1017696" y="34333"/>
                  <a:pt x="1015706" y="33124"/>
                </a:cubicBezTo>
                <a:cubicBezTo>
                  <a:pt x="1013715" y="31915"/>
                  <a:pt x="1011380" y="31310"/>
                  <a:pt x="1008701" y="31310"/>
                </a:cubicBezTo>
                <a:cubicBezTo>
                  <a:pt x="1004423" y="31310"/>
                  <a:pt x="1000730" y="32668"/>
                  <a:pt x="997623" y="35384"/>
                </a:cubicBezTo>
                <a:cubicBezTo>
                  <a:pt x="994516" y="38100"/>
                  <a:pt x="992963" y="43253"/>
                  <a:pt x="992963" y="50844"/>
                </a:cubicBezTo>
                <a:lnTo>
                  <a:pt x="992963" y="83214"/>
                </a:lnTo>
                <a:lnTo>
                  <a:pt x="982917" y="83214"/>
                </a:lnTo>
                <a:lnTo>
                  <a:pt x="982917" y="23943"/>
                </a:lnTo>
                <a:lnTo>
                  <a:pt x="991958" y="23943"/>
                </a:lnTo>
                <a:lnTo>
                  <a:pt x="991958" y="32370"/>
                </a:lnTo>
                <a:cubicBezTo>
                  <a:pt x="996311" y="25859"/>
                  <a:pt x="1002599" y="22603"/>
                  <a:pt x="1010822" y="22603"/>
                </a:cubicBezTo>
                <a:close/>
                <a:moveTo>
                  <a:pt x="366564" y="22603"/>
                </a:moveTo>
                <a:cubicBezTo>
                  <a:pt x="373559" y="22603"/>
                  <a:pt x="379326" y="25431"/>
                  <a:pt x="383865" y="31087"/>
                </a:cubicBezTo>
                <a:lnTo>
                  <a:pt x="383865" y="23943"/>
                </a:lnTo>
                <a:lnTo>
                  <a:pt x="393129" y="23943"/>
                </a:lnTo>
                <a:lnTo>
                  <a:pt x="393129" y="75177"/>
                </a:lnTo>
                <a:cubicBezTo>
                  <a:pt x="393129" y="84404"/>
                  <a:pt x="392190" y="90944"/>
                  <a:pt x="390311" y="94794"/>
                </a:cubicBezTo>
                <a:cubicBezTo>
                  <a:pt x="388432" y="98645"/>
                  <a:pt x="385455" y="101687"/>
                  <a:pt x="381381" y="103919"/>
                </a:cubicBezTo>
                <a:cubicBezTo>
                  <a:pt x="377307" y="106152"/>
                  <a:pt x="372294" y="107268"/>
                  <a:pt x="366340" y="107268"/>
                </a:cubicBezTo>
                <a:cubicBezTo>
                  <a:pt x="359271" y="107268"/>
                  <a:pt x="353560" y="105677"/>
                  <a:pt x="349207" y="102496"/>
                </a:cubicBezTo>
                <a:cubicBezTo>
                  <a:pt x="344853" y="99315"/>
                  <a:pt x="342751" y="94525"/>
                  <a:pt x="342900" y="88125"/>
                </a:cubicBezTo>
                <a:lnTo>
                  <a:pt x="352667" y="89576"/>
                </a:lnTo>
                <a:cubicBezTo>
                  <a:pt x="353076" y="92590"/>
                  <a:pt x="354211" y="94785"/>
                  <a:pt x="356071" y="96162"/>
                </a:cubicBezTo>
                <a:cubicBezTo>
                  <a:pt x="358564" y="98022"/>
                  <a:pt x="361969" y="98952"/>
                  <a:pt x="366285" y="98952"/>
                </a:cubicBezTo>
                <a:cubicBezTo>
                  <a:pt x="370935" y="98952"/>
                  <a:pt x="374526" y="98022"/>
                  <a:pt x="377056" y="96162"/>
                </a:cubicBezTo>
                <a:cubicBezTo>
                  <a:pt x="379586" y="94301"/>
                  <a:pt x="381298" y="91697"/>
                  <a:pt x="382191" y="88348"/>
                </a:cubicBezTo>
                <a:cubicBezTo>
                  <a:pt x="382711" y="86302"/>
                  <a:pt x="382953" y="82005"/>
                  <a:pt x="382916" y="75456"/>
                </a:cubicBezTo>
                <a:cubicBezTo>
                  <a:pt x="378526" y="80628"/>
                  <a:pt x="373056" y="83214"/>
                  <a:pt x="366508" y="83214"/>
                </a:cubicBezTo>
                <a:cubicBezTo>
                  <a:pt x="358359" y="83214"/>
                  <a:pt x="352053" y="80274"/>
                  <a:pt x="347588" y="74396"/>
                </a:cubicBezTo>
                <a:cubicBezTo>
                  <a:pt x="343123" y="68517"/>
                  <a:pt x="340891" y="61466"/>
                  <a:pt x="340891" y="53243"/>
                </a:cubicBezTo>
                <a:cubicBezTo>
                  <a:pt x="340891" y="47588"/>
                  <a:pt x="341914" y="42370"/>
                  <a:pt x="343960" y="37589"/>
                </a:cubicBezTo>
                <a:cubicBezTo>
                  <a:pt x="346007" y="32808"/>
                  <a:pt x="348974" y="29115"/>
                  <a:pt x="352862" y="26510"/>
                </a:cubicBezTo>
                <a:cubicBezTo>
                  <a:pt x="356750" y="23906"/>
                  <a:pt x="361317" y="22603"/>
                  <a:pt x="366564" y="22603"/>
                </a:cubicBezTo>
                <a:close/>
                <a:moveTo>
                  <a:pt x="299833" y="22603"/>
                </a:moveTo>
                <a:cubicBezTo>
                  <a:pt x="303219" y="22603"/>
                  <a:pt x="306660" y="23683"/>
                  <a:pt x="310158" y="25841"/>
                </a:cubicBezTo>
                <a:lnTo>
                  <a:pt x="306698" y="35161"/>
                </a:lnTo>
                <a:cubicBezTo>
                  <a:pt x="304242" y="33710"/>
                  <a:pt x="301786" y="32984"/>
                  <a:pt x="299331" y="32984"/>
                </a:cubicBezTo>
                <a:cubicBezTo>
                  <a:pt x="297135" y="32984"/>
                  <a:pt x="295163" y="33645"/>
                  <a:pt x="293415" y="34966"/>
                </a:cubicBezTo>
                <a:cubicBezTo>
                  <a:pt x="291666" y="36286"/>
                  <a:pt x="290419" y="38119"/>
                  <a:pt x="289675" y="40463"/>
                </a:cubicBezTo>
                <a:cubicBezTo>
                  <a:pt x="288559" y="44035"/>
                  <a:pt x="288001" y="47941"/>
                  <a:pt x="288001" y="52183"/>
                </a:cubicBezTo>
                <a:lnTo>
                  <a:pt x="288001" y="83214"/>
                </a:lnTo>
                <a:lnTo>
                  <a:pt x="277955" y="83214"/>
                </a:lnTo>
                <a:lnTo>
                  <a:pt x="277955" y="23943"/>
                </a:lnTo>
                <a:lnTo>
                  <a:pt x="286996" y="23943"/>
                </a:lnTo>
                <a:lnTo>
                  <a:pt x="286996" y="32928"/>
                </a:lnTo>
                <a:cubicBezTo>
                  <a:pt x="289303" y="28724"/>
                  <a:pt x="291433" y="25952"/>
                  <a:pt x="293387" y="24613"/>
                </a:cubicBezTo>
                <a:cubicBezTo>
                  <a:pt x="295340" y="23273"/>
                  <a:pt x="297489" y="22603"/>
                  <a:pt x="299833" y="22603"/>
                </a:cubicBezTo>
                <a:close/>
                <a:moveTo>
                  <a:pt x="180584" y="22603"/>
                </a:moveTo>
                <a:cubicBezTo>
                  <a:pt x="185644" y="22603"/>
                  <a:pt x="190109" y="23906"/>
                  <a:pt x="193979" y="26510"/>
                </a:cubicBezTo>
                <a:cubicBezTo>
                  <a:pt x="197848" y="29115"/>
                  <a:pt x="200769" y="32789"/>
                  <a:pt x="202741" y="37533"/>
                </a:cubicBezTo>
                <a:cubicBezTo>
                  <a:pt x="204713" y="42277"/>
                  <a:pt x="205699" y="47476"/>
                  <a:pt x="205699" y="53132"/>
                </a:cubicBezTo>
                <a:cubicBezTo>
                  <a:pt x="205699" y="59197"/>
                  <a:pt x="204611" y="64657"/>
                  <a:pt x="202434" y="69512"/>
                </a:cubicBezTo>
                <a:cubicBezTo>
                  <a:pt x="200257" y="74368"/>
                  <a:pt x="197095" y="78088"/>
                  <a:pt x="192946" y="80674"/>
                </a:cubicBezTo>
                <a:cubicBezTo>
                  <a:pt x="188798" y="83260"/>
                  <a:pt x="184435" y="84553"/>
                  <a:pt x="179859" y="84553"/>
                </a:cubicBezTo>
                <a:cubicBezTo>
                  <a:pt x="176510" y="84553"/>
                  <a:pt x="173506" y="83846"/>
                  <a:pt x="170845" y="82432"/>
                </a:cubicBezTo>
                <a:cubicBezTo>
                  <a:pt x="168185" y="81019"/>
                  <a:pt x="165999" y="79233"/>
                  <a:pt x="164288" y="77075"/>
                </a:cubicBezTo>
                <a:lnTo>
                  <a:pt x="164288" y="105929"/>
                </a:lnTo>
                <a:lnTo>
                  <a:pt x="154242" y="105929"/>
                </a:lnTo>
                <a:lnTo>
                  <a:pt x="154242" y="23943"/>
                </a:lnTo>
                <a:lnTo>
                  <a:pt x="163395" y="23943"/>
                </a:lnTo>
                <a:lnTo>
                  <a:pt x="163395" y="31645"/>
                </a:lnTo>
                <a:cubicBezTo>
                  <a:pt x="165553" y="28631"/>
                  <a:pt x="167990" y="26371"/>
                  <a:pt x="170706" y="24864"/>
                </a:cubicBezTo>
                <a:cubicBezTo>
                  <a:pt x="173422" y="23357"/>
                  <a:pt x="176715" y="22603"/>
                  <a:pt x="180584" y="22603"/>
                </a:cubicBezTo>
                <a:close/>
                <a:moveTo>
                  <a:pt x="111621" y="22603"/>
                </a:moveTo>
                <a:cubicBezTo>
                  <a:pt x="119769" y="22603"/>
                  <a:pt x="126429" y="25273"/>
                  <a:pt x="131601" y="30612"/>
                </a:cubicBezTo>
                <a:cubicBezTo>
                  <a:pt x="136773" y="35952"/>
                  <a:pt x="139359" y="43328"/>
                  <a:pt x="139359" y="52741"/>
                </a:cubicBezTo>
                <a:cubicBezTo>
                  <a:pt x="139359" y="60369"/>
                  <a:pt x="138215" y="66368"/>
                  <a:pt x="135927" y="70740"/>
                </a:cubicBezTo>
                <a:cubicBezTo>
                  <a:pt x="133638" y="75112"/>
                  <a:pt x="130308" y="78507"/>
                  <a:pt x="125936" y="80926"/>
                </a:cubicBezTo>
                <a:cubicBezTo>
                  <a:pt x="121565" y="83344"/>
                  <a:pt x="116793" y="84553"/>
                  <a:pt x="111621" y="84553"/>
                </a:cubicBezTo>
                <a:cubicBezTo>
                  <a:pt x="103324" y="84553"/>
                  <a:pt x="96617" y="81893"/>
                  <a:pt x="91501" y="76572"/>
                </a:cubicBezTo>
                <a:cubicBezTo>
                  <a:pt x="86385" y="71252"/>
                  <a:pt x="83827" y="63587"/>
                  <a:pt x="83827" y="53578"/>
                </a:cubicBezTo>
                <a:cubicBezTo>
                  <a:pt x="83827" y="42602"/>
                  <a:pt x="86878" y="34473"/>
                  <a:pt x="92980" y="29189"/>
                </a:cubicBezTo>
                <a:cubicBezTo>
                  <a:pt x="98078" y="24799"/>
                  <a:pt x="104291" y="22603"/>
                  <a:pt x="111621" y="22603"/>
                </a:cubicBezTo>
                <a:close/>
                <a:moveTo>
                  <a:pt x="560989" y="18474"/>
                </a:moveTo>
                <a:cubicBezTo>
                  <a:pt x="565937" y="18474"/>
                  <a:pt x="570049" y="19655"/>
                  <a:pt x="573323" y="22017"/>
                </a:cubicBezTo>
                <a:cubicBezTo>
                  <a:pt x="576597" y="24380"/>
                  <a:pt x="578830" y="27589"/>
                  <a:pt x="580020" y="31645"/>
                </a:cubicBezTo>
                <a:lnTo>
                  <a:pt x="573379" y="33263"/>
                </a:lnTo>
                <a:cubicBezTo>
                  <a:pt x="572263" y="30510"/>
                  <a:pt x="570616" y="28398"/>
                  <a:pt x="568440" y="26929"/>
                </a:cubicBezTo>
                <a:cubicBezTo>
                  <a:pt x="566263" y="25459"/>
                  <a:pt x="563705" y="24724"/>
                  <a:pt x="560766" y="24724"/>
                </a:cubicBezTo>
                <a:cubicBezTo>
                  <a:pt x="556487" y="24724"/>
                  <a:pt x="552962" y="26250"/>
                  <a:pt x="550190" y="29301"/>
                </a:cubicBezTo>
                <a:cubicBezTo>
                  <a:pt x="547418" y="32352"/>
                  <a:pt x="546032" y="36724"/>
                  <a:pt x="546032" y="42416"/>
                </a:cubicBezTo>
                <a:cubicBezTo>
                  <a:pt x="546032" y="48109"/>
                  <a:pt x="547343" y="52416"/>
                  <a:pt x="549966" y="55336"/>
                </a:cubicBezTo>
                <a:cubicBezTo>
                  <a:pt x="552589" y="58257"/>
                  <a:pt x="555985" y="59718"/>
                  <a:pt x="560152" y="59718"/>
                </a:cubicBezTo>
                <a:cubicBezTo>
                  <a:pt x="563500" y="59718"/>
                  <a:pt x="566440" y="58750"/>
                  <a:pt x="568970" y="56815"/>
                </a:cubicBezTo>
                <a:cubicBezTo>
                  <a:pt x="571500" y="54881"/>
                  <a:pt x="573174" y="52258"/>
                  <a:pt x="573993" y="48946"/>
                </a:cubicBezTo>
                <a:lnTo>
                  <a:pt x="580857" y="50955"/>
                </a:lnTo>
                <a:cubicBezTo>
                  <a:pt x="579741" y="55606"/>
                  <a:pt x="577369" y="59318"/>
                  <a:pt x="573742" y="62089"/>
                </a:cubicBezTo>
                <a:cubicBezTo>
                  <a:pt x="570114" y="64861"/>
                  <a:pt x="565714" y="66247"/>
                  <a:pt x="560542" y="66247"/>
                </a:cubicBezTo>
                <a:cubicBezTo>
                  <a:pt x="553994" y="66247"/>
                  <a:pt x="548673" y="64127"/>
                  <a:pt x="544581" y="59885"/>
                </a:cubicBezTo>
                <a:cubicBezTo>
                  <a:pt x="540488" y="55643"/>
                  <a:pt x="538441" y="49765"/>
                  <a:pt x="538441" y="42249"/>
                </a:cubicBezTo>
                <a:cubicBezTo>
                  <a:pt x="538441" y="37337"/>
                  <a:pt x="539372" y="33068"/>
                  <a:pt x="541232" y="29440"/>
                </a:cubicBezTo>
                <a:cubicBezTo>
                  <a:pt x="543092" y="25813"/>
                  <a:pt x="545743" y="23078"/>
                  <a:pt x="549185" y="21236"/>
                </a:cubicBezTo>
                <a:cubicBezTo>
                  <a:pt x="552627" y="19394"/>
                  <a:pt x="556561" y="18474"/>
                  <a:pt x="560989" y="18474"/>
                </a:cubicBezTo>
                <a:close/>
                <a:moveTo>
                  <a:pt x="1776245" y="10437"/>
                </a:moveTo>
                <a:lnTo>
                  <a:pt x="1776245" y="37505"/>
                </a:lnTo>
                <a:lnTo>
                  <a:pt x="1799518" y="37505"/>
                </a:lnTo>
                <a:cubicBezTo>
                  <a:pt x="1804466" y="37505"/>
                  <a:pt x="1808336" y="36993"/>
                  <a:pt x="1811126" y="35970"/>
                </a:cubicBezTo>
                <a:cubicBezTo>
                  <a:pt x="1813917" y="34947"/>
                  <a:pt x="1816038" y="33310"/>
                  <a:pt x="1817489" y="31059"/>
                </a:cubicBezTo>
                <a:cubicBezTo>
                  <a:pt x="1818940" y="28808"/>
                  <a:pt x="1819665" y="26361"/>
                  <a:pt x="1819665" y="23720"/>
                </a:cubicBezTo>
                <a:cubicBezTo>
                  <a:pt x="1819665" y="19850"/>
                  <a:pt x="1818261" y="16669"/>
                  <a:pt x="1815452" y="14176"/>
                </a:cubicBezTo>
                <a:cubicBezTo>
                  <a:pt x="1812643" y="11683"/>
                  <a:pt x="1808206" y="10437"/>
                  <a:pt x="1802141" y="10437"/>
                </a:cubicBezTo>
                <a:close/>
                <a:moveTo>
                  <a:pt x="1414295" y="10437"/>
                </a:moveTo>
                <a:lnTo>
                  <a:pt x="1414295" y="37505"/>
                </a:lnTo>
                <a:lnTo>
                  <a:pt x="1437568" y="37505"/>
                </a:lnTo>
                <a:cubicBezTo>
                  <a:pt x="1442516" y="37505"/>
                  <a:pt x="1446386" y="36993"/>
                  <a:pt x="1449177" y="35970"/>
                </a:cubicBezTo>
                <a:cubicBezTo>
                  <a:pt x="1451967" y="34947"/>
                  <a:pt x="1454088" y="33310"/>
                  <a:pt x="1455539" y="31059"/>
                </a:cubicBezTo>
                <a:cubicBezTo>
                  <a:pt x="1456990" y="28808"/>
                  <a:pt x="1457715" y="26361"/>
                  <a:pt x="1457715" y="23720"/>
                </a:cubicBezTo>
                <a:cubicBezTo>
                  <a:pt x="1457715" y="19850"/>
                  <a:pt x="1456311" y="16669"/>
                  <a:pt x="1453502" y="14176"/>
                </a:cubicBezTo>
                <a:cubicBezTo>
                  <a:pt x="1450693" y="11683"/>
                  <a:pt x="1446256" y="10437"/>
                  <a:pt x="1440191" y="10437"/>
                </a:cubicBezTo>
                <a:close/>
                <a:moveTo>
                  <a:pt x="1278917" y="9990"/>
                </a:moveTo>
                <a:cubicBezTo>
                  <a:pt x="1277875" y="15237"/>
                  <a:pt x="1276405" y="20445"/>
                  <a:pt x="1274508" y="25617"/>
                </a:cubicBezTo>
                <a:lnTo>
                  <a:pt x="1265522" y="49616"/>
                </a:lnTo>
                <a:lnTo>
                  <a:pt x="1293260" y="49616"/>
                </a:lnTo>
                <a:lnTo>
                  <a:pt x="1284721" y="26957"/>
                </a:lnTo>
                <a:cubicBezTo>
                  <a:pt x="1282117" y="20073"/>
                  <a:pt x="1280182" y="14418"/>
                  <a:pt x="1278917" y="9990"/>
                </a:cubicBezTo>
                <a:close/>
                <a:moveTo>
                  <a:pt x="730467" y="9376"/>
                </a:moveTo>
                <a:cubicBezTo>
                  <a:pt x="725853" y="9376"/>
                  <a:pt x="722170" y="11330"/>
                  <a:pt x="719417" y="15237"/>
                </a:cubicBezTo>
                <a:cubicBezTo>
                  <a:pt x="715956" y="20222"/>
                  <a:pt x="714226" y="29431"/>
                  <a:pt x="714226" y="42863"/>
                </a:cubicBezTo>
                <a:cubicBezTo>
                  <a:pt x="714226" y="56294"/>
                  <a:pt x="715798" y="65233"/>
                  <a:pt x="718942" y="69680"/>
                </a:cubicBezTo>
                <a:cubicBezTo>
                  <a:pt x="722086" y="74126"/>
                  <a:pt x="725965" y="76349"/>
                  <a:pt x="730579" y="76349"/>
                </a:cubicBezTo>
                <a:cubicBezTo>
                  <a:pt x="735192" y="76349"/>
                  <a:pt x="739071" y="74117"/>
                  <a:pt x="742215" y="69652"/>
                </a:cubicBezTo>
                <a:cubicBezTo>
                  <a:pt x="745359" y="65187"/>
                  <a:pt x="746931" y="56257"/>
                  <a:pt x="746931" y="42863"/>
                </a:cubicBezTo>
                <a:cubicBezTo>
                  <a:pt x="746931" y="29394"/>
                  <a:pt x="745359" y="20445"/>
                  <a:pt x="742215" y="16018"/>
                </a:cubicBezTo>
                <a:cubicBezTo>
                  <a:pt x="739071" y="11590"/>
                  <a:pt x="735155" y="9376"/>
                  <a:pt x="730467" y="9376"/>
                </a:cubicBezTo>
                <a:close/>
                <a:moveTo>
                  <a:pt x="560487" y="6977"/>
                </a:moveTo>
                <a:cubicBezTo>
                  <a:pt x="554571" y="6977"/>
                  <a:pt x="548813" y="8493"/>
                  <a:pt x="543213" y="11525"/>
                </a:cubicBezTo>
                <a:cubicBezTo>
                  <a:pt x="537614" y="14557"/>
                  <a:pt x="533233" y="18892"/>
                  <a:pt x="530070" y="24529"/>
                </a:cubicBezTo>
                <a:cubicBezTo>
                  <a:pt x="526907" y="30166"/>
                  <a:pt x="525326" y="36035"/>
                  <a:pt x="525326" y="42137"/>
                </a:cubicBezTo>
                <a:cubicBezTo>
                  <a:pt x="525326" y="48202"/>
                  <a:pt x="526879" y="54016"/>
                  <a:pt x="529986" y="59578"/>
                </a:cubicBezTo>
                <a:cubicBezTo>
                  <a:pt x="533093" y="65140"/>
                  <a:pt x="537437" y="69475"/>
                  <a:pt x="543018" y="72582"/>
                </a:cubicBezTo>
                <a:cubicBezTo>
                  <a:pt x="548599" y="75689"/>
                  <a:pt x="554422" y="77242"/>
                  <a:pt x="560487" y="77242"/>
                </a:cubicBezTo>
                <a:cubicBezTo>
                  <a:pt x="566551" y="77242"/>
                  <a:pt x="572374" y="75689"/>
                  <a:pt x="577955" y="72582"/>
                </a:cubicBezTo>
                <a:cubicBezTo>
                  <a:pt x="583536" y="69475"/>
                  <a:pt x="587871" y="65140"/>
                  <a:pt x="590959" y="59578"/>
                </a:cubicBezTo>
                <a:cubicBezTo>
                  <a:pt x="594047" y="54016"/>
                  <a:pt x="595591" y="48202"/>
                  <a:pt x="595591" y="42137"/>
                </a:cubicBezTo>
                <a:cubicBezTo>
                  <a:pt x="595591" y="36035"/>
                  <a:pt x="594019" y="30166"/>
                  <a:pt x="590875" y="24529"/>
                </a:cubicBezTo>
                <a:cubicBezTo>
                  <a:pt x="587731" y="18892"/>
                  <a:pt x="583350" y="14557"/>
                  <a:pt x="577732" y="11525"/>
                </a:cubicBezTo>
                <a:cubicBezTo>
                  <a:pt x="572114" y="8493"/>
                  <a:pt x="566365" y="6977"/>
                  <a:pt x="560487" y="6977"/>
                </a:cubicBezTo>
                <a:close/>
                <a:moveTo>
                  <a:pt x="1661498" y="3237"/>
                </a:moveTo>
                <a:lnTo>
                  <a:pt x="1661498" y="23943"/>
                </a:lnTo>
                <a:lnTo>
                  <a:pt x="1671600" y="23943"/>
                </a:lnTo>
                <a:lnTo>
                  <a:pt x="1671600" y="31756"/>
                </a:lnTo>
                <a:lnTo>
                  <a:pt x="1661498" y="31756"/>
                </a:lnTo>
                <a:lnTo>
                  <a:pt x="1661498" y="66415"/>
                </a:lnTo>
                <a:cubicBezTo>
                  <a:pt x="1661498" y="69280"/>
                  <a:pt x="1661675" y="71121"/>
                  <a:pt x="1662029" y="71940"/>
                </a:cubicBezTo>
                <a:cubicBezTo>
                  <a:pt x="1662382" y="72759"/>
                  <a:pt x="1662959" y="73410"/>
                  <a:pt x="1663759" y="73893"/>
                </a:cubicBezTo>
                <a:cubicBezTo>
                  <a:pt x="1664559" y="74377"/>
                  <a:pt x="1665703" y="74619"/>
                  <a:pt x="1667191" y="74619"/>
                </a:cubicBezTo>
                <a:cubicBezTo>
                  <a:pt x="1668307" y="74619"/>
                  <a:pt x="1669777" y="74489"/>
                  <a:pt x="1671600" y="74228"/>
                </a:cubicBezTo>
                <a:lnTo>
                  <a:pt x="1673051" y="83102"/>
                </a:lnTo>
                <a:cubicBezTo>
                  <a:pt x="1670223" y="83697"/>
                  <a:pt x="1667693" y="83995"/>
                  <a:pt x="1665461" y="83995"/>
                </a:cubicBezTo>
                <a:cubicBezTo>
                  <a:pt x="1661815" y="83995"/>
                  <a:pt x="1658987" y="83418"/>
                  <a:pt x="1656978" y="82265"/>
                </a:cubicBezTo>
                <a:cubicBezTo>
                  <a:pt x="1654968" y="81112"/>
                  <a:pt x="1653555" y="79595"/>
                  <a:pt x="1652736" y="77716"/>
                </a:cubicBezTo>
                <a:cubicBezTo>
                  <a:pt x="1651917" y="75837"/>
                  <a:pt x="1651508" y="71884"/>
                  <a:pt x="1651508" y="65857"/>
                </a:cubicBezTo>
                <a:lnTo>
                  <a:pt x="1651508" y="31756"/>
                </a:lnTo>
                <a:lnTo>
                  <a:pt x="1644141" y="31756"/>
                </a:lnTo>
                <a:lnTo>
                  <a:pt x="1644141" y="23943"/>
                </a:lnTo>
                <a:lnTo>
                  <a:pt x="1651508" y="23943"/>
                </a:lnTo>
                <a:lnTo>
                  <a:pt x="1651508" y="9265"/>
                </a:lnTo>
                <a:close/>
                <a:moveTo>
                  <a:pt x="489924" y="3237"/>
                </a:moveTo>
                <a:lnTo>
                  <a:pt x="489924" y="23943"/>
                </a:lnTo>
                <a:lnTo>
                  <a:pt x="500025" y="23943"/>
                </a:lnTo>
                <a:lnTo>
                  <a:pt x="500025" y="31756"/>
                </a:lnTo>
                <a:lnTo>
                  <a:pt x="489924" y="31756"/>
                </a:lnTo>
                <a:lnTo>
                  <a:pt x="489924" y="66415"/>
                </a:lnTo>
                <a:cubicBezTo>
                  <a:pt x="489924" y="69280"/>
                  <a:pt x="490100" y="71121"/>
                  <a:pt x="490454" y="71940"/>
                </a:cubicBezTo>
                <a:cubicBezTo>
                  <a:pt x="490807" y="72759"/>
                  <a:pt x="491384" y="73410"/>
                  <a:pt x="492184" y="73893"/>
                </a:cubicBezTo>
                <a:cubicBezTo>
                  <a:pt x="492984" y="74377"/>
                  <a:pt x="494128" y="74619"/>
                  <a:pt x="495616" y="74619"/>
                </a:cubicBezTo>
                <a:cubicBezTo>
                  <a:pt x="496732" y="74619"/>
                  <a:pt x="498202" y="74489"/>
                  <a:pt x="500025" y="74228"/>
                </a:cubicBezTo>
                <a:lnTo>
                  <a:pt x="501476" y="83102"/>
                </a:lnTo>
                <a:cubicBezTo>
                  <a:pt x="498649" y="83697"/>
                  <a:pt x="496119" y="83995"/>
                  <a:pt x="493886" y="83995"/>
                </a:cubicBezTo>
                <a:cubicBezTo>
                  <a:pt x="490240" y="83995"/>
                  <a:pt x="487412" y="83418"/>
                  <a:pt x="485403" y="82265"/>
                </a:cubicBezTo>
                <a:cubicBezTo>
                  <a:pt x="483394" y="81112"/>
                  <a:pt x="481980" y="79595"/>
                  <a:pt x="481161" y="77716"/>
                </a:cubicBezTo>
                <a:cubicBezTo>
                  <a:pt x="480343" y="75837"/>
                  <a:pt x="479933" y="71884"/>
                  <a:pt x="479933" y="65857"/>
                </a:cubicBezTo>
                <a:lnTo>
                  <a:pt x="479933" y="31756"/>
                </a:lnTo>
                <a:lnTo>
                  <a:pt x="472566" y="31756"/>
                </a:lnTo>
                <a:lnTo>
                  <a:pt x="472566" y="23943"/>
                </a:lnTo>
                <a:lnTo>
                  <a:pt x="479933" y="23943"/>
                </a:lnTo>
                <a:lnTo>
                  <a:pt x="479933" y="9265"/>
                </a:lnTo>
                <a:close/>
                <a:moveTo>
                  <a:pt x="2316472" y="1395"/>
                </a:moveTo>
                <a:lnTo>
                  <a:pt x="2326518" y="1395"/>
                </a:lnTo>
                <a:lnTo>
                  <a:pt x="2326518" y="12948"/>
                </a:lnTo>
                <a:lnTo>
                  <a:pt x="2316472" y="12948"/>
                </a:lnTo>
                <a:close/>
                <a:moveTo>
                  <a:pt x="2239901" y="1395"/>
                </a:moveTo>
                <a:lnTo>
                  <a:pt x="2249891" y="1395"/>
                </a:lnTo>
                <a:lnTo>
                  <a:pt x="2249891" y="83214"/>
                </a:lnTo>
                <a:lnTo>
                  <a:pt x="2240570" y="83214"/>
                </a:lnTo>
                <a:lnTo>
                  <a:pt x="2240570" y="75735"/>
                </a:lnTo>
                <a:cubicBezTo>
                  <a:pt x="2236812" y="81614"/>
                  <a:pt x="2231287" y="84553"/>
                  <a:pt x="2223995" y="84553"/>
                </a:cubicBezTo>
                <a:cubicBezTo>
                  <a:pt x="2219269" y="84553"/>
                  <a:pt x="2214925" y="83251"/>
                  <a:pt x="2210963" y="80646"/>
                </a:cubicBezTo>
                <a:cubicBezTo>
                  <a:pt x="2207000" y="78042"/>
                  <a:pt x="2203931" y="74405"/>
                  <a:pt x="2201754" y="69735"/>
                </a:cubicBezTo>
                <a:cubicBezTo>
                  <a:pt x="2199577" y="65066"/>
                  <a:pt x="2198489" y="59699"/>
                  <a:pt x="2198489" y="53634"/>
                </a:cubicBezTo>
                <a:cubicBezTo>
                  <a:pt x="2198489" y="47718"/>
                  <a:pt x="2199475" y="42351"/>
                  <a:pt x="2201447" y="37533"/>
                </a:cubicBezTo>
                <a:cubicBezTo>
                  <a:pt x="2203419" y="32715"/>
                  <a:pt x="2206377" y="29022"/>
                  <a:pt x="2210321" y="26454"/>
                </a:cubicBezTo>
                <a:cubicBezTo>
                  <a:pt x="2214265" y="23887"/>
                  <a:pt x="2218674" y="22603"/>
                  <a:pt x="2223548" y="22603"/>
                </a:cubicBezTo>
                <a:cubicBezTo>
                  <a:pt x="2227120" y="22603"/>
                  <a:pt x="2230301" y="23357"/>
                  <a:pt x="2233092" y="24864"/>
                </a:cubicBezTo>
                <a:cubicBezTo>
                  <a:pt x="2235882" y="26371"/>
                  <a:pt x="2238152" y="28333"/>
                  <a:pt x="2239901" y="30752"/>
                </a:cubicBezTo>
                <a:close/>
                <a:moveTo>
                  <a:pt x="1765417" y="1395"/>
                </a:moveTo>
                <a:lnTo>
                  <a:pt x="1801694" y="1395"/>
                </a:lnTo>
                <a:cubicBezTo>
                  <a:pt x="1808987" y="1395"/>
                  <a:pt x="1814531" y="2130"/>
                  <a:pt x="1818326" y="3600"/>
                </a:cubicBezTo>
                <a:cubicBezTo>
                  <a:pt x="1822121" y="5070"/>
                  <a:pt x="1825153" y="7665"/>
                  <a:pt x="1827423" y="11386"/>
                </a:cubicBezTo>
                <a:cubicBezTo>
                  <a:pt x="1829693" y="15106"/>
                  <a:pt x="1830828" y="19218"/>
                  <a:pt x="1830828" y="23720"/>
                </a:cubicBezTo>
                <a:cubicBezTo>
                  <a:pt x="1830828" y="29524"/>
                  <a:pt x="1828949" y="34417"/>
                  <a:pt x="1825191" y="38398"/>
                </a:cubicBezTo>
                <a:cubicBezTo>
                  <a:pt x="1821433" y="42379"/>
                  <a:pt x="1815628" y="44909"/>
                  <a:pt x="1807778" y="45988"/>
                </a:cubicBezTo>
                <a:cubicBezTo>
                  <a:pt x="1810643" y="47365"/>
                  <a:pt x="1812819" y="48723"/>
                  <a:pt x="1814307" y="50062"/>
                </a:cubicBezTo>
                <a:cubicBezTo>
                  <a:pt x="1817470" y="52964"/>
                  <a:pt x="1820465" y="56592"/>
                  <a:pt x="1823293" y="60945"/>
                </a:cubicBezTo>
                <a:lnTo>
                  <a:pt x="1837525" y="83214"/>
                </a:lnTo>
                <a:lnTo>
                  <a:pt x="1823907" y="83214"/>
                </a:lnTo>
                <a:lnTo>
                  <a:pt x="1813080" y="66192"/>
                </a:lnTo>
                <a:cubicBezTo>
                  <a:pt x="1809917" y="61280"/>
                  <a:pt x="1807313" y="57522"/>
                  <a:pt x="1805266" y="54918"/>
                </a:cubicBezTo>
                <a:cubicBezTo>
                  <a:pt x="1803220" y="52313"/>
                  <a:pt x="1801387" y="50490"/>
                  <a:pt x="1799769" y="49448"/>
                </a:cubicBezTo>
                <a:cubicBezTo>
                  <a:pt x="1798150" y="48407"/>
                  <a:pt x="1796504" y="47681"/>
                  <a:pt x="1794830" y="47272"/>
                </a:cubicBezTo>
                <a:cubicBezTo>
                  <a:pt x="1793602" y="47011"/>
                  <a:pt x="1791593" y="46881"/>
                  <a:pt x="1788802" y="46881"/>
                </a:cubicBezTo>
                <a:lnTo>
                  <a:pt x="1776245" y="46881"/>
                </a:lnTo>
                <a:lnTo>
                  <a:pt x="1776245" y="83214"/>
                </a:lnTo>
                <a:lnTo>
                  <a:pt x="1765417" y="83214"/>
                </a:lnTo>
                <a:close/>
                <a:moveTo>
                  <a:pt x="1582991" y="1395"/>
                </a:moveTo>
                <a:lnTo>
                  <a:pt x="1593037" y="1395"/>
                </a:lnTo>
                <a:lnTo>
                  <a:pt x="1593037" y="30752"/>
                </a:lnTo>
                <a:cubicBezTo>
                  <a:pt x="1597725" y="25320"/>
                  <a:pt x="1603641" y="22603"/>
                  <a:pt x="1610785" y="22603"/>
                </a:cubicBezTo>
                <a:cubicBezTo>
                  <a:pt x="1615175" y="22603"/>
                  <a:pt x="1618989" y="23469"/>
                  <a:pt x="1622226" y="25199"/>
                </a:cubicBezTo>
                <a:cubicBezTo>
                  <a:pt x="1625463" y="26929"/>
                  <a:pt x="1627779" y="29319"/>
                  <a:pt x="1629175" y="32370"/>
                </a:cubicBezTo>
                <a:cubicBezTo>
                  <a:pt x="1630570" y="35421"/>
                  <a:pt x="1631267" y="39849"/>
                  <a:pt x="1631267" y="45653"/>
                </a:cubicBezTo>
                <a:lnTo>
                  <a:pt x="1631267" y="83214"/>
                </a:lnTo>
                <a:lnTo>
                  <a:pt x="1621222" y="83214"/>
                </a:lnTo>
                <a:lnTo>
                  <a:pt x="1621222" y="45653"/>
                </a:lnTo>
                <a:cubicBezTo>
                  <a:pt x="1621222" y="40630"/>
                  <a:pt x="1620133" y="36975"/>
                  <a:pt x="1617957" y="34686"/>
                </a:cubicBezTo>
                <a:cubicBezTo>
                  <a:pt x="1615780" y="32398"/>
                  <a:pt x="1612701" y="31254"/>
                  <a:pt x="1608720" y="31254"/>
                </a:cubicBezTo>
                <a:cubicBezTo>
                  <a:pt x="1605743" y="31254"/>
                  <a:pt x="1602944" y="32026"/>
                  <a:pt x="1600321" y="33570"/>
                </a:cubicBezTo>
                <a:cubicBezTo>
                  <a:pt x="1597697" y="35114"/>
                  <a:pt x="1595828" y="37207"/>
                  <a:pt x="1594712" y="39849"/>
                </a:cubicBezTo>
                <a:cubicBezTo>
                  <a:pt x="1593595" y="42491"/>
                  <a:pt x="1593037" y="46137"/>
                  <a:pt x="1593037" y="50788"/>
                </a:cubicBezTo>
                <a:lnTo>
                  <a:pt x="1593037" y="83214"/>
                </a:lnTo>
                <a:lnTo>
                  <a:pt x="1582991" y="83214"/>
                </a:lnTo>
                <a:close/>
                <a:moveTo>
                  <a:pt x="1487797" y="1395"/>
                </a:moveTo>
                <a:lnTo>
                  <a:pt x="1497843" y="1395"/>
                </a:lnTo>
                <a:lnTo>
                  <a:pt x="1497843" y="12948"/>
                </a:lnTo>
                <a:lnTo>
                  <a:pt x="1487797" y="12948"/>
                </a:lnTo>
                <a:close/>
                <a:moveTo>
                  <a:pt x="1403468" y="1395"/>
                </a:moveTo>
                <a:lnTo>
                  <a:pt x="1439745" y="1395"/>
                </a:lnTo>
                <a:cubicBezTo>
                  <a:pt x="1447037" y="1395"/>
                  <a:pt x="1452581" y="2130"/>
                  <a:pt x="1456376" y="3600"/>
                </a:cubicBezTo>
                <a:cubicBezTo>
                  <a:pt x="1460171" y="5070"/>
                  <a:pt x="1463203" y="7665"/>
                  <a:pt x="1465473" y="11386"/>
                </a:cubicBezTo>
                <a:cubicBezTo>
                  <a:pt x="1467743" y="15106"/>
                  <a:pt x="1468877" y="19218"/>
                  <a:pt x="1468878" y="23720"/>
                </a:cubicBezTo>
                <a:cubicBezTo>
                  <a:pt x="1468877" y="29524"/>
                  <a:pt x="1466999" y="34417"/>
                  <a:pt x="1463241" y="38398"/>
                </a:cubicBezTo>
                <a:cubicBezTo>
                  <a:pt x="1459483" y="42379"/>
                  <a:pt x="1453678" y="44909"/>
                  <a:pt x="1445828" y="45988"/>
                </a:cubicBezTo>
                <a:cubicBezTo>
                  <a:pt x="1448693" y="47365"/>
                  <a:pt x="1450869" y="48723"/>
                  <a:pt x="1452358" y="50062"/>
                </a:cubicBezTo>
                <a:cubicBezTo>
                  <a:pt x="1455520" y="52964"/>
                  <a:pt x="1458515" y="56592"/>
                  <a:pt x="1461343" y="60945"/>
                </a:cubicBezTo>
                <a:lnTo>
                  <a:pt x="1475575" y="83214"/>
                </a:lnTo>
                <a:lnTo>
                  <a:pt x="1461957" y="83214"/>
                </a:lnTo>
                <a:lnTo>
                  <a:pt x="1451130" y="66192"/>
                </a:lnTo>
                <a:cubicBezTo>
                  <a:pt x="1447967" y="61280"/>
                  <a:pt x="1445363" y="57522"/>
                  <a:pt x="1443316" y="54918"/>
                </a:cubicBezTo>
                <a:cubicBezTo>
                  <a:pt x="1441270" y="52313"/>
                  <a:pt x="1439437" y="50490"/>
                  <a:pt x="1437819" y="49448"/>
                </a:cubicBezTo>
                <a:cubicBezTo>
                  <a:pt x="1436200" y="48407"/>
                  <a:pt x="1434554" y="47681"/>
                  <a:pt x="1432880" y="47272"/>
                </a:cubicBezTo>
                <a:cubicBezTo>
                  <a:pt x="1431652" y="47011"/>
                  <a:pt x="1429643" y="46881"/>
                  <a:pt x="1426852" y="46881"/>
                </a:cubicBezTo>
                <a:lnTo>
                  <a:pt x="1414295" y="46881"/>
                </a:lnTo>
                <a:lnTo>
                  <a:pt x="1414295" y="83214"/>
                </a:lnTo>
                <a:lnTo>
                  <a:pt x="1403468" y="83214"/>
                </a:lnTo>
                <a:close/>
                <a:moveTo>
                  <a:pt x="1354168" y="1395"/>
                </a:moveTo>
                <a:lnTo>
                  <a:pt x="1364214" y="1395"/>
                </a:lnTo>
                <a:lnTo>
                  <a:pt x="1364214" y="83214"/>
                </a:lnTo>
                <a:lnTo>
                  <a:pt x="1354168" y="83214"/>
                </a:lnTo>
                <a:close/>
                <a:moveTo>
                  <a:pt x="1325593" y="1395"/>
                </a:moveTo>
                <a:lnTo>
                  <a:pt x="1335639" y="1395"/>
                </a:lnTo>
                <a:lnTo>
                  <a:pt x="1335639" y="83214"/>
                </a:lnTo>
                <a:lnTo>
                  <a:pt x="1325593" y="83214"/>
                </a:lnTo>
                <a:close/>
                <a:moveTo>
                  <a:pt x="1273336" y="1395"/>
                </a:moveTo>
                <a:lnTo>
                  <a:pt x="1285000" y="1395"/>
                </a:lnTo>
                <a:lnTo>
                  <a:pt x="1318487" y="83214"/>
                </a:lnTo>
                <a:lnTo>
                  <a:pt x="1306153" y="83214"/>
                </a:lnTo>
                <a:lnTo>
                  <a:pt x="1296609" y="58434"/>
                </a:lnTo>
                <a:lnTo>
                  <a:pt x="1262397" y="58434"/>
                </a:lnTo>
                <a:lnTo>
                  <a:pt x="1253411" y="83214"/>
                </a:lnTo>
                <a:lnTo>
                  <a:pt x="1241915" y="83214"/>
                </a:lnTo>
                <a:close/>
                <a:moveTo>
                  <a:pt x="957467" y="1395"/>
                </a:moveTo>
                <a:lnTo>
                  <a:pt x="968294" y="1395"/>
                </a:lnTo>
                <a:lnTo>
                  <a:pt x="968294" y="83214"/>
                </a:lnTo>
                <a:lnTo>
                  <a:pt x="957467" y="83214"/>
                </a:lnTo>
                <a:close/>
                <a:moveTo>
                  <a:pt x="411417" y="1395"/>
                </a:moveTo>
                <a:lnTo>
                  <a:pt x="421463" y="1395"/>
                </a:lnTo>
                <a:lnTo>
                  <a:pt x="421463" y="30752"/>
                </a:lnTo>
                <a:cubicBezTo>
                  <a:pt x="426151" y="25320"/>
                  <a:pt x="432067" y="22603"/>
                  <a:pt x="439210" y="22603"/>
                </a:cubicBezTo>
                <a:cubicBezTo>
                  <a:pt x="443601" y="22603"/>
                  <a:pt x="447414" y="23469"/>
                  <a:pt x="450652" y="25199"/>
                </a:cubicBezTo>
                <a:cubicBezTo>
                  <a:pt x="453888" y="26929"/>
                  <a:pt x="456205" y="29319"/>
                  <a:pt x="457600" y="32370"/>
                </a:cubicBezTo>
                <a:cubicBezTo>
                  <a:pt x="458995" y="35421"/>
                  <a:pt x="459693" y="39849"/>
                  <a:pt x="459693" y="45653"/>
                </a:cubicBezTo>
                <a:lnTo>
                  <a:pt x="459693" y="83214"/>
                </a:lnTo>
                <a:lnTo>
                  <a:pt x="449647" y="83214"/>
                </a:lnTo>
                <a:lnTo>
                  <a:pt x="449647" y="45653"/>
                </a:lnTo>
                <a:cubicBezTo>
                  <a:pt x="449647" y="40630"/>
                  <a:pt x="448559" y="36975"/>
                  <a:pt x="446382" y="34686"/>
                </a:cubicBezTo>
                <a:cubicBezTo>
                  <a:pt x="444205" y="32398"/>
                  <a:pt x="441127" y="31254"/>
                  <a:pt x="437145" y="31254"/>
                </a:cubicBezTo>
                <a:cubicBezTo>
                  <a:pt x="434169" y="31254"/>
                  <a:pt x="431369" y="32026"/>
                  <a:pt x="428746" y="33570"/>
                </a:cubicBezTo>
                <a:cubicBezTo>
                  <a:pt x="426123" y="35114"/>
                  <a:pt x="424253" y="37207"/>
                  <a:pt x="423137" y="39849"/>
                </a:cubicBezTo>
                <a:cubicBezTo>
                  <a:pt x="422021" y="42491"/>
                  <a:pt x="421463" y="46137"/>
                  <a:pt x="421463" y="50788"/>
                </a:cubicBezTo>
                <a:lnTo>
                  <a:pt x="421463" y="83214"/>
                </a:lnTo>
                <a:lnTo>
                  <a:pt x="411417" y="83214"/>
                </a:lnTo>
                <a:close/>
                <a:moveTo>
                  <a:pt x="316223" y="1395"/>
                </a:moveTo>
                <a:lnTo>
                  <a:pt x="326268" y="1395"/>
                </a:lnTo>
                <a:lnTo>
                  <a:pt x="326268" y="12948"/>
                </a:lnTo>
                <a:lnTo>
                  <a:pt x="316223" y="12948"/>
                </a:lnTo>
                <a:close/>
                <a:moveTo>
                  <a:pt x="862924" y="1061"/>
                </a:moveTo>
                <a:cubicBezTo>
                  <a:pt x="867389" y="1061"/>
                  <a:pt x="871500" y="2019"/>
                  <a:pt x="875258" y="3935"/>
                </a:cubicBezTo>
                <a:cubicBezTo>
                  <a:pt x="879016" y="5851"/>
                  <a:pt x="881890" y="8465"/>
                  <a:pt x="883881" y="11776"/>
                </a:cubicBezTo>
                <a:cubicBezTo>
                  <a:pt x="885871" y="15088"/>
                  <a:pt x="886867" y="18604"/>
                  <a:pt x="886867" y="22324"/>
                </a:cubicBezTo>
                <a:cubicBezTo>
                  <a:pt x="886867" y="25859"/>
                  <a:pt x="885918" y="29078"/>
                  <a:pt x="884020" y="31980"/>
                </a:cubicBezTo>
                <a:cubicBezTo>
                  <a:pt x="882123" y="34882"/>
                  <a:pt x="879314" y="37189"/>
                  <a:pt x="875593" y="38900"/>
                </a:cubicBezTo>
                <a:cubicBezTo>
                  <a:pt x="880430" y="40016"/>
                  <a:pt x="884188" y="42333"/>
                  <a:pt x="886867" y="45849"/>
                </a:cubicBezTo>
                <a:cubicBezTo>
                  <a:pt x="889546" y="49365"/>
                  <a:pt x="890885" y="53764"/>
                  <a:pt x="890885" y="59048"/>
                </a:cubicBezTo>
                <a:cubicBezTo>
                  <a:pt x="890885" y="66192"/>
                  <a:pt x="888281" y="72247"/>
                  <a:pt x="883072" y="77214"/>
                </a:cubicBezTo>
                <a:cubicBezTo>
                  <a:pt x="877863" y="82181"/>
                  <a:pt x="871277" y="84665"/>
                  <a:pt x="863315" y="84665"/>
                </a:cubicBezTo>
                <a:cubicBezTo>
                  <a:pt x="856134" y="84665"/>
                  <a:pt x="850171" y="82525"/>
                  <a:pt x="845427" y="78247"/>
                </a:cubicBezTo>
                <a:cubicBezTo>
                  <a:pt x="840684" y="73968"/>
                  <a:pt x="837977" y="68424"/>
                  <a:pt x="837307" y="61615"/>
                </a:cubicBezTo>
                <a:lnTo>
                  <a:pt x="847353" y="60276"/>
                </a:lnTo>
                <a:cubicBezTo>
                  <a:pt x="848506" y="65968"/>
                  <a:pt x="850469" y="70070"/>
                  <a:pt x="853241" y="72582"/>
                </a:cubicBezTo>
                <a:cubicBezTo>
                  <a:pt x="856013" y="75093"/>
                  <a:pt x="859389" y="76349"/>
                  <a:pt x="863371" y="76349"/>
                </a:cubicBezTo>
                <a:cubicBezTo>
                  <a:pt x="868096" y="76349"/>
                  <a:pt x="872086" y="74712"/>
                  <a:pt x="875342" y="71438"/>
                </a:cubicBezTo>
                <a:cubicBezTo>
                  <a:pt x="878597" y="68164"/>
                  <a:pt x="880225" y="64108"/>
                  <a:pt x="880225" y="59271"/>
                </a:cubicBezTo>
                <a:cubicBezTo>
                  <a:pt x="880225" y="54657"/>
                  <a:pt x="878718" y="50853"/>
                  <a:pt x="875705" y="47858"/>
                </a:cubicBezTo>
                <a:cubicBezTo>
                  <a:pt x="872691" y="44863"/>
                  <a:pt x="868858" y="43365"/>
                  <a:pt x="864208" y="43365"/>
                </a:cubicBezTo>
                <a:cubicBezTo>
                  <a:pt x="862310" y="43365"/>
                  <a:pt x="859947" y="43737"/>
                  <a:pt x="857120" y="44481"/>
                </a:cubicBezTo>
                <a:lnTo>
                  <a:pt x="858236" y="35663"/>
                </a:lnTo>
                <a:cubicBezTo>
                  <a:pt x="858906" y="35738"/>
                  <a:pt x="859445" y="35775"/>
                  <a:pt x="859854" y="35775"/>
                </a:cubicBezTo>
                <a:cubicBezTo>
                  <a:pt x="864133" y="35775"/>
                  <a:pt x="867984" y="34659"/>
                  <a:pt x="871407" y="32426"/>
                </a:cubicBezTo>
                <a:cubicBezTo>
                  <a:pt x="874830" y="30194"/>
                  <a:pt x="876542" y="26752"/>
                  <a:pt x="876542" y="22101"/>
                </a:cubicBezTo>
                <a:cubicBezTo>
                  <a:pt x="876542" y="18418"/>
                  <a:pt x="875295" y="15367"/>
                  <a:pt x="872803" y="12948"/>
                </a:cubicBezTo>
                <a:cubicBezTo>
                  <a:pt x="870310" y="10530"/>
                  <a:pt x="867091" y="9321"/>
                  <a:pt x="863147" y="9321"/>
                </a:cubicBezTo>
                <a:cubicBezTo>
                  <a:pt x="859241" y="9321"/>
                  <a:pt x="855985" y="10548"/>
                  <a:pt x="853380" y="13004"/>
                </a:cubicBezTo>
                <a:cubicBezTo>
                  <a:pt x="850776" y="15460"/>
                  <a:pt x="849102" y="19143"/>
                  <a:pt x="848357" y="24055"/>
                </a:cubicBezTo>
                <a:lnTo>
                  <a:pt x="838312" y="22269"/>
                </a:lnTo>
                <a:cubicBezTo>
                  <a:pt x="839539" y="15534"/>
                  <a:pt x="842330" y="10316"/>
                  <a:pt x="846683" y="6614"/>
                </a:cubicBezTo>
                <a:cubicBezTo>
                  <a:pt x="851036" y="2912"/>
                  <a:pt x="856450" y="1061"/>
                  <a:pt x="862924" y="1061"/>
                </a:cubicBezTo>
                <a:close/>
                <a:moveTo>
                  <a:pt x="797756" y="1061"/>
                </a:moveTo>
                <a:cubicBezTo>
                  <a:pt x="805607" y="1061"/>
                  <a:pt x="811820" y="3237"/>
                  <a:pt x="816397" y="7590"/>
                </a:cubicBezTo>
                <a:cubicBezTo>
                  <a:pt x="820973" y="11944"/>
                  <a:pt x="823261" y="17339"/>
                  <a:pt x="823261" y="23776"/>
                </a:cubicBezTo>
                <a:cubicBezTo>
                  <a:pt x="823261" y="27050"/>
                  <a:pt x="822592" y="30268"/>
                  <a:pt x="821252" y="33431"/>
                </a:cubicBezTo>
                <a:cubicBezTo>
                  <a:pt x="819913" y="36593"/>
                  <a:pt x="817690" y="39923"/>
                  <a:pt x="814583" y="43421"/>
                </a:cubicBezTo>
                <a:cubicBezTo>
                  <a:pt x="811476" y="46918"/>
                  <a:pt x="806313" y="51718"/>
                  <a:pt x="799095" y="57820"/>
                </a:cubicBezTo>
                <a:cubicBezTo>
                  <a:pt x="793068" y="62880"/>
                  <a:pt x="789198" y="66312"/>
                  <a:pt x="787487" y="68117"/>
                </a:cubicBezTo>
                <a:cubicBezTo>
                  <a:pt x="785775" y="69922"/>
                  <a:pt x="784361" y="71735"/>
                  <a:pt x="783245" y="73559"/>
                </a:cubicBezTo>
                <a:lnTo>
                  <a:pt x="823373" y="73559"/>
                </a:lnTo>
                <a:lnTo>
                  <a:pt x="823373" y="83214"/>
                </a:lnTo>
                <a:lnTo>
                  <a:pt x="769293" y="83214"/>
                </a:lnTo>
                <a:cubicBezTo>
                  <a:pt x="769218" y="80795"/>
                  <a:pt x="769609" y="78470"/>
                  <a:pt x="770465" y="76237"/>
                </a:cubicBezTo>
                <a:cubicBezTo>
                  <a:pt x="771841" y="72554"/>
                  <a:pt x="774046" y="68926"/>
                  <a:pt x="777078" y="65354"/>
                </a:cubicBezTo>
                <a:cubicBezTo>
                  <a:pt x="780110" y="61782"/>
                  <a:pt x="784492" y="57653"/>
                  <a:pt x="790222" y="52964"/>
                </a:cubicBezTo>
                <a:cubicBezTo>
                  <a:pt x="799114" y="45672"/>
                  <a:pt x="805123" y="39895"/>
                  <a:pt x="808248" y="35635"/>
                </a:cubicBezTo>
                <a:cubicBezTo>
                  <a:pt x="811374" y="31375"/>
                  <a:pt x="812936" y="27347"/>
                  <a:pt x="812936" y="23552"/>
                </a:cubicBezTo>
                <a:cubicBezTo>
                  <a:pt x="812936" y="19571"/>
                  <a:pt x="811513" y="16213"/>
                  <a:pt x="808667" y="13478"/>
                </a:cubicBezTo>
                <a:cubicBezTo>
                  <a:pt x="805821" y="10744"/>
                  <a:pt x="802109" y="9376"/>
                  <a:pt x="797533" y="9376"/>
                </a:cubicBezTo>
                <a:cubicBezTo>
                  <a:pt x="792696" y="9376"/>
                  <a:pt x="788826" y="10827"/>
                  <a:pt x="785924" y="13730"/>
                </a:cubicBezTo>
                <a:cubicBezTo>
                  <a:pt x="783022" y="16632"/>
                  <a:pt x="781552" y="20650"/>
                  <a:pt x="781515" y="25785"/>
                </a:cubicBezTo>
                <a:lnTo>
                  <a:pt x="771190" y="24724"/>
                </a:lnTo>
                <a:cubicBezTo>
                  <a:pt x="771897" y="17022"/>
                  <a:pt x="774557" y="11153"/>
                  <a:pt x="779171" y="7116"/>
                </a:cubicBezTo>
                <a:cubicBezTo>
                  <a:pt x="783785" y="3079"/>
                  <a:pt x="789980" y="1061"/>
                  <a:pt x="797756" y="1061"/>
                </a:cubicBezTo>
                <a:close/>
                <a:moveTo>
                  <a:pt x="730579" y="1061"/>
                </a:moveTo>
                <a:cubicBezTo>
                  <a:pt x="734969" y="1061"/>
                  <a:pt x="738820" y="1944"/>
                  <a:pt x="742131" y="3712"/>
                </a:cubicBezTo>
                <a:cubicBezTo>
                  <a:pt x="745443" y="5479"/>
                  <a:pt x="748178" y="8028"/>
                  <a:pt x="750335" y="11358"/>
                </a:cubicBezTo>
                <a:cubicBezTo>
                  <a:pt x="752494" y="14688"/>
                  <a:pt x="754186" y="18743"/>
                  <a:pt x="755414" y="23524"/>
                </a:cubicBezTo>
                <a:cubicBezTo>
                  <a:pt x="756642" y="28305"/>
                  <a:pt x="757256" y="34752"/>
                  <a:pt x="757256" y="42863"/>
                </a:cubicBezTo>
                <a:cubicBezTo>
                  <a:pt x="757256" y="52462"/>
                  <a:pt x="756270" y="60210"/>
                  <a:pt x="754298" y="66108"/>
                </a:cubicBezTo>
                <a:cubicBezTo>
                  <a:pt x="752326" y="72005"/>
                  <a:pt x="749377" y="76563"/>
                  <a:pt x="745452" y="79781"/>
                </a:cubicBezTo>
                <a:cubicBezTo>
                  <a:pt x="741527" y="83000"/>
                  <a:pt x="736569" y="84609"/>
                  <a:pt x="730579" y="84609"/>
                </a:cubicBezTo>
                <a:cubicBezTo>
                  <a:pt x="722691" y="84609"/>
                  <a:pt x="716496" y="81781"/>
                  <a:pt x="711994" y="76126"/>
                </a:cubicBezTo>
                <a:cubicBezTo>
                  <a:pt x="706599" y="69317"/>
                  <a:pt x="703901" y="58229"/>
                  <a:pt x="703901" y="42863"/>
                </a:cubicBezTo>
                <a:cubicBezTo>
                  <a:pt x="703901" y="33189"/>
                  <a:pt x="704896" y="25403"/>
                  <a:pt x="706887" y="19506"/>
                </a:cubicBezTo>
                <a:cubicBezTo>
                  <a:pt x="708878" y="13609"/>
                  <a:pt x="711836" y="9060"/>
                  <a:pt x="715761" y="5860"/>
                </a:cubicBezTo>
                <a:cubicBezTo>
                  <a:pt x="719686" y="2660"/>
                  <a:pt x="724626" y="1061"/>
                  <a:pt x="730579" y="1061"/>
                </a:cubicBezTo>
                <a:close/>
                <a:moveTo>
                  <a:pt x="664406" y="1061"/>
                </a:moveTo>
                <a:cubicBezTo>
                  <a:pt x="672257" y="1061"/>
                  <a:pt x="678470" y="3237"/>
                  <a:pt x="683047" y="7590"/>
                </a:cubicBezTo>
                <a:cubicBezTo>
                  <a:pt x="687623" y="11944"/>
                  <a:pt x="689911" y="17339"/>
                  <a:pt x="689911" y="23776"/>
                </a:cubicBezTo>
                <a:cubicBezTo>
                  <a:pt x="689911" y="27050"/>
                  <a:pt x="689242" y="30268"/>
                  <a:pt x="687902" y="33431"/>
                </a:cubicBezTo>
                <a:cubicBezTo>
                  <a:pt x="686563" y="36593"/>
                  <a:pt x="684340" y="39923"/>
                  <a:pt x="681233" y="43421"/>
                </a:cubicBezTo>
                <a:cubicBezTo>
                  <a:pt x="678126" y="46918"/>
                  <a:pt x="672963" y="51718"/>
                  <a:pt x="665745" y="57820"/>
                </a:cubicBezTo>
                <a:cubicBezTo>
                  <a:pt x="659718" y="62880"/>
                  <a:pt x="655848" y="66312"/>
                  <a:pt x="654137" y="68117"/>
                </a:cubicBezTo>
                <a:cubicBezTo>
                  <a:pt x="652425" y="69922"/>
                  <a:pt x="651011" y="71735"/>
                  <a:pt x="649895" y="73559"/>
                </a:cubicBezTo>
                <a:lnTo>
                  <a:pt x="690023" y="73559"/>
                </a:lnTo>
                <a:lnTo>
                  <a:pt x="690023" y="83214"/>
                </a:lnTo>
                <a:lnTo>
                  <a:pt x="635942" y="83214"/>
                </a:lnTo>
                <a:cubicBezTo>
                  <a:pt x="635868" y="80795"/>
                  <a:pt x="636259" y="78470"/>
                  <a:pt x="637114" y="76237"/>
                </a:cubicBezTo>
                <a:cubicBezTo>
                  <a:pt x="638491" y="72554"/>
                  <a:pt x="640696" y="68926"/>
                  <a:pt x="643728" y="65354"/>
                </a:cubicBezTo>
                <a:cubicBezTo>
                  <a:pt x="646760" y="61782"/>
                  <a:pt x="651142" y="57653"/>
                  <a:pt x="656872" y="52964"/>
                </a:cubicBezTo>
                <a:cubicBezTo>
                  <a:pt x="665764" y="45672"/>
                  <a:pt x="671773" y="39895"/>
                  <a:pt x="674898" y="35635"/>
                </a:cubicBezTo>
                <a:cubicBezTo>
                  <a:pt x="678024" y="31375"/>
                  <a:pt x="679586" y="27347"/>
                  <a:pt x="679586" y="23552"/>
                </a:cubicBezTo>
                <a:cubicBezTo>
                  <a:pt x="679586" y="19571"/>
                  <a:pt x="678163" y="16213"/>
                  <a:pt x="675317" y="13478"/>
                </a:cubicBezTo>
                <a:cubicBezTo>
                  <a:pt x="672470" y="10744"/>
                  <a:pt x="668759" y="9376"/>
                  <a:pt x="664183" y="9376"/>
                </a:cubicBezTo>
                <a:cubicBezTo>
                  <a:pt x="659346" y="9376"/>
                  <a:pt x="655476" y="10827"/>
                  <a:pt x="652574" y="13730"/>
                </a:cubicBezTo>
                <a:cubicBezTo>
                  <a:pt x="649672" y="16632"/>
                  <a:pt x="648202" y="20650"/>
                  <a:pt x="648165" y="25785"/>
                </a:cubicBezTo>
                <a:lnTo>
                  <a:pt x="637840" y="24724"/>
                </a:lnTo>
                <a:cubicBezTo>
                  <a:pt x="638547" y="17022"/>
                  <a:pt x="641207" y="11153"/>
                  <a:pt x="645821" y="7116"/>
                </a:cubicBezTo>
                <a:cubicBezTo>
                  <a:pt x="650435" y="3079"/>
                  <a:pt x="656630" y="1061"/>
                  <a:pt x="664406" y="1061"/>
                </a:cubicBezTo>
                <a:close/>
                <a:moveTo>
                  <a:pt x="2430475" y="0"/>
                </a:moveTo>
                <a:cubicBezTo>
                  <a:pt x="2433302" y="0"/>
                  <a:pt x="2436428" y="335"/>
                  <a:pt x="2439851" y="1005"/>
                </a:cubicBezTo>
                <a:lnTo>
                  <a:pt x="2438344" y="9767"/>
                </a:lnTo>
                <a:cubicBezTo>
                  <a:pt x="2436260" y="9395"/>
                  <a:pt x="2434288" y="9209"/>
                  <a:pt x="2432428" y="9209"/>
                </a:cubicBezTo>
                <a:cubicBezTo>
                  <a:pt x="2429377" y="9209"/>
                  <a:pt x="2427219" y="9860"/>
                  <a:pt x="2425954" y="11162"/>
                </a:cubicBezTo>
                <a:cubicBezTo>
                  <a:pt x="2424689" y="12465"/>
                  <a:pt x="2424056" y="14902"/>
                  <a:pt x="2424056" y="18474"/>
                </a:cubicBezTo>
                <a:lnTo>
                  <a:pt x="2424056" y="23943"/>
                </a:lnTo>
                <a:lnTo>
                  <a:pt x="2435609" y="23943"/>
                </a:lnTo>
                <a:lnTo>
                  <a:pt x="2435609" y="31756"/>
                </a:lnTo>
                <a:lnTo>
                  <a:pt x="2424056" y="31756"/>
                </a:lnTo>
                <a:lnTo>
                  <a:pt x="2424056" y="83214"/>
                </a:lnTo>
                <a:lnTo>
                  <a:pt x="2414066" y="83214"/>
                </a:lnTo>
                <a:lnTo>
                  <a:pt x="2414066" y="31756"/>
                </a:lnTo>
                <a:lnTo>
                  <a:pt x="2405193" y="31756"/>
                </a:lnTo>
                <a:lnTo>
                  <a:pt x="2405193" y="23943"/>
                </a:lnTo>
                <a:lnTo>
                  <a:pt x="2414066" y="23943"/>
                </a:lnTo>
                <a:lnTo>
                  <a:pt x="2414066" y="17636"/>
                </a:lnTo>
                <a:cubicBezTo>
                  <a:pt x="2414066" y="13655"/>
                  <a:pt x="2414420" y="10697"/>
                  <a:pt x="2415127" y="8762"/>
                </a:cubicBezTo>
                <a:cubicBezTo>
                  <a:pt x="2416094" y="6158"/>
                  <a:pt x="2417796" y="4046"/>
                  <a:pt x="2420233" y="2428"/>
                </a:cubicBezTo>
                <a:cubicBezTo>
                  <a:pt x="2422671" y="809"/>
                  <a:pt x="2426084" y="0"/>
                  <a:pt x="2430475" y="0"/>
                </a:cubicBezTo>
                <a:close/>
                <a:moveTo>
                  <a:pt x="1068400" y="0"/>
                </a:moveTo>
                <a:cubicBezTo>
                  <a:pt x="1071228" y="0"/>
                  <a:pt x="1074353" y="335"/>
                  <a:pt x="1077776" y="1005"/>
                </a:cubicBezTo>
                <a:lnTo>
                  <a:pt x="1076269" y="9767"/>
                </a:lnTo>
                <a:cubicBezTo>
                  <a:pt x="1074186" y="9395"/>
                  <a:pt x="1072214" y="9209"/>
                  <a:pt x="1070353" y="9209"/>
                </a:cubicBezTo>
                <a:cubicBezTo>
                  <a:pt x="1067302" y="9209"/>
                  <a:pt x="1065144" y="9860"/>
                  <a:pt x="1063879" y="11162"/>
                </a:cubicBezTo>
                <a:cubicBezTo>
                  <a:pt x="1062614" y="12465"/>
                  <a:pt x="1061982" y="14902"/>
                  <a:pt x="1061982" y="18474"/>
                </a:cubicBezTo>
                <a:lnTo>
                  <a:pt x="1061982" y="23943"/>
                </a:lnTo>
                <a:lnTo>
                  <a:pt x="1073534" y="23943"/>
                </a:lnTo>
                <a:lnTo>
                  <a:pt x="1073534" y="31756"/>
                </a:lnTo>
                <a:lnTo>
                  <a:pt x="1061982" y="31756"/>
                </a:lnTo>
                <a:lnTo>
                  <a:pt x="1061982" y="83214"/>
                </a:lnTo>
                <a:lnTo>
                  <a:pt x="1051992" y="83214"/>
                </a:lnTo>
                <a:lnTo>
                  <a:pt x="1051992" y="31756"/>
                </a:lnTo>
                <a:lnTo>
                  <a:pt x="1043118" y="31756"/>
                </a:lnTo>
                <a:lnTo>
                  <a:pt x="1043118" y="23943"/>
                </a:lnTo>
                <a:lnTo>
                  <a:pt x="1051992" y="23943"/>
                </a:lnTo>
                <a:lnTo>
                  <a:pt x="1051992" y="17636"/>
                </a:lnTo>
                <a:cubicBezTo>
                  <a:pt x="1051992" y="13655"/>
                  <a:pt x="1052345" y="10697"/>
                  <a:pt x="1053052" y="8762"/>
                </a:cubicBezTo>
                <a:cubicBezTo>
                  <a:pt x="1054019" y="6158"/>
                  <a:pt x="1055722" y="4046"/>
                  <a:pt x="1058159" y="2428"/>
                </a:cubicBezTo>
                <a:cubicBezTo>
                  <a:pt x="1060596" y="809"/>
                  <a:pt x="1064009" y="0"/>
                  <a:pt x="1068400" y="0"/>
                </a:cubicBezTo>
                <a:close/>
                <a:moveTo>
                  <a:pt x="560487" y="0"/>
                </a:moveTo>
                <a:cubicBezTo>
                  <a:pt x="567556" y="0"/>
                  <a:pt x="574458" y="1814"/>
                  <a:pt x="581192" y="5442"/>
                </a:cubicBezTo>
                <a:cubicBezTo>
                  <a:pt x="587927" y="9069"/>
                  <a:pt x="593173" y="14260"/>
                  <a:pt x="596931" y="21013"/>
                </a:cubicBezTo>
                <a:cubicBezTo>
                  <a:pt x="600689" y="27766"/>
                  <a:pt x="602568" y="34807"/>
                  <a:pt x="602568" y="42137"/>
                </a:cubicBezTo>
                <a:cubicBezTo>
                  <a:pt x="602568" y="49393"/>
                  <a:pt x="600717" y="56369"/>
                  <a:pt x="597015" y="63066"/>
                </a:cubicBezTo>
                <a:cubicBezTo>
                  <a:pt x="593313" y="69763"/>
                  <a:pt x="588122" y="74963"/>
                  <a:pt x="581443" y="78665"/>
                </a:cubicBezTo>
                <a:cubicBezTo>
                  <a:pt x="574765" y="82367"/>
                  <a:pt x="567779" y="84218"/>
                  <a:pt x="560487" y="84218"/>
                </a:cubicBezTo>
                <a:cubicBezTo>
                  <a:pt x="553194" y="84218"/>
                  <a:pt x="546208" y="82367"/>
                  <a:pt x="539530" y="78665"/>
                </a:cubicBezTo>
                <a:cubicBezTo>
                  <a:pt x="532851" y="74963"/>
                  <a:pt x="527651" y="69763"/>
                  <a:pt x="523931" y="63066"/>
                </a:cubicBezTo>
                <a:cubicBezTo>
                  <a:pt x="520210" y="56369"/>
                  <a:pt x="518350" y="49393"/>
                  <a:pt x="518350" y="42137"/>
                </a:cubicBezTo>
                <a:cubicBezTo>
                  <a:pt x="518350" y="34807"/>
                  <a:pt x="520238" y="27766"/>
                  <a:pt x="524014" y="21013"/>
                </a:cubicBezTo>
                <a:cubicBezTo>
                  <a:pt x="527791" y="14260"/>
                  <a:pt x="533046" y="9069"/>
                  <a:pt x="539781" y="5442"/>
                </a:cubicBezTo>
                <a:cubicBezTo>
                  <a:pt x="546515" y="1814"/>
                  <a:pt x="553417" y="0"/>
                  <a:pt x="560487" y="0"/>
                </a:cubicBezTo>
                <a:close/>
                <a:moveTo>
                  <a:pt x="38621" y="0"/>
                </a:moveTo>
                <a:cubicBezTo>
                  <a:pt x="46806" y="0"/>
                  <a:pt x="53690" y="2084"/>
                  <a:pt x="59271" y="6251"/>
                </a:cubicBezTo>
                <a:cubicBezTo>
                  <a:pt x="64852" y="10418"/>
                  <a:pt x="68740" y="16278"/>
                  <a:pt x="70935" y="23831"/>
                </a:cubicBezTo>
                <a:lnTo>
                  <a:pt x="60275" y="26343"/>
                </a:lnTo>
                <a:cubicBezTo>
                  <a:pt x="58378" y="20390"/>
                  <a:pt x="55624" y="16055"/>
                  <a:pt x="52015" y="13339"/>
                </a:cubicBezTo>
                <a:cubicBezTo>
                  <a:pt x="48406" y="10623"/>
                  <a:pt x="43867" y="9265"/>
                  <a:pt x="38398" y="9265"/>
                </a:cubicBezTo>
                <a:cubicBezTo>
                  <a:pt x="32110" y="9265"/>
                  <a:pt x="26854" y="10772"/>
                  <a:pt x="22631" y="13785"/>
                </a:cubicBezTo>
                <a:cubicBezTo>
                  <a:pt x="18408" y="16799"/>
                  <a:pt x="15441" y="20845"/>
                  <a:pt x="13729" y="25924"/>
                </a:cubicBezTo>
                <a:cubicBezTo>
                  <a:pt x="12018" y="31003"/>
                  <a:pt x="11162" y="36240"/>
                  <a:pt x="11162" y="41635"/>
                </a:cubicBezTo>
                <a:cubicBezTo>
                  <a:pt x="11162" y="48593"/>
                  <a:pt x="12176" y="54667"/>
                  <a:pt x="14204" y="59857"/>
                </a:cubicBezTo>
                <a:cubicBezTo>
                  <a:pt x="16232" y="65047"/>
                  <a:pt x="19385" y="68926"/>
                  <a:pt x="23664" y="71494"/>
                </a:cubicBezTo>
                <a:cubicBezTo>
                  <a:pt x="27942" y="74061"/>
                  <a:pt x="32575" y="75344"/>
                  <a:pt x="37560" y="75344"/>
                </a:cubicBezTo>
                <a:cubicBezTo>
                  <a:pt x="43625" y="75344"/>
                  <a:pt x="48760" y="73596"/>
                  <a:pt x="52964" y="70098"/>
                </a:cubicBezTo>
                <a:cubicBezTo>
                  <a:pt x="57169" y="66601"/>
                  <a:pt x="60015" y="61410"/>
                  <a:pt x="61503" y="54527"/>
                </a:cubicBezTo>
                <a:lnTo>
                  <a:pt x="72330" y="57262"/>
                </a:lnTo>
                <a:cubicBezTo>
                  <a:pt x="70061" y="66154"/>
                  <a:pt x="65977" y="72935"/>
                  <a:pt x="60080" y="77605"/>
                </a:cubicBezTo>
                <a:cubicBezTo>
                  <a:pt x="54183" y="82274"/>
                  <a:pt x="46974" y="84609"/>
                  <a:pt x="38453" y="84609"/>
                </a:cubicBezTo>
                <a:cubicBezTo>
                  <a:pt x="29635" y="84609"/>
                  <a:pt x="22464" y="82814"/>
                  <a:pt x="16938" y="79223"/>
                </a:cubicBezTo>
                <a:cubicBezTo>
                  <a:pt x="11413" y="75633"/>
                  <a:pt x="7209" y="70433"/>
                  <a:pt x="4325" y="63624"/>
                </a:cubicBezTo>
                <a:cubicBezTo>
                  <a:pt x="1442" y="56815"/>
                  <a:pt x="0" y="49504"/>
                  <a:pt x="0" y="41691"/>
                </a:cubicBezTo>
                <a:cubicBezTo>
                  <a:pt x="0" y="33170"/>
                  <a:pt x="1628" y="25738"/>
                  <a:pt x="4883" y="19394"/>
                </a:cubicBezTo>
                <a:cubicBezTo>
                  <a:pt x="8139" y="13051"/>
                  <a:pt x="12771" y="8232"/>
                  <a:pt x="18780" y="4939"/>
                </a:cubicBezTo>
                <a:cubicBezTo>
                  <a:pt x="24789" y="1647"/>
                  <a:pt x="31403" y="0"/>
                  <a:pt x="38621" y="0"/>
                </a:cubicBezTo>
                <a:close/>
              </a:path>
            </a:pathLst>
          </a:custGeom>
          <a:solidFill>
            <a:schemeClr val="bg1"/>
          </a:solidFill>
        </p:spPr>
        <p:txBody>
          <a:bodyPr wrap="square" anchor="ctr">
            <a:noAutofit/>
          </a:bodyPr>
          <a:lstStyle>
            <a:lvl1pPr algn="ctr">
              <a:defRPr sz="100"/>
            </a:lvl1pPr>
          </a:lstStyle>
          <a:p>
            <a:r>
              <a:rPr lang="en-US"/>
              <a:t>Click icon to add picture</a:t>
            </a:r>
          </a:p>
        </p:txBody>
      </p:sp>
    </p:spTree>
    <p:extLst>
      <p:ext uri="{BB962C8B-B14F-4D97-AF65-F5344CB8AC3E}">
        <p14:creationId xmlns:p14="http://schemas.microsoft.com/office/powerpoint/2010/main" val="3652548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with background imag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17C6A16-DCD7-856B-E86C-D3FBF5FCE00E}"/>
              </a:ext>
            </a:extLst>
          </p:cNvPr>
          <p:cNvSpPr>
            <a:spLocks noGrp="1"/>
          </p:cNvSpPr>
          <p:nvPr>
            <p:ph type="pic" sz="quarter" idx="13" hasCustomPrompt="1"/>
          </p:nvPr>
        </p:nvSpPr>
        <p:spPr>
          <a:xfrm>
            <a:off x="0" y="0"/>
            <a:ext cx="16257588" cy="4197246"/>
          </a:xfrm>
          <a:pattFill prst="dkUpDiag">
            <a:fgClr>
              <a:schemeClr val="bg1">
                <a:lumMod val="75000"/>
              </a:schemeClr>
            </a:fgClr>
            <a:bgClr>
              <a:schemeClr val="bg1"/>
            </a:bgClr>
          </a:pattFill>
        </p:spPr>
        <p:txBody>
          <a:bodyPr tIns="1554480" bIns="0" anchor="ctr" anchorCtr="0">
            <a:normAutofit/>
          </a:bodyPr>
          <a:lstStyle>
            <a:lvl1pPr algn="ctr">
              <a:defRPr sz="1800" spc="-20" baseline="0"/>
            </a:lvl1pPr>
          </a:lstStyle>
          <a:p>
            <a:r>
              <a:rPr lang="en-US"/>
              <a:t>Insert Infor licensed image here</a:t>
            </a:r>
          </a:p>
        </p:txBody>
      </p:sp>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1"/>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1"/>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p>
            <a:r>
              <a:rPr lang="en-US"/>
              <a:t>Header with header background image</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Tree>
    <p:extLst>
      <p:ext uri="{BB962C8B-B14F-4D97-AF65-F5344CB8AC3E}">
        <p14:creationId xmlns:p14="http://schemas.microsoft.com/office/powerpoint/2010/main" val="22571497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cus content – left">
    <p:spTree>
      <p:nvGrpSpPr>
        <p:cNvPr id="1" name=""/>
        <p:cNvGrpSpPr/>
        <p:nvPr/>
      </p:nvGrpSpPr>
      <p:grpSpPr>
        <a:xfrm>
          <a:off x="0" y="0"/>
          <a:ext cx="0" cy="0"/>
          <a:chOff x="0" y="0"/>
          <a:chExt cx="0" cy="0"/>
        </a:xfrm>
      </p:grpSpPr>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p>
            <a:r>
              <a:rPr lang="en-US"/>
              <a:t>Focus content – left</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2" name="Text Placeholder 10">
            <a:extLst>
              <a:ext uri="{FF2B5EF4-FFF2-40B4-BE49-F238E27FC236}">
                <a16:creationId xmlns:a16="http://schemas.microsoft.com/office/drawing/2014/main" id="{40927DF3-7482-DFF7-416C-F5197CBB3812}"/>
              </a:ext>
            </a:extLst>
          </p:cNvPr>
          <p:cNvSpPr>
            <a:spLocks noGrp="1"/>
          </p:cNvSpPr>
          <p:nvPr>
            <p:ph type="body" sz="quarter" idx="28"/>
          </p:nvPr>
        </p:nvSpPr>
        <p:spPr>
          <a:xfrm>
            <a:off x="6867144" y="3093771"/>
            <a:ext cx="8476488"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6" name="Text Placeholder 5">
            <a:extLst>
              <a:ext uri="{FF2B5EF4-FFF2-40B4-BE49-F238E27FC236}">
                <a16:creationId xmlns:a16="http://schemas.microsoft.com/office/drawing/2014/main" id="{82C449B0-7EFE-4770-9997-B1A4D9950A50}"/>
              </a:ext>
            </a:extLst>
          </p:cNvPr>
          <p:cNvSpPr>
            <a:spLocks noGrp="1"/>
          </p:cNvSpPr>
          <p:nvPr>
            <p:ph type="body" sz="quarter" idx="29" hasCustomPrompt="1"/>
          </p:nvPr>
        </p:nvSpPr>
        <p:spPr>
          <a:xfrm>
            <a:off x="905256" y="2834640"/>
            <a:ext cx="5303520" cy="4681728"/>
          </a:xfrm>
          <a:solidFill>
            <a:schemeClr val="bg1">
              <a:lumMod val="95000"/>
            </a:schemeClr>
          </a:solidFill>
        </p:spPr>
        <p:txBody>
          <a:bodyPr lIns="457200" tIns="457200" rIns="457200" bIns="457200">
            <a:normAutofit/>
          </a:bodyPr>
          <a:lstStyle>
            <a:lvl1pPr>
              <a:lnSpc>
                <a:spcPct val="110000"/>
              </a:lnSpc>
              <a:spcBef>
                <a:spcPts val="1200"/>
              </a:spcBef>
              <a:spcAft>
                <a:spcPts val="600"/>
              </a:spcAft>
              <a:defRPr sz="2000"/>
            </a:lvl1pPr>
            <a:lvl2pPr>
              <a:spcBef>
                <a:spcPts val="300"/>
              </a:spcBef>
              <a:spcAft>
                <a:spcPts val="300"/>
              </a:spcAft>
              <a:defRPr sz="1800"/>
            </a:lvl2pPr>
            <a:lvl3pPr>
              <a:spcBef>
                <a:spcPts val="300"/>
              </a:spcBef>
              <a:defRPr sz="1600"/>
            </a:lvl3pPr>
            <a:lvl4pPr>
              <a:spcBef>
                <a:spcPts val="300"/>
              </a:spcBef>
              <a:defRPr sz="1400"/>
            </a:lvl4pPr>
            <a:lvl5pPr>
              <a:spcBef>
                <a:spcPts val="300"/>
              </a:spcBef>
              <a:defRPr sz="1400"/>
            </a:lvl5pPr>
          </a:lstStyle>
          <a:p>
            <a:pPr lvl="0"/>
            <a:r>
              <a:rPr lang="en-US"/>
              <a:t>Insert focus copy here</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9117B532-C6F7-EBC0-CD15-83B2FB82A0C3}"/>
              </a:ext>
            </a:extLst>
          </p:cNvPr>
          <p:cNvSpPr>
            <a:spLocks noGrp="1"/>
          </p:cNvSpPr>
          <p:nvPr>
            <p:ph type="body" sz="quarter" idx="30"/>
          </p:nvPr>
        </p:nvSpPr>
        <p:spPr>
          <a:xfrm>
            <a:off x="6867144" y="3931920"/>
            <a:ext cx="8476488" cy="3511296"/>
          </a:xfrm>
          <a:noFill/>
        </p:spPr>
        <p:txBody>
          <a:bodyPr lIns="0" tIns="0" rIns="0" bIns="0">
            <a:noAutofit/>
          </a:bodyPr>
          <a:lstStyle>
            <a:lvl1pPr>
              <a:lnSpc>
                <a:spcPct val="110000"/>
              </a:lnSpc>
              <a:spcBef>
                <a:spcPts val="1200"/>
              </a:spcBef>
              <a:spcAft>
                <a:spcPts val="600"/>
              </a:spcAft>
              <a:defRPr sz="2000"/>
            </a:lvl1pPr>
            <a:lvl2pPr>
              <a:spcBef>
                <a:spcPts val="300"/>
              </a:spcBef>
              <a:spcAft>
                <a:spcPts val="300"/>
              </a:spcAft>
              <a:defRPr sz="1800"/>
            </a:lvl2pPr>
            <a:lvl3pPr>
              <a:spcBef>
                <a:spcPts val="300"/>
              </a:spcBef>
              <a:defRPr sz="1600"/>
            </a:lvl3pPr>
            <a:lvl4pPr>
              <a:spcBef>
                <a:spcPts val="300"/>
              </a:spcBef>
              <a:defRPr sz="1400"/>
            </a:lvl4pPr>
            <a:lvl5pPr>
              <a:spcBef>
                <a:spcPts val="30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86669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cus content – right">
    <p:spTree>
      <p:nvGrpSpPr>
        <p:cNvPr id="1" name=""/>
        <p:cNvGrpSpPr/>
        <p:nvPr/>
      </p:nvGrpSpPr>
      <p:grpSpPr>
        <a:xfrm>
          <a:off x="0" y="0"/>
          <a:ext cx="0" cy="0"/>
          <a:chOff x="0" y="0"/>
          <a:chExt cx="0" cy="0"/>
        </a:xfrm>
      </p:grpSpPr>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p>
            <a:r>
              <a:rPr lang="en-US"/>
              <a:t>Focus content – right</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3" name="Text Placeholder 10">
            <a:extLst>
              <a:ext uri="{FF2B5EF4-FFF2-40B4-BE49-F238E27FC236}">
                <a16:creationId xmlns:a16="http://schemas.microsoft.com/office/drawing/2014/main" id="{FAF95258-D769-EEE0-C6B5-6149C54CDC0A}"/>
              </a:ext>
            </a:extLst>
          </p:cNvPr>
          <p:cNvSpPr>
            <a:spLocks noGrp="1"/>
          </p:cNvSpPr>
          <p:nvPr>
            <p:ph type="body" sz="quarter" idx="28"/>
          </p:nvPr>
        </p:nvSpPr>
        <p:spPr>
          <a:xfrm>
            <a:off x="905256" y="3093771"/>
            <a:ext cx="8476488"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30" name="Text Placeholder 5">
            <a:extLst>
              <a:ext uri="{FF2B5EF4-FFF2-40B4-BE49-F238E27FC236}">
                <a16:creationId xmlns:a16="http://schemas.microsoft.com/office/drawing/2014/main" id="{F724B605-0C2D-0D49-C4B2-E85780D40E21}"/>
              </a:ext>
            </a:extLst>
          </p:cNvPr>
          <p:cNvSpPr>
            <a:spLocks noGrp="1"/>
          </p:cNvSpPr>
          <p:nvPr>
            <p:ph type="body" sz="quarter" idx="29" hasCustomPrompt="1"/>
          </p:nvPr>
        </p:nvSpPr>
        <p:spPr>
          <a:xfrm>
            <a:off x="10014743" y="2834640"/>
            <a:ext cx="5303520" cy="4681728"/>
          </a:xfrm>
          <a:solidFill>
            <a:schemeClr val="bg1">
              <a:lumMod val="95000"/>
            </a:schemeClr>
          </a:solidFill>
        </p:spPr>
        <p:txBody>
          <a:bodyPr lIns="457200" tIns="457200" rIns="457200" bIns="457200">
            <a:normAutofit/>
          </a:bodyPr>
          <a:lstStyle>
            <a:lvl1pPr>
              <a:lnSpc>
                <a:spcPct val="110000"/>
              </a:lnSpc>
              <a:spcBef>
                <a:spcPts val="1200"/>
              </a:spcBef>
              <a:spcAft>
                <a:spcPts val="600"/>
              </a:spcAft>
              <a:defRPr sz="2000"/>
            </a:lvl1pPr>
            <a:lvl2pPr>
              <a:spcBef>
                <a:spcPts val="300"/>
              </a:spcBef>
              <a:spcAft>
                <a:spcPts val="300"/>
              </a:spcAft>
              <a:defRPr sz="1800"/>
            </a:lvl2pPr>
            <a:lvl3pPr>
              <a:spcBef>
                <a:spcPts val="300"/>
              </a:spcBef>
              <a:defRPr sz="1600"/>
            </a:lvl3pPr>
            <a:lvl4pPr>
              <a:spcBef>
                <a:spcPts val="300"/>
              </a:spcBef>
              <a:defRPr sz="1400"/>
            </a:lvl4pPr>
            <a:lvl5pPr>
              <a:spcBef>
                <a:spcPts val="300"/>
              </a:spcBef>
              <a:defRPr sz="1400"/>
            </a:lvl5pPr>
          </a:lstStyle>
          <a:p>
            <a:pPr lvl="0"/>
            <a:r>
              <a:rPr lang="en-US"/>
              <a:t>Insert focus copy here</a:t>
            </a:r>
          </a:p>
          <a:p>
            <a:pPr lvl="1"/>
            <a:r>
              <a:rPr lang="en-US"/>
              <a:t>Second level</a:t>
            </a:r>
          </a:p>
          <a:p>
            <a:pPr lvl="2"/>
            <a:r>
              <a:rPr lang="en-US"/>
              <a:t>Third level</a:t>
            </a:r>
          </a:p>
          <a:p>
            <a:pPr lvl="3"/>
            <a:r>
              <a:rPr lang="en-US"/>
              <a:t>Fourth level</a:t>
            </a:r>
          </a:p>
          <a:p>
            <a:pPr lvl="4"/>
            <a:r>
              <a:rPr lang="en-US"/>
              <a:t>Fifth level</a:t>
            </a:r>
          </a:p>
        </p:txBody>
      </p:sp>
      <p:sp>
        <p:nvSpPr>
          <p:cNvPr id="31" name="Text Placeholder 5">
            <a:extLst>
              <a:ext uri="{FF2B5EF4-FFF2-40B4-BE49-F238E27FC236}">
                <a16:creationId xmlns:a16="http://schemas.microsoft.com/office/drawing/2014/main" id="{BB293967-F18E-72DF-D45D-76F6DA9A7D12}"/>
              </a:ext>
            </a:extLst>
          </p:cNvPr>
          <p:cNvSpPr>
            <a:spLocks noGrp="1"/>
          </p:cNvSpPr>
          <p:nvPr>
            <p:ph type="body" sz="quarter" idx="30"/>
          </p:nvPr>
        </p:nvSpPr>
        <p:spPr>
          <a:xfrm>
            <a:off x="905256" y="3931920"/>
            <a:ext cx="8476488" cy="3511296"/>
          </a:xfrm>
          <a:noFill/>
        </p:spPr>
        <p:txBody>
          <a:bodyPr lIns="0" tIns="0" rIns="0" bIns="0">
            <a:noAutofit/>
          </a:bodyPr>
          <a:lstStyle>
            <a:lvl1pPr>
              <a:lnSpc>
                <a:spcPct val="110000"/>
              </a:lnSpc>
              <a:spcBef>
                <a:spcPts val="1200"/>
              </a:spcBef>
              <a:spcAft>
                <a:spcPts val="600"/>
              </a:spcAft>
              <a:defRPr sz="2000"/>
            </a:lvl1pPr>
            <a:lvl2pPr>
              <a:spcBef>
                <a:spcPts val="300"/>
              </a:spcBef>
              <a:spcAft>
                <a:spcPts val="300"/>
              </a:spcAft>
              <a:defRPr sz="1800"/>
            </a:lvl2pPr>
            <a:lvl3pPr>
              <a:spcBef>
                <a:spcPts val="300"/>
              </a:spcBef>
              <a:defRPr sz="1600"/>
            </a:lvl3pPr>
            <a:lvl4pPr>
              <a:spcBef>
                <a:spcPts val="300"/>
              </a:spcBef>
              <a:defRPr sz="1400"/>
            </a:lvl4pPr>
            <a:lvl5pPr>
              <a:spcBef>
                <a:spcPts val="30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61448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10" name="Footer Placeholder">
            <a:extLst>
              <a:ext uri="{FF2B5EF4-FFF2-40B4-BE49-F238E27FC236}">
                <a16:creationId xmlns:a16="http://schemas.microsoft.com/office/drawing/2014/main" id="{F6001CE2-AB3E-D244-A267-D6E4D3041EC9}"/>
              </a:ext>
            </a:extLst>
          </p:cNvP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12" name="Slide Number Placeholder">
            <a:extLst>
              <a:ext uri="{FF2B5EF4-FFF2-40B4-BE49-F238E27FC236}">
                <a16:creationId xmlns:a16="http://schemas.microsoft.com/office/drawing/2014/main" id="{049CFD14-0C6F-A843-B50C-F8312FEA693C}"/>
              </a:ext>
            </a:extLst>
          </p:cNvP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13" name="Slide Title">
            <a:extLst>
              <a:ext uri="{FF2B5EF4-FFF2-40B4-BE49-F238E27FC236}">
                <a16:creationId xmlns:a16="http://schemas.microsoft.com/office/drawing/2014/main" id="{19C014BA-1675-FE41-BF72-D453070D19A9}"/>
              </a:ext>
            </a:extLst>
          </p:cNvPr>
          <p:cNvSpPr>
            <a:spLocks noGrp="1"/>
          </p:cNvSpPr>
          <p:nvPr>
            <p:ph type="title" hasCustomPrompt="1"/>
          </p:nvPr>
        </p:nvSpPr>
        <p:spPr>
          <a:xfrm>
            <a:off x="859536" y="1316736"/>
            <a:ext cx="14458727" cy="1099219"/>
          </a:xfrm>
        </p:spPr>
        <p:txBody>
          <a:bodyPr>
            <a:noAutofit/>
          </a:bodyPr>
          <a:lstStyle/>
          <a:p>
            <a:r>
              <a:rPr lang="en-US"/>
              <a:t>2 column content</a:t>
            </a:r>
          </a:p>
        </p:txBody>
      </p:sp>
      <p:sp>
        <p:nvSpPr>
          <p:cNvPr id="14" name="eyebrow">
            <a:extLst>
              <a:ext uri="{FF2B5EF4-FFF2-40B4-BE49-F238E27FC236}">
                <a16:creationId xmlns:a16="http://schemas.microsoft.com/office/drawing/2014/main" id="{8F73DC42-5384-2D4B-9CA4-E551349D5CEC}"/>
              </a:ext>
            </a:extLst>
          </p:cNvPr>
          <p:cNvSpPr>
            <a:spLocks noGrp="1"/>
          </p:cNvSpPr>
          <p:nvPr>
            <p:ph type="body" sz="quarter" idx="12" hasCustomPrompt="1"/>
          </p:nvPr>
        </p:nvSpPr>
        <p:spPr>
          <a:xfrm>
            <a:off x="908336" y="914400"/>
            <a:ext cx="14433990" cy="214033"/>
          </a:xfrm>
        </p:spPr>
        <p:txBody>
          <a:bodyPr vert="horz" wrap="square" lIns="0" tIns="0" rIns="0" bIns="0" rtlCol="0" anchor="ctr">
            <a:noAutofit/>
          </a:bodyPr>
          <a:lstStyle>
            <a:lvl1pPr>
              <a:defRPr lang="en-US" sz="1600" b="0" i="0" spc="-20" baseline="0" smtClean="0">
                <a:solidFill>
                  <a:schemeClr val="tx2"/>
                </a:solidFill>
                <a:latin typeface="Arial" panose="020B0604020202020204" pitchFamily="34" charset="0"/>
              </a:defRPr>
            </a:lvl1pPr>
            <a:lvl2pPr marL="0" indent="0">
              <a:buNone/>
              <a:defRPr lang="en-US" smtClean="0"/>
            </a:lvl2pPr>
            <a:lvl3pPr>
              <a:defRPr lang="en-US" smtClean="0"/>
            </a:lvl3pPr>
            <a:lvl4pPr>
              <a:defRPr lang="en-US" smtClean="0"/>
            </a:lvl4pPr>
            <a:lvl5pPr>
              <a:defRPr lang="en-US"/>
            </a:lvl5pPr>
          </a:lstStyle>
          <a:p>
            <a:pPr lvl="0"/>
            <a:r>
              <a:rPr lang="en-US"/>
              <a:t>Insert sub-title (eyebrow copy line)</a:t>
            </a:r>
          </a:p>
        </p:txBody>
      </p:sp>
      <p:sp>
        <p:nvSpPr>
          <p:cNvPr id="2" name="Text Placeholder 16">
            <a:extLst>
              <a:ext uri="{FF2B5EF4-FFF2-40B4-BE49-F238E27FC236}">
                <a16:creationId xmlns:a16="http://schemas.microsoft.com/office/drawing/2014/main" id="{CF15B961-C293-534A-22F7-E8DADD791216}"/>
              </a:ext>
            </a:extLst>
          </p:cNvPr>
          <p:cNvSpPr>
            <a:spLocks noGrp="1"/>
          </p:cNvSpPr>
          <p:nvPr>
            <p:ph type="body" sz="quarter" idx="29"/>
          </p:nvPr>
        </p:nvSpPr>
        <p:spPr>
          <a:xfrm>
            <a:off x="905256" y="3657600"/>
            <a:ext cx="7040880" cy="3232151"/>
          </a:xfrm>
        </p:spPr>
        <p:txBody>
          <a:bodyPr tIns="0" bIns="0">
            <a:noAutofit/>
          </a:bodyPr>
          <a:lstStyle>
            <a:lvl1pPr>
              <a:lnSpc>
                <a:spcPct val="120000"/>
              </a:lnSpc>
              <a:spcBef>
                <a:spcPts val="1200"/>
              </a:spcBef>
              <a:spcAft>
                <a:spcPts val="600"/>
              </a:spcAft>
              <a:defRPr sz="1800"/>
            </a:lvl1pPr>
            <a:lvl2pPr>
              <a:spcBef>
                <a:spcPts val="300"/>
              </a:spcBef>
              <a:spcAft>
                <a:spcPts val="300"/>
              </a:spcAft>
              <a:defRPr sz="1600"/>
            </a:lvl2pPr>
            <a:lvl3pPr>
              <a:spcBef>
                <a:spcPts val="300"/>
              </a:spcBef>
              <a:spcAft>
                <a:spcPts val="0"/>
              </a:spcAft>
              <a:defRPr sz="1400"/>
            </a:lvl3pPr>
            <a:lvl4pPr>
              <a:spcBef>
                <a:spcPts val="300"/>
              </a:spcBef>
              <a:spcAft>
                <a:spcPts val="0"/>
              </a:spcAft>
              <a:defRPr sz="1200"/>
            </a:lvl4pPr>
            <a:lvl5pPr>
              <a:spcBef>
                <a:spcPts val="300"/>
              </a:spcBef>
              <a:spcAft>
                <a:spcPts val="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6">
            <a:extLst>
              <a:ext uri="{FF2B5EF4-FFF2-40B4-BE49-F238E27FC236}">
                <a16:creationId xmlns:a16="http://schemas.microsoft.com/office/drawing/2014/main" id="{6DA2BBA7-0475-3AEB-322E-E2B9374484BB}"/>
              </a:ext>
            </a:extLst>
          </p:cNvPr>
          <p:cNvSpPr>
            <a:spLocks noGrp="1"/>
          </p:cNvSpPr>
          <p:nvPr>
            <p:ph type="body" sz="quarter" idx="31"/>
          </p:nvPr>
        </p:nvSpPr>
        <p:spPr>
          <a:xfrm>
            <a:off x="8274948" y="3657600"/>
            <a:ext cx="7040880" cy="3232151"/>
          </a:xfrm>
        </p:spPr>
        <p:txBody>
          <a:bodyPr tIns="0" bIns="0">
            <a:noAutofit/>
          </a:bodyPr>
          <a:lstStyle>
            <a:lvl1pPr>
              <a:lnSpc>
                <a:spcPct val="120000"/>
              </a:lnSpc>
              <a:spcBef>
                <a:spcPts val="1200"/>
              </a:spcBef>
              <a:spcAft>
                <a:spcPts val="600"/>
              </a:spcAft>
              <a:defRPr sz="1800"/>
            </a:lvl1pPr>
            <a:lvl2pPr>
              <a:spcBef>
                <a:spcPts val="300"/>
              </a:spcBef>
              <a:spcAft>
                <a:spcPts val="300"/>
              </a:spcAft>
              <a:defRPr sz="1600"/>
            </a:lvl2pPr>
            <a:lvl3pPr>
              <a:spcBef>
                <a:spcPts val="300"/>
              </a:spcBef>
              <a:spcAft>
                <a:spcPts val="0"/>
              </a:spcAft>
              <a:defRPr sz="1400"/>
            </a:lvl3pPr>
            <a:lvl4pPr>
              <a:spcBef>
                <a:spcPts val="300"/>
              </a:spcBef>
              <a:spcAft>
                <a:spcPts val="0"/>
              </a:spcAft>
              <a:defRPr sz="1200"/>
            </a:lvl4pPr>
            <a:lvl5pPr>
              <a:spcBef>
                <a:spcPts val="300"/>
              </a:spcBef>
              <a:spcAft>
                <a:spcPts val="0"/>
              </a:spcAf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387A0604-169C-0779-8FAB-870320E49872}"/>
              </a:ext>
            </a:extLst>
          </p:cNvPr>
          <p:cNvSpPr>
            <a:spLocks noGrp="1"/>
          </p:cNvSpPr>
          <p:nvPr>
            <p:ph type="body" sz="quarter" idx="28"/>
          </p:nvPr>
        </p:nvSpPr>
        <p:spPr>
          <a:xfrm>
            <a:off x="905256" y="2834640"/>
            <a:ext cx="7038060"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1" name="Text Placeholder 10">
            <a:extLst>
              <a:ext uri="{FF2B5EF4-FFF2-40B4-BE49-F238E27FC236}">
                <a16:creationId xmlns:a16="http://schemas.microsoft.com/office/drawing/2014/main" id="{F7C738FF-722D-4840-19D9-53E8E46FF3ED}"/>
              </a:ext>
            </a:extLst>
          </p:cNvPr>
          <p:cNvSpPr>
            <a:spLocks noGrp="1"/>
          </p:cNvSpPr>
          <p:nvPr>
            <p:ph type="body" sz="quarter" idx="32"/>
          </p:nvPr>
        </p:nvSpPr>
        <p:spPr>
          <a:xfrm>
            <a:off x="8274948" y="2834640"/>
            <a:ext cx="7038060" cy="704088"/>
          </a:xfrm>
        </p:spPr>
        <p:txBody>
          <a:bodyPr anchor="t">
            <a:noAutofit/>
          </a:bodyPr>
          <a:lstStyle>
            <a:lvl1pPr>
              <a:lnSpc>
                <a:spcPct val="100000"/>
              </a:lnSpc>
              <a:spcBef>
                <a:spcPts val="0"/>
              </a:spcBef>
              <a:defRPr sz="2400" b="1"/>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Tree>
    <p:extLst>
      <p:ext uri="{BB962C8B-B14F-4D97-AF65-F5344CB8AC3E}">
        <p14:creationId xmlns:p14="http://schemas.microsoft.com/office/powerpoint/2010/main" val="503871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 name="Picture 9" hidden="1">
            <a:extLst>
              <a:ext uri="{FF2B5EF4-FFF2-40B4-BE49-F238E27FC236}">
                <a16:creationId xmlns:a16="http://schemas.microsoft.com/office/drawing/2014/main" id="{BC5632DD-A1C3-374F-9608-992AC5E98146}"/>
              </a:ext>
            </a:extLst>
          </p:cNvPr>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222" y="-571"/>
            <a:ext cx="16258032" cy="9145143"/>
          </a:xfrm>
          <a:prstGeom prst="rect">
            <a:avLst/>
          </a:prstGeom>
        </p:spPr>
      </p:pic>
      <p:sp>
        <p:nvSpPr>
          <p:cNvPr id="2" name="Slide Title"/>
          <p:cNvSpPr>
            <a:spLocks noGrp="1"/>
          </p:cNvSpPr>
          <p:nvPr>
            <p:ph type="title"/>
          </p:nvPr>
        </p:nvSpPr>
        <p:spPr>
          <a:xfrm>
            <a:off x="859536" y="1155032"/>
            <a:ext cx="14430375" cy="1099219"/>
          </a:xfrm>
          <a:prstGeom prst="rect">
            <a:avLst/>
          </a:prstGeom>
        </p:spPr>
        <p:txBody>
          <a:bodyPr vert="horz" lIns="0" tIns="0" rIns="0" bIns="0" rtlCol="0" anchor="t">
            <a:normAutofit/>
          </a:bodyPr>
          <a:lstStyle/>
          <a:p>
            <a:r>
              <a:rPr lang="en-US"/>
              <a:t>Click to edit Master title style</a:t>
            </a:r>
          </a:p>
        </p:txBody>
      </p:sp>
      <p:sp>
        <p:nvSpPr>
          <p:cNvPr id="3" name="Text Placeholder 2"/>
          <p:cNvSpPr>
            <a:spLocks noGrp="1"/>
          </p:cNvSpPr>
          <p:nvPr>
            <p:ph type="body" idx="1"/>
          </p:nvPr>
        </p:nvSpPr>
        <p:spPr>
          <a:xfrm>
            <a:off x="900112" y="2434167"/>
            <a:ext cx="14430375" cy="580178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p:cNvSpPr>
            <a:spLocks noGrp="1"/>
          </p:cNvSpPr>
          <p:nvPr>
            <p:ph type="ftr" sz="quarter" idx="3"/>
          </p:nvPr>
        </p:nvSpPr>
        <p:spPr>
          <a:xfrm>
            <a:off x="1438968" y="8520358"/>
            <a:ext cx="5486936" cy="138499"/>
          </a:xfrm>
          <a:prstGeom prst="rect">
            <a:avLst/>
          </a:prstGeom>
        </p:spPr>
        <p:txBody>
          <a:bodyPr vert="horz" lIns="0" tIns="0" rIns="0" bIns="0" rtlCol="0" anchor="ctr">
            <a:spAutoFit/>
          </a:bodyPr>
          <a:lstStyle>
            <a:lvl1pPr algn="l">
              <a:defRPr sz="900" b="0" i="0">
                <a:solidFill>
                  <a:schemeClr val="tx2"/>
                </a:solidFill>
                <a:latin typeface="Arial" panose="020B0604020202020204" pitchFamily="34" charset="0"/>
              </a:defRPr>
            </a:lvl1pPr>
          </a:lstStyle>
          <a:p>
            <a:r>
              <a:rPr lang="en-US"/>
              <a:t>Corporate PowerPoint Template</a:t>
            </a:r>
          </a:p>
        </p:txBody>
      </p:sp>
      <p:sp>
        <p:nvSpPr>
          <p:cNvPr id="6" name="Slide Number Placeholder"/>
          <p:cNvSpPr>
            <a:spLocks noGrp="1"/>
          </p:cNvSpPr>
          <p:nvPr>
            <p:ph type="sldNum" sz="quarter" idx="4"/>
          </p:nvPr>
        </p:nvSpPr>
        <p:spPr>
          <a:xfrm>
            <a:off x="8050248" y="8512664"/>
            <a:ext cx="157094" cy="153888"/>
          </a:xfrm>
          <a:prstGeom prst="rect">
            <a:avLst/>
          </a:prstGeom>
        </p:spPr>
        <p:txBody>
          <a:bodyPr vert="horz" wrap="none" lIns="0" tIns="0" rIns="0" bIns="0" rtlCol="0" anchor="ctr">
            <a:spAutoFit/>
          </a:bodyPr>
          <a:lstStyle>
            <a:lvl1pPr algn="ctr">
              <a:defRPr sz="1000" b="0" i="0">
                <a:solidFill>
                  <a:schemeClr val="tx2"/>
                </a:solidFill>
                <a:latin typeface="Arial" panose="020B0604020202020204" pitchFamily="34" charset="0"/>
                <a:cs typeface="Arial" panose="020B0604020202020204" pitchFamily="34" charset="0"/>
              </a:defRPr>
            </a:lvl1pPr>
          </a:lstStyle>
          <a:p>
            <a:fld id="{8E4D2BAF-2300-4C40-83DE-DBE2DB483FEC}" type="slidenum">
              <a:rPr lang="en-US" smtClean="0"/>
              <a:pPr/>
              <a:t>‹#›</a:t>
            </a:fld>
            <a:endParaRPr lang="en-US"/>
          </a:p>
        </p:txBody>
      </p:sp>
      <p:sp>
        <p:nvSpPr>
          <p:cNvPr id="9" name="TextBox 8">
            <a:extLst>
              <a:ext uri="{FF2B5EF4-FFF2-40B4-BE49-F238E27FC236}">
                <a16:creationId xmlns:a16="http://schemas.microsoft.com/office/drawing/2014/main" id="{FCFAA358-4CCE-4D46-B290-03D072E54A97}"/>
              </a:ext>
            </a:extLst>
          </p:cNvPr>
          <p:cNvSpPr txBox="1">
            <a:spLocks noChangeArrowheads="1"/>
          </p:cNvSpPr>
          <p:nvPr/>
        </p:nvSpPr>
        <p:spPr bwMode="auto">
          <a:xfrm>
            <a:off x="12514011" y="8520358"/>
            <a:ext cx="2816477" cy="138499"/>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900" b="0" i="0" spc="0" baseline="0">
                <a:solidFill>
                  <a:schemeClr val="tx2"/>
                </a:solidFill>
                <a:latin typeface="Arial" panose="020B0604020202020204" pitchFamily="34" charset="0"/>
                <a:ea typeface="Arial Regular" charset="0"/>
                <a:cs typeface="Arial Regular" charset="0"/>
              </a:rPr>
              <a:t>Copyright © 2023. Infor. All Rights Reserved. </a:t>
            </a:r>
            <a:r>
              <a:rPr lang="en-US" sz="900" b="0" i="0" spc="0" baseline="0" err="1">
                <a:solidFill>
                  <a:schemeClr val="tx2"/>
                </a:solidFill>
                <a:latin typeface="Arial" panose="020B0604020202020204" pitchFamily="34" charset="0"/>
                <a:ea typeface="Arial Regular" charset="0"/>
                <a:cs typeface="Arial Regular" charset="0"/>
              </a:rPr>
              <a:t>infor.com</a:t>
            </a:r>
            <a:endParaRPr lang="en-US" sz="900" b="0" i="0" spc="0" baseline="0">
              <a:solidFill>
                <a:schemeClr val="tx2"/>
              </a:solidFill>
              <a:latin typeface="Arial" panose="020B0604020202020204" pitchFamily="34" charset="0"/>
              <a:ea typeface="Arial Regular" charset="0"/>
              <a:cs typeface="Arial Regular" charset="0"/>
            </a:endParaRPr>
          </a:p>
        </p:txBody>
      </p:sp>
      <p:sp>
        <p:nvSpPr>
          <p:cNvPr id="12" name="*Confidential*" hidden="1">
            <a:extLst>
              <a:ext uri="{FF2B5EF4-FFF2-40B4-BE49-F238E27FC236}">
                <a16:creationId xmlns:a16="http://schemas.microsoft.com/office/drawing/2014/main" id="{C0691014-3F9A-D74A-BB64-0D046C0CD06E}"/>
              </a:ext>
            </a:extLst>
          </p:cNvPr>
          <p:cNvSpPr txBox="1"/>
          <p:nvPr/>
        </p:nvSpPr>
        <p:spPr>
          <a:xfrm>
            <a:off x="6380719" y="8528051"/>
            <a:ext cx="3496150" cy="123111"/>
          </a:xfrm>
          <a:prstGeom prst="rect">
            <a:avLst/>
          </a:prstGeom>
          <a:noFill/>
          <a:effectLst/>
        </p:spPr>
        <p:txBody>
          <a:bodyPr wrap="none" lIns="0" tIns="0" rIns="0" bIns="0" rtlCol="0" anchor="ctr">
            <a:spAutoFit/>
          </a:bodyPr>
          <a:lstStyle/>
          <a:p>
            <a:pPr algn="ctr"/>
            <a:r>
              <a:rPr lang="en-US" sz="800" spc="0">
                <a:solidFill>
                  <a:schemeClr val="accent6"/>
                </a:solidFill>
                <a:effectLst/>
              </a:rPr>
              <a:t>CONFIDENTIAL – INTERNAL USE ONLY, NOT FOR DISTRIBUTION.  |  </a:t>
            </a:r>
            <a:fld id="{FDF7789E-06FE-1848-B3EB-E4028C03A169}" type="slidenum">
              <a:rPr lang="en-US" sz="800" b="1" spc="0" smtClean="0">
                <a:solidFill>
                  <a:schemeClr val="bg1">
                    <a:lumMod val="50000"/>
                  </a:schemeClr>
                </a:solidFill>
                <a:effectLst/>
              </a:rPr>
              <a:t>‹#›</a:t>
            </a:fld>
            <a:endParaRPr lang="en-US" sz="800" b="1" spc="0">
              <a:solidFill>
                <a:schemeClr val="bg1">
                  <a:lumMod val="50000"/>
                </a:schemeClr>
              </a:solidFill>
              <a:effectLst/>
            </a:endParaRPr>
          </a:p>
        </p:txBody>
      </p:sp>
      <p:sp>
        <p:nvSpPr>
          <p:cNvPr id="13" name="Freeform 1">
            <a:extLst>
              <a:ext uri="{FF2B5EF4-FFF2-40B4-BE49-F238E27FC236}">
                <a16:creationId xmlns:a16="http://schemas.microsoft.com/office/drawing/2014/main" id="{0ADD2237-D19A-914B-BD8B-D90867DB0921}"/>
              </a:ext>
            </a:extLst>
          </p:cNvPr>
          <p:cNvSpPr>
            <a:spLocks noChangeAspect="1" noChangeArrowheads="1"/>
          </p:cNvSpPr>
          <p:nvPr userDrawn="1"/>
        </p:nvSpPr>
        <p:spPr bwMode="auto">
          <a:xfrm>
            <a:off x="905256" y="8476488"/>
            <a:ext cx="388100" cy="155448"/>
          </a:xfrm>
          <a:custGeom>
            <a:avLst/>
            <a:gdLst>
              <a:gd name="T0" fmla="*/ 0 w 27999"/>
              <a:gd name="T1" fmla="*/ 2909 h 11216"/>
              <a:gd name="T2" fmla="*/ 0 w 27999"/>
              <a:gd name="T3" fmla="*/ 2909 h 11216"/>
              <a:gd name="T4" fmla="*/ 2098 w 27999"/>
              <a:gd name="T5" fmla="*/ 2909 h 11216"/>
              <a:gd name="T6" fmla="*/ 2098 w 27999"/>
              <a:gd name="T7" fmla="*/ 308 h 11216"/>
              <a:gd name="T8" fmla="*/ 0 w 27999"/>
              <a:gd name="T9" fmla="*/ 1763 h 11216"/>
              <a:gd name="T10" fmla="*/ 0 w 27999"/>
              <a:gd name="T11" fmla="*/ 2909 h 11216"/>
              <a:gd name="T12" fmla="*/ 23216 w 27999"/>
              <a:gd name="T13" fmla="*/ 11048 h 11216"/>
              <a:gd name="T14" fmla="*/ 23216 w 27999"/>
              <a:gd name="T15" fmla="*/ 11048 h 11216"/>
              <a:gd name="T16" fmla="*/ 25313 w 27999"/>
              <a:gd name="T17" fmla="*/ 11048 h 11216"/>
              <a:gd name="T18" fmla="*/ 25313 w 27999"/>
              <a:gd name="T19" fmla="*/ 8194 h 11216"/>
              <a:gd name="T20" fmla="*/ 27103 w 27999"/>
              <a:gd name="T21" fmla="*/ 5622 h 11216"/>
              <a:gd name="T22" fmla="*/ 27998 w 27999"/>
              <a:gd name="T23" fmla="*/ 5761 h 11216"/>
              <a:gd name="T24" fmla="*/ 27998 w 27999"/>
              <a:gd name="T25" fmla="*/ 3888 h 11216"/>
              <a:gd name="T26" fmla="*/ 25313 w 27999"/>
              <a:gd name="T27" fmla="*/ 4672 h 11216"/>
              <a:gd name="T28" fmla="*/ 25313 w 27999"/>
              <a:gd name="T29" fmla="*/ 4056 h 11216"/>
              <a:gd name="T30" fmla="*/ 23216 w 27999"/>
              <a:gd name="T31" fmla="*/ 4056 h 11216"/>
              <a:gd name="T32" fmla="*/ 23216 w 27999"/>
              <a:gd name="T33" fmla="*/ 11048 h 11216"/>
              <a:gd name="T34" fmla="*/ 18600 w 27999"/>
              <a:gd name="T35" fmla="*/ 9313 h 11216"/>
              <a:gd name="T36" fmla="*/ 18600 w 27999"/>
              <a:gd name="T37" fmla="*/ 9313 h 11216"/>
              <a:gd name="T38" fmla="*/ 16921 w 27999"/>
              <a:gd name="T39" fmla="*/ 7551 h 11216"/>
              <a:gd name="T40" fmla="*/ 18600 w 27999"/>
              <a:gd name="T41" fmla="*/ 5789 h 11216"/>
              <a:gd name="T42" fmla="*/ 20278 w 27999"/>
              <a:gd name="T43" fmla="*/ 7551 h 11216"/>
              <a:gd name="T44" fmla="*/ 18600 w 27999"/>
              <a:gd name="T45" fmla="*/ 9313 h 11216"/>
              <a:gd name="T46" fmla="*/ 18600 w 27999"/>
              <a:gd name="T47" fmla="*/ 3888 h 11216"/>
              <a:gd name="T48" fmla="*/ 18600 w 27999"/>
              <a:gd name="T49" fmla="*/ 3888 h 11216"/>
              <a:gd name="T50" fmla="*/ 14824 w 27999"/>
              <a:gd name="T51" fmla="*/ 7551 h 11216"/>
              <a:gd name="T52" fmla="*/ 18600 w 27999"/>
              <a:gd name="T53" fmla="*/ 11215 h 11216"/>
              <a:gd name="T54" fmla="*/ 22404 w 27999"/>
              <a:gd name="T55" fmla="*/ 7551 h 11216"/>
              <a:gd name="T56" fmla="*/ 18600 w 27999"/>
              <a:gd name="T57" fmla="*/ 3888 h 11216"/>
              <a:gd name="T58" fmla="*/ 10909 w 27999"/>
              <a:gd name="T59" fmla="*/ 11048 h 11216"/>
              <a:gd name="T60" fmla="*/ 10909 w 27999"/>
              <a:gd name="T61" fmla="*/ 11048 h 11216"/>
              <a:gd name="T62" fmla="*/ 13006 w 27999"/>
              <a:gd name="T63" fmla="*/ 11048 h 11216"/>
              <a:gd name="T64" fmla="*/ 13006 w 27999"/>
              <a:gd name="T65" fmla="*/ 5789 h 11216"/>
              <a:gd name="T66" fmla="*/ 14544 w 27999"/>
              <a:gd name="T67" fmla="*/ 5789 h 11216"/>
              <a:gd name="T68" fmla="*/ 14544 w 27999"/>
              <a:gd name="T69" fmla="*/ 4056 h 11216"/>
              <a:gd name="T70" fmla="*/ 13006 w 27999"/>
              <a:gd name="T71" fmla="*/ 4056 h 11216"/>
              <a:gd name="T72" fmla="*/ 13006 w 27999"/>
              <a:gd name="T73" fmla="*/ 2965 h 11216"/>
              <a:gd name="T74" fmla="*/ 14012 w 27999"/>
              <a:gd name="T75" fmla="*/ 1818 h 11216"/>
              <a:gd name="T76" fmla="*/ 14684 w 27999"/>
              <a:gd name="T77" fmla="*/ 1958 h 11216"/>
              <a:gd name="T78" fmla="*/ 14796 w 27999"/>
              <a:gd name="T79" fmla="*/ 140 h 11216"/>
              <a:gd name="T80" fmla="*/ 13566 w 27999"/>
              <a:gd name="T81" fmla="*/ 28 h 11216"/>
              <a:gd name="T82" fmla="*/ 10909 w 27999"/>
              <a:gd name="T83" fmla="*/ 2825 h 11216"/>
              <a:gd name="T84" fmla="*/ 10909 w 27999"/>
              <a:gd name="T85" fmla="*/ 11048 h 11216"/>
              <a:gd name="T86" fmla="*/ 3217 w 27999"/>
              <a:gd name="T87" fmla="*/ 11048 h 11216"/>
              <a:gd name="T88" fmla="*/ 3217 w 27999"/>
              <a:gd name="T89" fmla="*/ 11048 h 11216"/>
              <a:gd name="T90" fmla="*/ 5315 w 27999"/>
              <a:gd name="T91" fmla="*/ 11048 h 11216"/>
              <a:gd name="T92" fmla="*/ 5315 w 27999"/>
              <a:gd name="T93" fmla="*/ 7551 h 11216"/>
              <a:gd name="T94" fmla="*/ 6573 w 27999"/>
              <a:gd name="T95" fmla="*/ 5789 h 11216"/>
              <a:gd name="T96" fmla="*/ 7665 w 27999"/>
              <a:gd name="T97" fmla="*/ 7607 h 11216"/>
              <a:gd name="T98" fmla="*/ 7665 w 27999"/>
              <a:gd name="T99" fmla="*/ 11048 h 11216"/>
              <a:gd name="T100" fmla="*/ 9790 w 27999"/>
              <a:gd name="T101" fmla="*/ 11048 h 11216"/>
              <a:gd name="T102" fmla="*/ 9790 w 27999"/>
              <a:gd name="T103" fmla="*/ 7187 h 11216"/>
              <a:gd name="T104" fmla="*/ 7245 w 27999"/>
              <a:gd name="T105" fmla="*/ 3888 h 11216"/>
              <a:gd name="T106" fmla="*/ 5231 w 27999"/>
              <a:gd name="T107" fmla="*/ 4699 h 11216"/>
              <a:gd name="T108" fmla="*/ 5231 w 27999"/>
              <a:gd name="T109" fmla="*/ 4056 h 11216"/>
              <a:gd name="T110" fmla="*/ 3217 w 27999"/>
              <a:gd name="T111" fmla="*/ 4056 h 11216"/>
              <a:gd name="T112" fmla="*/ 3217 w 27999"/>
              <a:gd name="T113" fmla="*/ 11048 h 11216"/>
              <a:gd name="T114" fmla="*/ 0 w 27999"/>
              <a:gd name="T115" fmla="*/ 11048 h 11216"/>
              <a:gd name="T116" fmla="*/ 0 w 27999"/>
              <a:gd name="T117" fmla="*/ 11048 h 11216"/>
              <a:gd name="T118" fmla="*/ 2098 w 27999"/>
              <a:gd name="T119" fmla="*/ 11048 h 11216"/>
              <a:gd name="T120" fmla="*/ 2098 w 27999"/>
              <a:gd name="T121" fmla="*/ 4056 h 11216"/>
              <a:gd name="T122" fmla="*/ 0 w 27999"/>
              <a:gd name="T123" fmla="*/ 4056 h 11216"/>
              <a:gd name="T124" fmla="*/ 0 w 27999"/>
              <a:gd name="T125" fmla="*/ 11048 h 1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999" h="11216">
                <a:moveTo>
                  <a:pt x="0" y="2909"/>
                </a:moveTo>
                <a:lnTo>
                  <a:pt x="0" y="2909"/>
                </a:lnTo>
                <a:cubicBezTo>
                  <a:pt x="2098" y="2909"/>
                  <a:pt x="2098" y="2909"/>
                  <a:pt x="2098" y="2909"/>
                </a:cubicBezTo>
                <a:cubicBezTo>
                  <a:pt x="2098" y="308"/>
                  <a:pt x="2098" y="308"/>
                  <a:pt x="2098" y="308"/>
                </a:cubicBezTo>
                <a:cubicBezTo>
                  <a:pt x="0" y="1763"/>
                  <a:pt x="0" y="1763"/>
                  <a:pt x="0" y="1763"/>
                </a:cubicBezTo>
                <a:lnTo>
                  <a:pt x="0" y="2909"/>
                </a:lnTo>
                <a:close/>
                <a:moveTo>
                  <a:pt x="23216" y="11048"/>
                </a:moveTo>
                <a:lnTo>
                  <a:pt x="23216" y="11048"/>
                </a:lnTo>
                <a:cubicBezTo>
                  <a:pt x="25313" y="11048"/>
                  <a:pt x="25313" y="11048"/>
                  <a:pt x="25313" y="11048"/>
                </a:cubicBezTo>
                <a:cubicBezTo>
                  <a:pt x="25313" y="8194"/>
                  <a:pt x="25313" y="8194"/>
                  <a:pt x="25313" y="8194"/>
                </a:cubicBezTo>
                <a:cubicBezTo>
                  <a:pt x="25313" y="6796"/>
                  <a:pt x="25509" y="5622"/>
                  <a:pt x="27103" y="5622"/>
                </a:cubicBezTo>
                <a:cubicBezTo>
                  <a:pt x="27411" y="5622"/>
                  <a:pt x="27719" y="5677"/>
                  <a:pt x="27998" y="5761"/>
                </a:cubicBezTo>
                <a:cubicBezTo>
                  <a:pt x="27998" y="3888"/>
                  <a:pt x="27998" y="3888"/>
                  <a:pt x="27998" y="3888"/>
                </a:cubicBezTo>
                <a:cubicBezTo>
                  <a:pt x="25872" y="3776"/>
                  <a:pt x="25313" y="4672"/>
                  <a:pt x="25313" y="4672"/>
                </a:cubicBezTo>
                <a:cubicBezTo>
                  <a:pt x="25313" y="4056"/>
                  <a:pt x="25313" y="4056"/>
                  <a:pt x="25313" y="4056"/>
                </a:cubicBezTo>
                <a:cubicBezTo>
                  <a:pt x="23216" y="4056"/>
                  <a:pt x="23216" y="4056"/>
                  <a:pt x="23216" y="4056"/>
                </a:cubicBezTo>
                <a:lnTo>
                  <a:pt x="23216" y="11048"/>
                </a:lnTo>
                <a:close/>
                <a:moveTo>
                  <a:pt x="18600" y="9313"/>
                </a:moveTo>
                <a:lnTo>
                  <a:pt x="18600" y="9313"/>
                </a:lnTo>
                <a:cubicBezTo>
                  <a:pt x="17565" y="9313"/>
                  <a:pt x="16921" y="8614"/>
                  <a:pt x="16921" y="7551"/>
                </a:cubicBezTo>
                <a:cubicBezTo>
                  <a:pt x="16921" y="6516"/>
                  <a:pt x="17565" y="5789"/>
                  <a:pt x="18600" y="5789"/>
                </a:cubicBezTo>
                <a:cubicBezTo>
                  <a:pt x="19663" y="5789"/>
                  <a:pt x="20278" y="6516"/>
                  <a:pt x="20278" y="7551"/>
                </a:cubicBezTo>
                <a:cubicBezTo>
                  <a:pt x="20278" y="8586"/>
                  <a:pt x="19663" y="9313"/>
                  <a:pt x="18600" y="9313"/>
                </a:cubicBezTo>
                <a:close/>
                <a:moveTo>
                  <a:pt x="18600" y="3888"/>
                </a:moveTo>
                <a:lnTo>
                  <a:pt x="18600" y="3888"/>
                </a:lnTo>
                <a:cubicBezTo>
                  <a:pt x="16503" y="3888"/>
                  <a:pt x="14824" y="5343"/>
                  <a:pt x="14824" y="7551"/>
                </a:cubicBezTo>
                <a:cubicBezTo>
                  <a:pt x="14824" y="9788"/>
                  <a:pt x="16503" y="11215"/>
                  <a:pt x="18600" y="11215"/>
                </a:cubicBezTo>
                <a:cubicBezTo>
                  <a:pt x="20698" y="11215"/>
                  <a:pt x="22404" y="9788"/>
                  <a:pt x="22404" y="7551"/>
                </a:cubicBezTo>
                <a:cubicBezTo>
                  <a:pt x="22404" y="5343"/>
                  <a:pt x="20698" y="3888"/>
                  <a:pt x="18600" y="3888"/>
                </a:cubicBezTo>
                <a:close/>
                <a:moveTo>
                  <a:pt x="10909" y="11048"/>
                </a:moveTo>
                <a:lnTo>
                  <a:pt x="10909" y="11048"/>
                </a:lnTo>
                <a:cubicBezTo>
                  <a:pt x="13006" y="11048"/>
                  <a:pt x="13006" y="11048"/>
                  <a:pt x="13006" y="11048"/>
                </a:cubicBezTo>
                <a:cubicBezTo>
                  <a:pt x="13006" y="5789"/>
                  <a:pt x="13006" y="5789"/>
                  <a:pt x="13006" y="5789"/>
                </a:cubicBezTo>
                <a:cubicBezTo>
                  <a:pt x="14544" y="5789"/>
                  <a:pt x="14544" y="5789"/>
                  <a:pt x="14544" y="5789"/>
                </a:cubicBezTo>
                <a:cubicBezTo>
                  <a:pt x="14544" y="4056"/>
                  <a:pt x="14544" y="4056"/>
                  <a:pt x="14544" y="4056"/>
                </a:cubicBezTo>
                <a:cubicBezTo>
                  <a:pt x="13006" y="4056"/>
                  <a:pt x="13006" y="4056"/>
                  <a:pt x="13006" y="4056"/>
                </a:cubicBezTo>
                <a:cubicBezTo>
                  <a:pt x="13006" y="2965"/>
                  <a:pt x="13006" y="2965"/>
                  <a:pt x="13006" y="2965"/>
                </a:cubicBezTo>
                <a:cubicBezTo>
                  <a:pt x="13006" y="2042"/>
                  <a:pt x="13342" y="1818"/>
                  <a:pt x="14012" y="1818"/>
                </a:cubicBezTo>
                <a:cubicBezTo>
                  <a:pt x="14236" y="1818"/>
                  <a:pt x="14489" y="1874"/>
                  <a:pt x="14684" y="1958"/>
                </a:cubicBezTo>
                <a:cubicBezTo>
                  <a:pt x="14796" y="140"/>
                  <a:pt x="14796" y="140"/>
                  <a:pt x="14796" y="140"/>
                </a:cubicBezTo>
                <a:cubicBezTo>
                  <a:pt x="14377" y="56"/>
                  <a:pt x="13986" y="0"/>
                  <a:pt x="13566" y="28"/>
                </a:cubicBezTo>
                <a:cubicBezTo>
                  <a:pt x="11273" y="28"/>
                  <a:pt x="10909" y="1315"/>
                  <a:pt x="10909" y="2825"/>
                </a:cubicBezTo>
                <a:lnTo>
                  <a:pt x="10909" y="11048"/>
                </a:lnTo>
                <a:close/>
                <a:moveTo>
                  <a:pt x="3217" y="11048"/>
                </a:moveTo>
                <a:lnTo>
                  <a:pt x="3217" y="11048"/>
                </a:lnTo>
                <a:cubicBezTo>
                  <a:pt x="5315" y="11048"/>
                  <a:pt x="5315" y="11048"/>
                  <a:pt x="5315" y="11048"/>
                </a:cubicBezTo>
                <a:cubicBezTo>
                  <a:pt x="5315" y="7551"/>
                  <a:pt x="5315" y="7551"/>
                  <a:pt x="5315" y="7551"/>
                </a:cubicBezTo>
                <a:cubicBezTo>
                  <a:pt x="5315" y="6656"/>
                  <a:pt x="5482" y="5789"/>
                  <a:pt x="6573" y="5789"/>
                </a:cubicBezTo>
                <a:cubicBezTo>
                  <a:pt x="7665" y="5789"/>
                  <a:pt x="7665" y="6824"/>
                  <a:pt x="7665" y="7607"/>
                </a:cubicBezTo>
                <a:cubicBezTo>
                  <a:pt x="7665" y="11048"/>
                  <a:pt x="7665" y="11048"/>
                  <a:pt x="7665" y="11048"/>
                </a:cubicBezTo>
                <a:cubicBezTo>
                  <a:pt x="9790" y="11048"/>
                  <a:pt x="9790" y="11048"/>
                  <a:pt x="9790" y="11048"/>
                </a:cubicBezTo>
                <a:cubicBezTo>
                  <a:pt x="9790" y="7187"/>
                  <a:pt x="9790" y="7187"/>
                  <a:pt x="9790" y="7187"/>
                </a:cubicBezTo>
                <a:cubicBezTo>
                  <a:pt x="9790" y="5314"/>
                  <a:pt x="9398" y="3888"/>
                  <a:pt x="7245" y="3888"/>
                </a:cubicBezTo>
                <a:cubicBezTo>
                  <a:pt x="5594" y="3888"/>
                  <a:pt x="5231" y="4699"/>
                  <a:pt x="5231" y="4699"/>
                </a:cubicBezTo>
                <a:cubicBezTo>
                  <a:pt x="5231" y="4056"/>
                  <a:pt x="5231" y="4056"/>
                  <a:pt x="5231" y="4056"/>
                </a:cubicBezTo>
                <a:cubicBezTo>
                  <a:pt x="3217" y="4056"/>
                  <a:pt x="3217" y="4056"/>
                  <a:pt x="3217" y="4056"/>
                </a:cubicBezTo>
                <a:lnTo>
                  <a:pt x="3217" y="11048"/>
                </a:lnTo>
                <a:close/>
                <a:moveTo>
                  <a:pt x="0" y="11048"/>
                </a:moveTo>
                <a:lnTo>
                  <a:pt x="0" y="11048"/>
                </a:lnTo>
                <a:cubicBezTo>
                  <a:pt x="2098" y="11048"/>
                  <a:pt x="2098" y="11048"/>
                  <a:pt x="2098" y="11048"/>
                </a:cubicBezTo>
                <a:cubicBezTo>
                  <a:pt x="2098" y="4056"/>
                  <a:pt x="2098" y="4056"/>
                  <a:pt x="2098" y="4056"/>
                </a:cubicBezTo>
                <a:cubicBezTo>
                  <a:pt x="0" y="4056"/>
                  <a:pt x="0" y="4056"/>
                  <a:pt x="0" y="4056"/>
                </a:cubicBezTo>
                <a:lnTo>
                  <a:pt x="0" y="11048"/>
                </a:lnTo>
                <a:close/>
              </a:path>
            </a:pathLst>
          </a:custGeom>
          <a:solidFill>
            <a:srgbClr val="181E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TextBox 6">
            <a:extLst>
              <a:ext uri="{FF2B5EF4-FFF2-40B4-BE49-F238E27FC236}">
                <a16:creationId xmlns:a16="http://schemas.microsoft.com/office/drawing/2014/main" id="{2CEA5A22-08DA-AD4C-E4B0-829AA7FD4EC2}"/>
              </a:ext>
            </a:extLst>
          </p:cNvPr>
          <p:cNvSpPr txBox="1"/>
          <p:nvPr userDrawn="1"/>
        </p:nvSpPr>
        <p:spPr>
          <a:xfrm>
            <a:off x="-2107508" y="2215634"/>
            <a:ext cx="1970348" cy="369332"/>
          </a:xfrm>
          <a:prstGeom prst="homePlate">
            <a:avLst/>
          </a:prstGeom>
          <a:solidFill>
            <a:srgbClr val="F26B42"/>
          </a:solidFill>
        </p:spPr>
        <p:txBody>
          <a:bodyPr wrap="none" lIns="182880" rtlCol="0" anchor="ctr">
            <a:noAutofit/>
          </a:bodyPr>
          <a:lstStyle/>
          <a:p>
            <a:r>
              <a:rPr lang="en-US" sz="1000" b="1">
                <a:solidFill>
                  <a:schemeClr val="bg1"/>
                </a:solidFill>
              </a:rPr>
              <a:t>Keep content below line</a:t>
            </a:r>
          </a:p>
        </p:txBody>
      </p:sp>
    </p:spTree>
    <p:extLst>
      <p:ext uri="{BB962C8B-B14F-4D97-AF65-F5344CB8AC3E}">
        <p14:creationId xmlns:p14="http://schemas.microsoft.com/office/powerpoint/2010/main" val="264072670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812" r:id="rId3"/>
    <p:sldLayoutId id="2147483788" r:id="rId4"/>
    <p:sldLayoutId id="2147483820" r:id="rId5"/>
    <p:sldLayoutId id="2147483821" r:id="rId6"/>
    <p:sldLayoutId id="2147483813" r:id="rId7"/>
    <p:sldLayoutId id="2147483819" r:id="rId8"/>
    <p:sldLayoutId id="2147483814" r:id="rId9"/>
    <p:sldLayoutId id="2147483817" r:id="rId10"/>
    <p:sldLayoutId id="2147483816" r:id="rId11"/>
    <p:sldLayoutId id="2147483815" r:id="rId12"/>
    <p:sldLayoutId id="2147483810" r:id="rId13"/>
    <p:sldLayoutId id="2147483851" r:id="rId14"/>
    <p:sldLayoutId id="2147483845" r:id="rId15"/>
    <p:sldLayoutId id="2147483846" r:id="rId16"/>
    <p:sldLayoutId id="2147483847" r:id="rId17"/>
    <p:sldLayoutId id="2147483848" r:id="rId18"/>
    <p:sldLayoutId id="2147483822" r:id="rId19"/>
    <p:sldLayoutId id="2147483840" r:id="rId20"/>
    <p:sldLayoutId id="2147483844" r:id="rId21"/>
    <p:sldLayoutId id="2147483843" r:id="rId22"/>
    <p:sldLayoutId id="2147483841" r:id="rId23"/>
    <p:sldLayoutId id="2147483842" r:id="rId24"/>
    <p:sldLayoutId id="2147483712" r:id="rId25"/>
    <p:sldLayoutId id="2147483786" r:id="rId26"/>
    <p:sldLayoutId id="2147483809" r:id="rId27"/>
    <p:sldLayoutId id="2147483777" r:id="rId28"/>
    <p:sldLayoutId id="2147483850" r:id="rId29"/>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dt="0"/>
  <p:txStyles>
    <p:titleStyle>
      <a:lvl1pPr algn="l" defTabSz="1219170" rtl="0" eaLnBrk="1" latinLnBrk="0" hangingPunct="1">
        <a:lnSpc>
          <a:spcPct val="90000"/>
        </a:lnSpc>
        <a:spcBef>
          <a:spcPct val="0"/>
        </a:spcBef>
        <a:buNone/>
        <a:defRPr sz="4200" b="1" i="0" kern="1200" spc="-100" baseline="0">
          <a:solidFill>
            <a:schemeClr val="tx2"/>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20000"/>
        </a:lnSpc>
        <a:spcBef>
          <a:spcPts val="3200"/>
        </a:spcBef>
        <a:buFont typeface="Arial" panose="020B0604020202020204" pitchFamily="34" charset="0"/>
        <a:buNone/>
        <a:defRPr sz="2400" b="0" i="0" kern="1200" spc="0" baseline="0">
          <a:solidFill>
            <a:schemeClr val="tx2"/>
          </a:solidFill>
          <a:latin typeface="Arial" panose="020B0604020202020204" pitchFamily="34" charset="0"/>
          <a:ea typeface="+mn-ea"/>
          <a:cs typeface="Arial" panose="020B0604020202020204" pitchFamily="34" charset="0"/>
        </a:defRPr>
      </a:lvl1pPr>
      <a:lvl2pPr marL="301625" indent="-301625" algn="l" defTabSz="1219170" rtl="0" eaLnBrk="1" latinLnBrk="0" hangingPunct="1">
        <a:lnSpc>
          <a:spcPct val="120000"/>
        </a:lnSpc>
        <a:spcBef>
          <a:spcPts val="1200"/>
        </a:spcBef>
        <a:buClrTx/>
        <a:buSzPct val="100000"/>
        <a:buFont typeface="Arial" panose="020B0604020202020204" pitchFamily="34" charset="0"/>
        <a:buChar char="•"/>
        <a:tabLst/>
        <a:defRPr sz="2000" b="0" i="0" kern="1200" spc="0" baseline="0">
          <a:solidFill>
            <a:schemeClr val="tx2"/>
          </a:solidFill>
          <a:latin typeface="Arial" panose="020B0604020202020204" pitchFamily="34" charset="0"/>
          <a:ea typeface="+mn-ea"/>
          <a:cs typeface="Arial" panose="020B0604020202020204" pitchFamily="34" charset="0"/>
        </a:defRPr>
      </a:lvl2pPr>
      <a:lvl3pPr marL="619125" indent="-301625" algn="l" defTabSz="1219170" rtl="0" eaLnBrk="1" latinLnBrk="0" hangingPunct="1">
        <a:lnSpc>
          <a:spcPct val="120000"/>
        </a:lnSpc>
        <a:spcBef>
          <a:spcPts val="1200"/>
        </a:spcBef>
        <a:buFont typeface="System Font Regular"/>
        <a:buChar char="–"/>
        <a:tabLst/>
        <a:defRPr sz="1800" b="0" i="0" kern="1200" spc="0" baseline="0">
          <a:solidFill>
            <a:schemeClr val="tx2"/>
          </a:solidFill>
          <a:latin typeface="Arial" panose="020B0604020202020204" pitchFamily="34" charset="0"/>
          <a:ea typeface="+mn-ea"/>
          <a:cs typeface="Arial" panose="020B0604020202020204" pitchFamily="34" charset="0"/>
        </a:defRPr>
      </a:lvl3pPr>
      <a:lvl4pPr marL="803275" indent="-184150" algn="l" defTabSz="1219170" rtl="0" eaLnBrk="1" latinLnBrk="0" hangingPunct="1">
        <a:lnSpc>
          <a:spcPct val="120000"/>
        </a:lnSpc>
        <a:spcBef>
          <a:spcPts val="1200"/>
        </a:spcBef>
        <a:buFont typeface="Arial" panose="020B0604020202020204" pitchFamily="34" charset="0"/>
        <a:buChar char="•"/>
        <a:tabLst/>
        <a:defRPr sz="1600" b="0" i="0" kern="1200" spc="20" baseline="0">
          <a:solidFill>
            <a:schemeClr val="tx2"/>
          </a:solidFill>
          <a:latin typeface="Arial" panose="020B0604020202020204" pitchFamily="34" charset="0"/>
          <a:ea typeface="+mn-ea"/>
          <a:cs typeface="Arial" panose="020B0604020202020204" pitchFamily="34" charset="0"/>
        </a:defRPr>
      </a:lvl4pPr>
      <a:lvl5pPr marL="1009650" indent="-187325" algn="l" defTabSz="1219170" rtl="0" eaLnBrk="1" latinLnBrk="0" hangingPunct="1">
        <a:lnSpc>
          <a:spcPct val="120000"/>
        </a:lnSpc>
        <a:spcBef>
          <a:spcPts val="1200"/>
        </a:spcBef>
        <a:buFont typeface="System Font Regular"/>
        <a:buChar char="-"/>
        <a:tabLst/>
        <a:defRPr sz="1600" b="0" i="0" kern="1200" spc="20" baseline="0">
          <a:solidFill>
            <a:schemeClr val="tx2"/>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20">
          <p15:clr>
            <a:srgbClr val="F26B43"/>
          </p15:clr>
        </p15:guide>
        <p15:guide id="2" orient="horz" pos="2880">
          <p15:clr>
            <a:srgbClr val="F26B43"/>
          </p15:clr>
        </p15:guide>
        <p15:guide id="3" pos="567">
          <p15:clr>
            <a:srgbClr val="F26B43"/>
          </p15:clr>
        </p15:guide>
        <p15:guide id="4" pos="9657">
          <p15:clr>
            <a:srgbClr val="F26B43"/>
          </p15:clr>
        </p15:guide>
        <p15:guide id="5" orient="horz" pos="576">
          <p15:clr>
            <a:srgbClr val="F26B43"/>
          </p15:clr>
        </p15:guide>
        <p15:guide id="6" orient="horz" pos="5208">
          <p15:clr>
            <a:srgbClr val="F26B43"/>
          </p15:clr>
        </p15:guide>
        <p15:guide id="7" orient="horz" pos="1008">
          <p15:clr>
            <a:srgbClr val="F26B43"/>
          </p15:clr>
        </p15:guide>
        <p15:guide id="8" pos="897">
          <p15:clr>
            <a:srgbClr val="F26B43"/>
          </p15:clr>
        </p15:guide>
        <p15:guide id="9" pos="9345">
          <p15:clr>
            <a:srgbClr val="F26B43"/>
          </p15:clr>
        </p15:guide>
        <p15:guide id="10" orient="horz" pos="5437" userDrawn="1">
          <p15:clr>
            <a:srgbClr val="F26B43"/>
          </p15:clr>
        </p15:guide>
        <p15:guide id="11" orient="horz" pos="151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AED8A1-7955-6B2C-9198-109238934CE4}"/>
              </a:ext>
            </a:extLst>
          </p:cNvPr>
          <p:cNvSpPr>
            <a:spLocks noGrp="1"/>
          </p:cNvSpPr>
          <p:nvPr>
            <p:ph type="ctrTitle"/>
          </p:nvPr>
        </p:nvSpPr>
        <p:spPr/>
        <p:txBody>
          <a:bodyPr/>
          <a:lstStyle/>
          <a:p>
            <a:r>
              <a:rPr lang="en-US"/>
              <a:t>Persistent Memory Chatbot</a:t>
            </a:r>
          </a:p>
        </p:txBody>
      </p:sp>
      <p:sp>
        <p:nvSpPr>
          <p:cNvPr id="13" name="Text Placeholder 12">
            <a:extLst>
              <a:ext uri="{FF2B5EF4-FFF2-40B4-BE49-F238E27FC236}">
                <a16:creationId xmlns:a16="http://schemas.microsoft.com/office/drawing/2014/main" id="{9275BD11-CCC5-706E-A7CF-0A93E890794A}"/>
              </a:ext>
            </a:extLst>
          </p:cNvPr>
          <p:cNvSpPr>
            <a:spLocks noGrp="1"/>
          </p:cNvSpPr>
          <p:nvPr>
            <p:ph type="body" sz="quarter" idx="17"/>
          </p:nvPr>
        </p:nvSpPr>
        <p:spPr/>
        <p:txBody>
          <a:bodyPr/>
          <a:lstStyle/>
          <a:p>
            <a:r>
              <a:rPr lang="en-US"/>
              <a:t>Connor </a:t>
            </a:r>
            <a:r>
              <a:rPr lang="en-US" err="1"/>
              <a:t>McCary</a:t>
            </a:r>
            <a:br>
              <a:rPr lang="en-US"/>
            </a:br>
            <a:r>
              <a:rPr lang="en-US" sz="1200" b="0"/>
              <a:t>Development Intern</a:t>
            </a:r>
          </a:p>
        </p:txBody>
      </p:sp>
      <p:sp>
        <p:nvSpPr>
          <p:cNvPr id="17" name="Text Placeholder 16">
            <a:extLst>
              <a:ext uri="{FF2B5EF4-FFF2-40B4-BE49-F238E27FC236}">
                <a16:creationId xmlns:a16="http://schemas.microsoft.com/office/drawing/2014/main" id="{0E167624-F271-0024-43EC-DC8FC003CC78}"/>
              </a:ext>
            </a:extLst>
          </p:cNvPr>
          <p:cNvSpPr>
            <a:spLocks noGrp="1"/>
          </p:cNvSpPr>
          <p:nvPr>
            <p:ph type="body" sz="quarter" idx="18"/>
          </p:nvPr>
        </p:nvSpPr>
        <p:spPr/>
        <p:txBody>
          <a:bodyPr/>
          <a:lstStyle/>
          <a:p>
            <a:r>
              <a:rPr lang="en-US"/>
              <a:t>2024, June 14</a:t>
            </a:r>
          </a:p>
        </p:txBody>
      </p:sp>
      <p:sp>
        <p:nvSpPr>
          <p:cNvPr id="4" name="Footer Placeholder 3">
            <a:extLst>
              <a:ext uri="{FF2B5EF4-FFF2-40B4-BE49-F238E27FC236}">
                <a16:creationId xmlns:a16="http://schemas.microsoft.com/office/drawing/2014/main" id="{DAD2E40D-4576-6842-51CE-1227ECDB88EA}"/>
              </a:ext>
            </a:extLst>
          </p:cNvPr>
          <p:cNvSpPr>
            <a:spLocks noGrp="1"/>
          </p:cNvSpPr>
          <p:nvPr>
            <p:ph type="ftr" sz="quarter" idx="4294967295"/>
          </p:nvPr>
        </p:nvSpPr>
        <p:spPr>
          <a:xfrm>
            <a:off x="0" y="8520113"/>
            <a:ext cx="5487988" cy="138112"/>
          </a:xfrm>
        </p:spPr>
        <p:txBody>
          <a:bodyPr/>
          <a:lstStyle/>
          <a:p>
            <a:r>
              <a:rPr lang="en-US"/>
              <a:t>Corporate PowerPoint Template</a:t>
            </a:r>
          </a:p>
        </p:txBody>
      </p:sp>
      <p:sp>
        <p:nvSpPr>
          <p:cNvPr id="5" name="Slide Number Placeholder 4">
            <a:extLst>
              <a:ext uri="{FF2B5EF4-FFF2-40B4-BE49-F238E27FC236}">
                <a16:creationId xmlns:a16="http://schemas.microsoft.com/office/drawing/2014/main" id="{0335DC37-03CB-A433-D5D2-05EAC910EFCB}"/>
              </a:ext>
            </a:extLst>
          </p:cNvPr>
          <p:cNvSpPr>
            <a:spLocks noGrp="1"/>
          </p:cNvSpPr>
          <p:nvPr>
            <p:ph type="sldNum" sz="quarter" idx="4294967295"/>
          </p:nvPr>
        </p:nvSpPr>
        <p:spPr>
          <a:xfrm>
            <a:off x="0" y="8512175"/>
            <a:ext cx="157163" cy="153988"/>
          </a:xfrm>
        </p:spPr>
        <p:txBody>
          <a:bodyPr/>
          <a:lstStyle/>
          <a:p>
            <a:fld id="{8E4D2BAF-2300-4C40-83DE-DBE2DB483FEC}" type="slidenum">
              <a:rPr lang="en-US" smtClean="0"/>
              <a:pPr/>
              <a:t>1</a:t>
            </a:fld>
            <a:endParaRPr lang="en-US"/>
          </a:p>
        </p:txBody>
      </p:sp>
      <p:pic>
        <p:nvPicPr>
          <p:cNvPr id="1026" name="Picture 2" descr="zoomed">
            <a:extLst>
              <a:ext uri="{FF2B5EF4-FFF2-40B4-BE49-F238E27FC236}">
                <a16:creationId xmlns:a16="http://schemas.microsoft.com/office/drawing/2014/main" id="{11175772-C9B5-D14A-8228-A9705BDED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817" y="4110226"/>
            <a:ext cx="4099400" cy="409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9143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BFEAB4-E06D-31A3-397C-851EA27E5C78}"/>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BEE6CFF1-36A8-F29C-E679-C68B232EAF03}"/>
              </a:ext>
            </a:extLst>
          </p:cNvPr>
          <p:cNvSpPr>
            <a:spLocks noGrp="1"/>
          </p:cNvSpPr>
          <p:nvPr>
            <p:ph type="sldNum" sz="quarter" idx="4"/>
          </p:nvPr>
        </p:nvSpPr>
        <p:spPr/>
        <p:txBody>
          <a:bodyPr/>
          <a:lstStyle/>
          <a:p>
            <a:fld id="{8E4D2BAF-2300-4C40-83DE-DBE2DB483FEC}" type="slidenum">
              <a:rPr lang="en-US" smtClean="0"/>
              <a:pPr/>
              <a:t>10</a:t>
            </a:fld>
            <a:endParaRPr lang="en-US"/>
          </a:p>
        </p:txBody>
      </p:sp>
      <p:sp>
        <p:nvSpPr>
          <p:cNvPr id="4" name="Title 3">
            <a:extLst>
              <a:ext uri="{FF2B5EF4-FFF2-40B4-BE49-F238E27FC236}">
                <a16:creationId xmlns:a16="http://schemas.microsoft.com/office/drawing/2014/main" id="{9A1B817E-F106-0FAC-5400-15378DFF29DF}"/>
              </a:ext>
            </a:extLst>
          </p:cNvPr>
          <p:cNvSpPr>
            <a:spLocks noGrp="1"/>
          </p:cNvSpPr>
          <p:nvPr>
            <p:ph type="title"/>
          </p:nvPr>
        </p:nvSpPr>
        <p:spPr/>
        <p:txBody>
          <a:bodyPr/>
          <a:lstStyle/>
          <a:p>
            <a:r>
              <a:rPr lang="en-US"/>
              <a:t>Step 1. Memory Creation</a:t>
            </a:r>
          </a:p>
        </p:txBody>
      </p:sp>
      <p:pic>
        <p:nvPicPr>
          <p:cNvPr id="5" name="Picture 4" descr="A person with a hat and a person with a hat and a person with a hat&#10;&#10;Description automatically generated">
            <a:extLst>
              <a:ext uri="{FF2B5EF4-FFF2-40B4-BE49-F238E27FC236}">
                <a16:creationId xmlns:a16="http://schemas.microsoft.com/office/drawing/2014/main" id="{D6D46D5B-59D0-1C51-2F7E-6979F23002C7}"/>
              </a:ext>
            </a:extLst>
          </p:cNvPr>
          <p:cNvPicPr>
            <a:picLocks noChangeAspect="1"/>
          </p:cNvPicPr>
          <p:nvPr/>
        </p:nvPicPr>
        <p:blipFill>
          <a:blip r:embed="rId2"/>
          <a:stretch>
            <a:fillRect/>
          </a:stretch>
        </p:blipFill>
        <p:spPr>
          <a:xfrm>
            <a:off x="2757751" y="3166872"/>
            <a:ext cx="10589128" cy="3768648"/>
          </a:xfrm>
          <a:prstGeom prst="rect">
            <a:avLst/>
          </a:prstGeom>
        </p:spPr>
      </p:pic>
    </p:spTree>
    <p:extLst>
      <p:ext uri="{BB962C8B-B14F-4D97-AF65-F5344CB8AC3E}">
        <p14:creationId xmlns:p14="http://schemas.microsoft.com/office/powerpoint/2010/main" val="526629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FFCFBF-2A67-F8BD-2E27-F04C46878B9A}"/>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73AB1FDE-415A-0C71-48DC-C01A15AF1134}"/>
              </a:ext>
            </a:extLst>
          </p:cNvPr>
          <p:cNvSpPr>
            <a:spLocks noGrp="1"/>
          </p:cNvSpPr>
          <p:nvPr>
            <p:ph type="sldNum" sz="quarter" idx="4"/>
          </p:nvPr>
        </p:nvSpPr>
        <p:spPr/>
        <p:txBody>
          <a:bodyPr/>
          <a:lstStyle/>
          <a:p>
            <a:fld id="{8E4D2BAF-2300-4C40-83DE-DBE2DB483FEC}" type="slidenum">
              <a:rPr lang="en-US" smtClean="0"/>
              <a:pPr/>
              <a:t>11</a:t>
            </a:fld>
            <a:endParaRPr lang="en-US"/>
          </a:p>
        </p:txBody>
      </p:sp>
      <p:sp>
        <p:nvSpPr>
          <p:cNvPr id="4" name="Title 3">
            <a:extLst>
              <a:ext uri="{FF2B5EF4-FFF2-40B4-BE49-F238E27FC236}">
                <a16:creationId xmlns:a16="http://schemas.microsoft.com/office/drawing/2014/main" id="{C9AEBFC6-D663-3443-08F8-039A00FDE042}"/>
              </a:ext>
            </a:extLst>
          </p:cNvPr>
          <p:cNvSpPr>
            <a:spLocks noGrp="1"/>
          </p:cNvSpPr>
          <p:nvPr>
            <p:ph type="title"/>
          </p:nvPr>
        </p:nvSpPr>
        <p:spPr/>
        <p:txBody>
          <a:bodyPr/>
          <a:lstStyle/>
          <a:p>
            <a:r>
              <a:rPr lang="en-US">
                <a:latin typeface="Arial"/>
                <a:cs typeface="Arial"/>
              </a:rPr>
              <a:t>How does memory storage work?</a:t>
            </a:r>
            <a:endParaRPr lang="en-US"/>
          </a:p>
        </p:txBody>
      </p:sp>
      <p:sp>
        <p:nvSpPr>
          <p:cNvPr id="6" name="TextBox 5">
            <a:extLst>
              <a:ext uri="{FF2B5EF4-FFF2-40B4-BE49-F238E27FC236}">
                <a16:creationId xmlns:a16="http://schemas.microsoft.com/office/drawing/2014/main" id="{CC6AA152-F169-91D8-ECF6-BFF7468E8ED0}"/>
              </a:ext>
            </a:extLst>
          </p:cNvPr>
          <p:cNvSpPr txBox="1"/>
          <p:nvPr/>
        </p:nvSpPr>
        <p:spPr>
          <a:xfrm>
            <a:off x="366388" y="2419369"/>
            <a:ext cx="739265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After the </a:t>
            </a:r>
            <a:r>
              <a:rPr lang="en-US" err="1">
                <a:cs typeface="Arial"/>
              </a:rPr>
              <a:t>MemoryCreationAgent</a:t>
            </a:r>
            <a:r>
              <a:rPr lang="en-US">
                <a:cs typeface="Arial"/>
              </a:rPr>
              <a:t> passes off the memory payload, individual memories are checked against existing memories for contradictions. If contradictions are found, these memories are removed, and then the new memories are inserted.</a:t>
            </a:r>
            <a:endParaRPr lang="en-US"/>
          </a:p>
          <a:p>
            <a:pPr marL="285750" indent="-285750">
              <a:buFont typeface="Arial"/>
              <a:buChar char="•"/>
            </a:pPr>
            <a:endParaRPr lang="en-US">
              <a:cs typeface="Arial"/>
            </a:endParaRPr>
          </a:p>
          <a:p>
            <a:pPr marL="285750" indent="-285750">
              <a:buFont typeface="Arial"/>
              <a:buChar char="•"/>
            </a:pPr>
            <a:r>
              <a:rPr lang="en-US">
                <a:cs typeface="Arial"/>
              </a:rPr>
              <a:t>An important detail to note, only s</a:t>
            </a:r>
            <a:r>
              <a:rPr lang="en-US" i="1">
                <a:cs typeface="Arial"/>
              </a:rPr>
              <a:t>tatements </a:t>
            </a:r>
            <a:r>
              <a:rPr lang="en-US">
                <a:cs typeface="Arial"/>
              </a:rPr>
              <a:t>made by users are checked for contradiction, questions are passed over during this phase.</a:t>
            </a:r>
          </a:p>
          <a:p>
            <a:endParaRPr lang="en-US">
              <a:cs typeface="Arial"/>
            </a:endParaRPr>
          </a:p>
          <a:p>
            <a:pPr marL="285750" indent="-285750">
              <a:buFont typeface="Arial"/>
              <a:buChar char="•"/>
            </a:pPr>
            <a:r>
              <a:rPr lang="en-US">
                <a:cs typeface="Arial"/>
              </a:rPr>
              <a:t>Before contradiction-checking though, the </a:t>
            </a:r>
            <a:r>
              <a:rPr lang="en-US" err="1">
                <a:cs typeface="Arial"/>
              </a:rPr>
              <a:t>MemoryStorage</a:t>
            </a:r>
            <a:r>
              <a:rPr lang="en-US">
                <a:cs typeface="Arial"/>
              </a:rPr>
              <a:t> Agent first performs a semantic search by picking the fields that it deems are relevant to the user's statement. This is performed for both statements and questions to construct relevant context either for contradiction resolution or retrieval.</a:t>
            </a:r>
          </a:p>
          <a:p>
            <a:pPr marL="285750" indent="-285750">
              <a:buFont typeface="Arial"/>
              <a:buChar char="•"/>
            </a:pPr>
            <a:endParaRPr lang="en-US">
              <a:cs typeface="Arial"/>
            </a:endParaRPr>
          </a:p>
          <a:p>
            <a:pPr marL="285750" indent="-285750">
              <a:buFont typeface="Arial"/>
              <a:buChar char="•"/>
            </a:pPr>
            <a:endParaRPr lang="en-US">
              <a:cs typeface="Arial"/>
            </a:endParaRPr>
          </a:p>
        </p:txBody>
      </p:sp>
      <p:pic>
        <p:nvPicPr>
          <p:cNvPr id="8" name="Picture 7" descr="A screenshot of a computer program&#10;&#10;Description automatically generated">
            <a:extLst>
              <a:ext uri="{FF2B5EF4-FFF2-40B4-BE49-F238E27FC236}">
                <a16:creationId xmlns:a16="http://schemas.microsoft.com/office/drawing/2014/main" id="{8E4001B0-10D5-82B7-9398-4CBE472102D1}"/>
              </a:ext>
            </a:extLst>
          </p:cNvPr>
          <p:cNvPicPr>
            <a:picLocks noChangeAspect="1"/>
          </p:cNvPicPr>
          <p:nvPr/>
        </p:nvPicPr>
        <p:blipFill>
          <a:blip r:embed="rId2"/>
          <a:stretch>
            <a:fillRect/>
          </a:stretch>
        </p:blipFill>
        <p:spPr>
          <a:xfrm>
            <a:off x="8084222" y="2414244"/>
            <a:ext cx="7837217" cy="3671347"/>
          </a:xfrm>
          <a:prstGeom prst="rect">
            <a:avLst/>
          </a:prstGeom>
        </p:spPr>
      </p:pic>
    </p:spTree>
    <p:extLst>
      <p:ext uri="{BB962C8B-B14F-4D97-AF65-F5344CB8AC3E}">
        <p14:creationId xmlns:p14="http://schemas.microsoft.com/office/powerpoint/2010/main" val="30427174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2BD98E-4B41-B524-AF5D-D0BE4D358326}"/>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2007A805-644C-DAE4-7A6F-1E2077FE7419}"/>
              </a:ext>
            </a:extLst>
          </p:cNvPr>
          <p:cNvSpPr>
            <a:spLocks noGrp="1"/>
          </p:cNvSpPr>
          <p:nvPr>
            <p:ph type="sldNum" sz="quarter" idx="4"/>
          </p:nvPr>
        </p:nvSpPr>
        <p:spPr/>
        <p:txBody>
          <a:bodyPr/>
          <a:lstStyle/>
          <a:p>
            <a:fld id="{8E4D2BAF-2300-4C40-83DE-DBE2DB483FEC}" type="slidenum">
              <a:rPr lang="en-US" smtClean="0"/>
              <a:pPr/>
              <a:t>12</a:t>
            </a:fld>
            <a:endParaRPr lang="en-US"/>
          </a:p>
        </p:txBody>
      </p:sp>
      <p:sp>
        <p:nvSpPr>
          <p:cNvPr id="4" name="Title 3">
            <a:extLst>
              <a:ext uri="{FF2B5EF4-FFF2-40B4-BE49-F238E27FC236}">
                <a16:creationId xmlns:a16="http://schemas.microsoft.com/office/drawing/2014/main" id="{B68CDDE1-E21F-2F96-2076-69E3B1F8700D}"/>
              </a:ext>
            </a:extLst>
          </p:cNvPr>
          <p:cNvSpPr>
            <a:spLocks noGrp="1"/>
          </p:cNvSpPr>
          <p:nvPr>
            <p:ph type="title"/>
          </p:nvPr>
        </p:nvSpPr>
        <p:spPr/>
        <p:txBody>
          <a:bodyPr/>
          <a:lstStyle/>
          <a:p>
            <a:r>
              <a:rPr lang="en-US"/>
              <a:t>What does the </a:t>
            </a:r>
            <a:r>
              <a:rPr lang="en-US" err="1"/>
              <a:t>MemoryDB</a:t>
            </a:r>
            <a:r>
              <a:rPr lang="en-US"/>
              <a:t> look like?</a:t>
            </a:r>
          </a:p>
        </p:txBody>
      </p:sp>
      <p:sp>
        <p:nvSpPr>
          <p:cNvPr id="6" name="TextBox 5">
            <a:extLst>
              <a:ext uri="{FF2B5EF4-FFF2-40B4-BE49-F238E27FC236}">
                <a16:creationId xmlns:a16="http://schemas.microsoft.com/office/drawing/2014/main" id="{DBBE0656-CF9B-8B4D-9382-CC507B0A8D9B}"/>
              </a:ext>
            </a:extLst>
          </p:cNvPr>
          <p:cNvSpPr txBox="1"/>
          <p:nvPr/>
        </p:nvSpPr>
        <p:spPr>
          <a:xfrm>
            <a:off x="859536" y="2415955"/>
            <a:ext cx="14021235" cy="9233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Each document in the </a:t>
            </a:r>
            <a:r>
              <a:rPr lang="en-US" err="1"/>
              <a:t>MemoryDB</a:t>
            </a:r>
            <a:r>
              <a:rPr lang="en-US"/>
              <a:t>* </a:t>
            </a:r>
            <a:r>
              <a:rPr lang="en-US" sz="900"/>
              <a:t> </a:t>
            </a:r>
            <a:r>
              <a:rPr lang="en-US"/>
              <a:t>has an “_id” correspondent with the user, for now consider “_id” and “name” to be interchangeable.</a:t>
            </a:r>
            <a:endParaRPr lang="en-US">
              <a:cs typeface="Arial"/>
            </a:endParaRPr>
          </a:p>
          <a:p>
            <a:pPr marL="285750" indent="-285750">
              <a:buFont typeface="Arial" panose="020B0604020202020204" pitchFamily="34" charset="0"/>
              <a:buChar char="•"/>
            </a:pPr>
            <a:r>
              <a:rPr lang="en-US"/>
              <a:t>Within each document, semantic keys correspond to lists of related memories</a:t>
            </a:r>
          </a:p>
        </p:txBody>
      </p:sp>
      <p:pic>
        <p:nvPicPr>
          <p:cNvPr id="8" name="Picture 7">
            <a:extLst>
              <a:ext uri="{FF2B5EF4-FFF2-40B4-BE49-F238E27FC236}">
                <a16:creationId xmlns:a16="http://schemas.microsoft.com/office/drawing/2014/main" id="{BE5F98AE-4B9D-918D-74D8-44B7CD86D84A}"/>
              </a:ext>
            </a:extLst>
          </p:cNvPr>
          <p:cNvPicPr>
            <a:picLocks noChangeAspect="1"/>
          </p:cNvPicPr>
          <p:nvPr/>
        </p:nvPicPr>
        <p:blipFill>
          <a:blip r:embed="rId2"/>
          <a:stretch>
            <a:fillRect/>
          </a:stretch>
        </p:blipFill>
        <p:spPr>
          <a:xfrm>
            <a:off x="1433307" y="3703317"/>
            <a:ext cx="5302523" cy="3664138"/>
          </a:xfrm>
          <a:prstGeom prst="rect">
            <a:avLst/>
          </a:prstGeom>
          <a:ln>
            <a:solidFill>
              <a:schemeClr val="tx1"/>
            </a:solidFill>
          </a:ln>
        </p:spPr>
      </p:pic>
      <p:pic>
        <p:nvPicPr>
          <p:cNvPr id="10" name="Picture 9">
            <a:extLst>
              <a:ext uri="{FF2B5EF4-FFF2-40B4-BE49-F238E27FC236}">
                <a16:creationId xmlns:a16="http://schemas.microsoft.com/office/drawing/2014/main" id="{8241DAE7-F604-FCFA-26C2-02CA560A1FC4}"/>
              </a:ext>
            </a:extLst>
          </p:cNvPr>
          <p:cNvPicPr>
            <a:picLocks noChangeAspect="1"/>
          </p:cNvPicPr>
          <p:nvPr/>
        </p:nvPicPr>
        <p:blipFill>
          <a:blip r:embed="rId3"/>
          <a:stretch>
            <a:fillRect/>
          </a:stretch>
        </p:blipFill>
        <p:spPr>
          <a:xfrm>
            <a:off x="8583161" y="3703317"/>
            <a:ext cx="5101202" cy="3664138"/>
          </a:xfrm>
          <a:prstGeom prst="rect">
            <a:avLst/>
          </a:prstGeom>
          <a:ln>
            <a:solidFill>
              <a:schemeClr val="tx1"/>
            </a:solidFill>
          </a:ln>
        </p:spPr>
      </p:pic>
      <p:sp>
        <p:nvSpPr>
          <p:cNvPr id="5" name="TextBox 4">
            <a:extLst>
              <a:ext uri="{FF2B5EF4-FFF2-40B4-BE49-F238E27FC236}">
                <a16:creationId xmlns:a16="http://schemas.microsoft.com/office/drawing/2014/main" id="{3C5A0EB0-74EF-8A2E-72E3-6114F739CE63}"/>
              </a:ext>
            </a:extLst>
          </p:cNvPr>
          <p:cNvSpPr txBox="1"/>
          <p:nvPr/>
        </p:nvSpPr>
        <p:spPr>
          <a:xfrm>
            <a:off x="1200465" y="7739841"/>
            <a:ext cx="1010934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cs typeface="Arial"/>
              </a:rPr>
              <a:t>(technically a collection called “users” within a MongoDB database called “memory”; future collections could organize information not related to user, perhaps organizational context)</a:t>
            </a:r>
            <a:endParaRPr lang="en-US"/>
          </a:p>
        </p:txBody>
      </p:sp>
    </p:spTree>
    <p:extLst>
      <p:ext uri="{BB962C8B-B14F-4D97-AF65-F5344CB8AC3E}">
        <p14:creationId xmlns:p14="http://schemas.microsoft.com/office/powerpoint/2010/main" val="2302296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C11CBC-0619-6F10-6BEE-3567D447647B}"/>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B3E8C4C3-3553-1F12-459D-FEC1ACC06451}"/>
              </a:ext>
            </a:extLst>
          </p:cNvPr>
          <p:cNvSpPr>
            <a:spLocks noGrp="1"/>
          </p:cNvSpPr>
          <p:nvPr>
            <p:ph type="sldNum" sz="quarter" idx="4"/>
          </p:nvPr>
        </p:nvSpPr>
        <p:spPr/>
        <p:txBody>
          <a:bodyPr/>
          <a:lstStyle/>
          <a:p>
            <a:fld id="{8E4D2BAF-2300-4C40-83DE-DBE2DB483FEC}" type="slidenum">
              <a:rPr lang="en-US" smtClean="0"/>
              <a:pPr/>
              <a:t>13</a:t>
            </a:fld>
            <a:endParaRPr lang="en-US"/>
          </a:p>
        </p:txBody>
      </p:sp>
      <p:sp>
        <p:nvSpPr>
          <p:cNvPr id="4" name="Title 3">
            <a:extLst>
              <a:ext uri="{FF2B5EF4-FFF2-40B4-BE49-F238E27FC236}">
                <a16:creationId xmlns:a16="http://schemas.microsoft.com/office/drawing/2014/main" id="{C9CC27A0-A140-596F-E4CF-2A3936BBBE14}"/>
              </a:ext>
            </a:extLst>
          </p:cNvPr>
          <p:cNvSpPr>
            <a:spLocks noGrp="1"/>
          </p:cNvSpPr>
          <p:nvPr>
            <p:ph type="title"/>
          </p:nvPr>
        </p:nvSpPr>
        <p:spPr/>
        <p:txBody>
          <a:bodyPr/>
          <a:lstStyle/>
          <a:p>
            <a:r>
              <a:rPr lang="en-US"/>
              <a:t>How does contradiction-checking work?</a:t>
            </a:r>
          </a:p>
        </p:txBody>
      </p:sp>
      <p:sp>
        <p:nvSpPr>
          <p:cNvPr id="6" name="TextBox 5">
            <a:extLst>
              <a:ext uri="{FF2B5EF4-FFF2-40B4-BE49-F238E27FC236}">
                <a16:creationId xmlns:a16="http://schemas.microsoft.com/office/drawing/2014/main" id="{CB414FAF-EC07-8A7C-E7B5-A0C62F87ECB5}"/>
              </a:ext>
            </a:extLst>
          </p:cNvPr>
          <p:cNvSpPr txBox="1"/>
          <p:nvPr/>
        </p:nvSpPr>
        <p:spPr>
          <a:xfrm>
            <a:off x="859536" y="2068286"/>
            <a:ext cx="14538516" cy="369332"/>
          </a:xfrm>
          <a:prstGeom prst="rect">
            <a:avLst/>
          </a:prstGeom>
          <a:noFill/>
        </p:spPr>
        <p:txBody>
          <a:bodyPr wrap="square" rtlCol="0">
            <a:spAutoFit/>
          </a:bodyPr>
          <a:lstStyle/>
          <a:p>
            <a:pPr marL="285750" indent="-285750">
              <a:buFont typeface="Arial" panose="020B0604020202020204" pitchFamily="34" charset="0"/>
              <a:buChar char="•"/>
            </a:pPr>
            <a:r>
              <a:rPr lang="en-US"/>
              <a:t>Chain-of-Thought + Multi-shot Prompting</a:t>
            </a:r>
          </a:p>
        </p:txBody>
      </p:sp>
      <p:pic>
        <p:nvPicPr>
          <p:cNvPr id="8" name="Picture 7">
            <a:extLst>
              <a:ext uri="{FF2B5EF4-FFF2-40B4-BE49-F238E27FC236}">
                <a16:creationId xmlns:a16="http://schemas.microsoft.com/office/drawing/2014/main" id="{749DF02C-C579-F6B7-4FD6-7D5BEBF003B4}"/>
              </a:ext>
            </a:extLst>
          </p:cNvPr>
          <p:cNvPicPr>
            <a:picLocks noChangeAspect="1"/>
          </p:cNvPicPr>
          <p:nvPr/>
        </p:nvPicPr>
        <p:blipFill>
          <a:blip r:embed="rId2"/>
          <a:stretch>
            <a:fillRect/>
          </a:stretch>
        </p:blipFill>
        <p:spPr>
          <a:xfrm>
            <a:off x="902492" y="2895037"/>
            <a:ext cx="6559887" cy="4235668"/>
          </a:xfrm>
          <a:prstGeom prst="rect">
            <a:avLst/>
          </a:prstGeom>
        </p:spPr>
      </p:pic>
      <p:sp>
        <p:nvSpPr>
          <p:cNvPr id="9" name="TextBox 8">
            <a:extLst>
              <a:ext uri="{FF2B5EF4-FFF2-40B4-BE49-F238E27FC236}">
                <a16:creationId xmlns:a16="http://schemas.microsoft.com/office/drawing/2014/main" id="{36376059-7361-C49F-91F1-1F4542106361}"/>
              </a:ext>
            </a:extLst>
          </p:cNvPr>
          <p:cNvSpPr txBox="1"/>
          <p:nvPr/>
        </p:nvSpPr>
        <p:spPr>
          <a:xfrm>
            <a:off x="8795211" y="3083770"/>
            <a:ext cx="3869872" cy="369332"/>
          </a:xfrm>
          <a:prstGeom prst="rect">
            <a:avLst/>
          </a:prstGeom>
          <a:noFill/>
        </p:spPr>
        <p:txBody>
          <a:bodyPr wrap="square" rtlCol="0">
            <a:spAutoFit/>
          </a:bodyPr>
          <a:lstStyle/>
          <a:p>
            <a:r>
              <a:rPr lang="en-US"/>
              <a:t>context grounding</a:t>
            </a:r>
          </a:p>
        </p:txBody>
      </p:sp>
      <p:cxnSp>
        <p:nvCxnSpPr>
          <p:cNvPr id="11" name="Straight Arrow Connector 10">
            <a:extLst>
              <a:ext uri="{FF2B5EF4-FFF2-40B4-BE49-F238E27FC236}">
                <a16:creationId xmlns:a16="http://schemas.microsoft.com/office/drawing/2014/main" id="{D559A855-97E7-AE92-1094-0A3675CCCD7D}"/>
              </a:ext>
            </a:extLst>
          </p:cNvPr>
          <p:cNvCxnSpPr>
            <a:cxnSpLocks/>
          </p:cNvCxnSpPr>
          <p:nvPr/>
        </p:nvCxnSpPr>
        <p:spPr>
          <a:xfrm flipH="1">
            <a:off x="7721506" y="3268436"/>
            <a:ext cx="861880"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0F658EE-51A6-21F5-8A61-EC298CED3C63}"/>
              </a:ext>
            </a:extLst>
          </p:cNvPr>
          <p:cNvSpPr txBox="1"/>
          <p:nvPr/>
        </p:nvSpPr>
        <p:spPr>
          <a:xfrm>
            <a:off x="8795211" y="4099254"/>
            <a:ext cx="3869872" cy="369332"/>
          </a:xfrm>
          <a:prstGeom prst="rect">
            <a:avLst/>
          </a:prstGeom>
          <a:noFill/>
        </p:spPr>
        <p:txBody>
          <a:bodyPr wrap="square" rtlCol="0">
            <a:spAutoFit/>
          </a:bodyPr>
          <a:lstStyle/>
          <a:p>
            <a:r>
              <a:rPr lang="en-US"/>
              <a:t>task description</a:t>
            </a:r>
          </a:p>
        </p:txBody>
      </p:sp>
      <p:cxnSp>
        <p:nvCxnSpPr>
          <p:cNvPr id="14" name="Straight Arrow Connector 13">
            <a:extLst>
              <a:ext uri="{FF2B5EF4-FFF2-40B4-BE49-F238E27FC236}">
                <a16:creationId xmlns:a16="http://schemas.microsoft.com/office/drawing/2014/main" id="{29FA02B8-E84E-7B50-750C-B74497C27CDC}"/>
              </a:ext>
            </a:extLst>
          </p:cNvPr>
          <p:cNvCxnSpPr>
            <a:cxnSpLocks/>
          </p:cNvCxnSpPr>
          <p:nvPr/>
        </p:nvCxnSpPr>
        <p:spPr>
          <a:xfrm flipH="1">
            <a:off x="7721506" y="4283920"/>
            <a:ext cx="861880"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6829F-1813-B205-22CE-E30AB1B517F9}"/>
              </a:ext>
            </a:extLst>
          </p:cNvPr>
          <p:cNvSpPr txBox="1"/>
          <p:nvPr/>
        </p:nvSpPr>
        <p:spPr>
          <a:xfrm>
            <a:off x="8795211" y="5859627"/>
            <a:ext cx="3869872" cy="369332"/>
          </a:xfrm>
          <a:prstGeom prst="rect">
            <a:avLst/>
          </a:prstGeom>
          <a:noFill/>
        </p:spPr>
        <p:txBody>
          <a:bodyPr wrap="square" rtlCol="0">
            <a:spAutoFit/>
          </a:bodyPr>
          <a:lstStyle/>
          <a:p>
            <a:r>
              <a:rPr lang="en-US"/>
              <a:t>defining key term</a:t>
            </a:r>
          </a:p>
        </p:txBody>
      </p:sp>
      <p:cxnSp>
        <p:nvCxnSpPr>
          <p:cNvPr id="16" name="Straight Arrow Connector 15">
            <a:extLst>
              <a:ext uri="{FF2B5EF4-FFF2-40B4-BE49-F238E27FC236}">
                <a16:creationId xmlns:a16="http://schemas.microsoft.com/office/drawing/2014/main" id="{190489E4-936F-4ECC-5FF7-0B97B73EA3B1}"/>
              </a:ext>
            </a:extLst>
          </p:cNvPr>
          <p:cNvCxnSpPr>
            <a:cxnSpLocks/>
          </p:cNvCxnSpPr>
          <p:nvPr/>
        </p:nvCxnSpPr>
        <p:spPr>
          <a:xfrm flipH="1">
            <a:off x="7721506" y="6044293"/>
            <a:ext cx="861880"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106ED6D-0A19-3099-2A84-BE76B2BEEB2D}"/>
              </a:ext>
            </a:extLst>
          </p:cNvPr>
          <p:cNvSpPr txBox="1"/>
          <p:nvPr/>
        </p:nvSpPr>
        <p:spPr>
          <a:xfrm>
            <a:off x="8795211" y="6706383"/>
            <a:ext cx="3869872" cy="369332"/>
          </a:xfrm>
          <a:prstGeom prst="rect">
            <a:avLst/>
          </a:prstGeom>
          <a:noFill/>
        </p:spPr>
        <p:txBody>
          <a:bodyPr wrap="square" rtlCol="0">
            <a:spAutoFit/>
          </a:bodyPr>
          <a:lstStyle/>
          <a:p>
            <a:r>
              <a:rPr lang="en-US"/>
              <a:t>chain-of-thought command</a:t>
            </a:r>
          </a:p>
        </p:txBody>
      </p:sp>
      <p:cxnSp>
        <p:nvCxnSpPr>
          <p:cNvPr id="20" name="Straight Arrow Connector 19">
            <a:extLst>
              <a:ext uri="{FF2B5EF4-FFF2-40B4-BE49-F238E27FC236}">
                <a16:creationId xmlns:a16="http://schemas.microsoft.com/office/drawing/2014/main" id="{6F327EBA-3370-84F2-B9C7-82FF63E2E0CE}"/>
              </a:ext>
            </a:extLst>
          </p:cNvPr>
          <p:cNvCxnSpPr>
            <a:cxnSpLocks/>
          </p:cNvCxnSpPr>
          <p:nvPr/>
        </p:nvCxnSpPr>
        <p:spPr>
          <a:xfrm flipH="1">
            <a:off x="7721506" y="6891049"/>
            <a:ext cx="861880"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1153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C11CBC-0619-6F10-6BEE-3567D447647B}"/>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B3E8C4C3-3553-1F12-459D-FEC1ACC06451}"/>
              </a:ext>
            </a:extLst>
          </p:cNvPr>
          <p:cNvSpPr>
            <a:spLocks noGrp="1"/>
          </p:cNvSpPr>
          <p:nvPr>
            <p:ph type="sldNum" sz="quarter" idx="4"/>
          </p:nvPr>
        </p:nvSpPr>
        <p:spPr/>
        <p:txBody>
          <a:bodyPr/>
          <a:lstStyle/>
          <a:p>
            <a:fld id="{8E4D2BAF-2300-4C40-83DE-DBE2DB483FEC}" type="slidenum">
              <a:rPr lang="en-US" smtClean="0"/>
              <a:pPr/>
              <a:t>14</a:t>
            </a:fld>
            <a:endParaRPr lang="en-US"/>
          </a:p>
        </p:txBody>
      </p:sp>
      <p:sp>
        <p:nvSpPr>
          <p:cNvPr id="4" name="Title 3">
            <a:extLst>
              <a:ext uri="{FF2B5EF4-FFF2-40B4-BE49-F238E27FC236}">
                <a16:creationId xmlns:a16="http://schemas.microsoft.com/office/drawing/2014/main" id="{C9CC27A0-A140-596F-E4CF-2A3936BBBE14}"/>
              </a:ext>
            </a:extLst>
          </p:cNvPr>
          <p:cNvSpPr>
            <a:spLocks noGrp="1"/>
          </p:cNvSpPr>
          <p:nvPr>
            <p:ph type="title"/>
          </p:nvPr>
        </p:nvSpPr>
        <p:spPr/>
        <p:txBody>
          <a:bodyPr/>
          <a:lstStyle/>
          <a:p>
            <a:r>
              <a:rPr lang="en-US"/>
              <a:t>How does contradiction checking work?</a:t>
            </a:r>
          </a:p>
        </p:txBody>
      </p:sp>
      <p:sp>
        <p:nvSpPr>
          <p:cNvPr id="6" name="TextBox 5">
            <a:extLst>
              <a:ext uri="{FF2B5EF4-FFF2-40B4-BE49-F238E27FC236}">
                <a16:creationId xmlns:a16="http://schemas.microsoft.com/office/drawing/2014/main" id="{CB414FAF-EC07-8A7C-E7B5-A0C62F87ECB5}"/>
              </a:ext>
            </a:extLst>
          </p:cNvPr>
          <p:cNvSpPr txBox="1"/>
          <p:nvPr/>
        </p:nvSpPr>
        <p:spPr>
          <a:xfrm>
            <a:off x="859536" y="2068286"/>
            <a:ext cx="14538516" cy="369332"/>
          </a:xfrm>
          <a:prstGeom prst="rect">
            <a:avLst/>
          </a:prstGeom>
          <a:noFill/>
        </p:spPr>
        <p:txBody>
          <a:bodyPr wrap="square" rtlCol="0">
            <a:spAutoFit/>
          </a:bodyPr>
          <a:lstStyle/>
          <a:p>
            <a:pPr marL="285750" indent="-285750">
              <a:buFont typeface="Arial" panose="020B0604020202020204" pitchFamily="34" charset="0"/>
              <a:buChar char="•"/>
            </a:pPr>
            <a:r>
              <a:rPr lang="en-US"/>
              <a:t>Chain-of-Thought + Multi-shot Prompting</a:t>
            </a:r>
          </a:p>
        </p:txBody>
      </p:sp>
      <p:pic>
        <p:nvPicPr>
          <p:cNvPr id="12" name="Picture 11">
            <a:extLst>
              <a:ext uri="{FF2B5EF4-FFF2-40B4-BE49-F238E27FC236}">
                <a16:creationId xmlns:a16="http://schemas.microsoft.com/office/drawing/2014/main" id="{DA306CE2-C2F0-5197-59E7-4737A48989FE}"/>
              </a:ext>
            </a:extLst>
          </p:cNvPr>
          <p:cNvPicPr>
            <a:picLocks noChangeAspect="1"/>
          </p:cNvPicPr>
          <p:nvPr/>
        </p:nvPicPr>
        <p:blipFill>
          <a:blip r:embed="rId2"/>
          <a:stretch>
            <a:fillRect/>
          </a:stretch>
        </p:blipFill>
        <p:spPr>
          <a:xfrm>
            <a:off x="859536" y="2779422"/>
            <a:ext cx="8274475" cy="2463927"/>
          </a:xfrm>
          <a:prstGeom prst="rect">
            <a:avLst/>
          </a:prstGeom>
        </p:spPr>
      </p:pic>
      <p:pic>
        <p:nvPicPr>
          <p:cNvPr id="18" name="Picture 17">
            <a:extLst>
              <a:ext uri="{FF2B5EF4-FFF2-40B4-BE49-F238E27FC236}">
                <a16:creationId xmlns:a16="http://schemas.microsoft.com/office/drawing/2014/main" id="{D98E7A3F-3BB5-1C75-8642-4AF30F4502B9}"/>
              </a:ext>
            </a:extLst>
          </p:cNvPr>
          <p:cNvPicPr>
            <a:picLocks noChangeAspect="1"/>
          </p:cNvPicPr>
          <p:nvPr/>
        </p:nvPicPr>
        <p:blipFill>
          <a:blip r:embed="rId3"/>
          <a:stretch>
            <a:fillRect/>
          </a:stretch>
        </p:blipFill>
        <p:spPr>
          <a:xfrm>
            <a:off x="859536" y="5489961"/>
            <a:ext cx="8274474" cy="2616334"/>
          </a:xfrm>
          <a:prstGeom prst="rect">
            <a:avLst/>
          </a:prstGeom>
        </p:spPr>
      </p:pic>
      <p:sp>
        <p:nvSpPr>
          <p:cNvPr id="21" name="TextBox 20">
            <a:extLst>
              <a:ext uri="{FF2B5EF4-FFF2-40B4-BE49-F238E27FC236}">
                <a16:creationId xmlns:a16="http://schemas.microsoft.com/office/drawing/2014/main" id="{A8183250-BF28-39DE-9A14-0CCA4E27F247}"/>
              </a:ext>
            </a:extLst>
          </p:cNvPr>
          <p:cNvSpPr txBox="1"/>
          <p:nvPr/>
        </p:nvSpPr>
        <p:spPr>
          <a:xfrm>
            <a:off x="10237567" y="4757350"/>
            <a:ext cx="5742661" cy="276999"/>
          </a:xfrm>
          <a:prstGeom prst="rect">
            <a:avLst/>
          </a:prstGeom>
          <a:noFill/>
        </p:spPr>
        <p:txBody>
          <a:bodyPr wrap="square" rtlCol="0">
            <a:spAutoFit/>
          </a:bodyPr>
          <a:lstStyle/>
          <a:p>
            <a:r>
              <a:rPr lang="en-US" sz="1200"/>
              <a:t>Example output to ground LLM reasoning steps for contradicting statements</a:t>
            </a:r>
          </a:p>
        </p:txBody>
      </p:sp>
      <p:cxnSp>
        <p:nvCxnSpPr>
          <p:cNvPr id="22" name="Straight Arrow Connector 21">
            <a:extLst>
              <a:ext uri="{FF2B5EF4-FFF2-40B4-BE49-F238E27FC236}">
                <a16:creationId xmlns:a16="http://schemas.microsoft.com/office/drawing/2014/main" id="{BD45ACC0-056B-78B0-0954-448B9604F6D6}"/>
              </a:ext>
            </a:extLst>
          </p:cNvPr>
          <p:cNvCxnSpPr>
            <a:cxnSpLocks/>
          </p:cNvCxnSpPr>
          <p:nvPr/>
        </p:nvCxnSpPr>
        <p:spPr>
          <a:xfrm flipH="1">
            <a:off x="9229177" y="4895850"/>
            <a:ext cx="861880"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7BE9564-F330-2EA1-223D-3BD937FF250F}"/>
              </a:ext>
            </a:extLst>
          </p:cNvPr>
          <p:cNvSpPr txBox="1"/>
          <p:nvPr/>
        </p:nvSpPr>
        <p:spPr>
          <a:xfrm>
            <a:off x="10243457" y="7500550"/>
            <a:ext cx="5742661" cy="276999"/>
          </a:xfrm>
          <a:prstGeom prst="rect">
            <a:avLst/>
          </a:prstGeom>
          <a:noFill/>
        </p:spPr>
        <p:txBody>
          <a:bodyPr wrap="square" rtlCol="0">
            <a:spAutoFit/>
          </a:bodyPr>
          <a:lstStyle/>
          <a:p>
            <a:r>
              <a:rPr lang="en-US" sz="1200"/>
              <a:t>Example output to ground LLM reasoning steps for </a:t>
            </a:r>
            <a:r>
              <a:rPr lang="en-US" sz="1200" err="1"/>
              <a:t>noncontradicting</a:t>
            </a:r>
            <a:r>
              <a:rPr lang="en-US" sz="1200"/>
              <a:t> statements</a:t>
            </a:r>
          </a:p>
        </p:txBody>
      </p:sp>
      <p:cxnSp>
        <p:nvCxnSpPr>
          <p:cNvPr id="24" name="Straight Arrow Connector 23">
            <a:extLst>
              <a:ext uri="{FF2B5EF4-FFF2-40B4-BE49-F238E27FC236}">
                <a16:creationId xmlns:a16="http://schemas.microsoft.com/office/drawing/2014/main" id="{D84F49E0-BD26-A7A4-BFCF-CBB483FC3DF4}"/>
              </a:ext>
            </a:extLst>
          </p:cNvPr>
          <p:cNvCxnSpPr>
            <a:cxnSpLocks/>
          </p:cNvCxnSpPr>
          <p:nvPr/>
        </p:nvCxnSpPr>
        <p:spPr>
          <a:xfrm flipH="1">
            <a:off x="9235067" y="7639050"/>
            <a:ext cx="861880" cy="0"/>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0372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BFEAB4-E06D-31A3-397C-851EA27E5C78}"/>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BEE6CFF1-36A8-F29C-E679-C68B232EAF03}"/>
              </a:ext>
            </a:extLst>
          </p:cNvPr>
          <p:cNvSpPr>
            <a:spLocks noGrp="1"/>
          </p:cNvSpPr>
          <p:nvPr>
            <p:ph type="sldNum" sz="quarter" idx="4"/>
          </p:nvPr>
        </p:nvSpPr>
        <p:spPr/>
        <p:txBody>
          <a:bodyPr/>
          <a:lstStyle/>
          <a:p>
            <a:fld id="{8E4D2BAF-2300-4C40-83DE-DBE2DB483FEC}" type="slidenum">
              <a:rPr lang="en-US" smtClean="0"/>
              <a:pPr/>
              <a:t>15</a:t>
            </a:fld>
            <a:endParaRPr lang="en-US"/>
          </a:p>
        </p:txBody>
      </p:sp>
      <p:sp>
        <p:nvSpPr>
          <p:cNvPr id="4" name="Title 3">
            <a:extLst>
              <a:ext uri="{FF2B5EF4-FFF2-40B4-BE49-F238E27FC236}">
                <a16:creationId xmlns:a16="http://schemas.microsoft.com/office/drawing/2014/main" id="{9A1B817E-F106-0FAC-5400-15378DFF29DF}"/>
              </a:ext>
            </a:extLst>
          </p:cNvPr>
          <p:cNvSpPr>
            <a:spLocks noGrp="1"/>
          </p:cNvSpPr>
          <p:nvPr>
            <p:ph type="title"/>
          </p:nvPr>
        </p:nvSpPr>
        <p:spPr/>
        <p:txBody>
          <a:bodyPr/>
          <a:lstStyle/>
          <a:p>
            <a:r>
              <a:rPr lang="en-US">
                <a:latin typeface="Arial"/>
                <a:cs typeface="Arial"/>
              </a:rPr>
              <a:t>Step 2. Memory Management</a:t>
            </a:r>
          </a:p>
        </p:txBody>
      </p:sp>
      <p:pic>
        <p:nvPicPr>
          <p:cNvPr id="7" name="Picture 6" descr="A diagram of a bug&#10;&#10;Description automatically generated">
            <a:extLst>
              <a:ext uri="{FF2B5EF4-FFF2-40B4-BE49-F238E27FC236}">
                <a16:creationId xmlns:a16="http://schemas.microsoft.com/office/drawing/2014/main" id="{5D007F44-0654-379B-1057-2CA5424214B5}"/>
              </a:ext>
            </a:extLst>
          </p:cNvPr>
          <p:cNvPicPr>
            <a:picLocks noChangeAspect="1"/>
          </p:cNvPicPr>
          <p:nvPr/>
        </p:nvPicPr>
        <p:blipFill>
          <a:blip r:embed="rId2"/>
          <a:stretch>
            <a:fillRect/>
          </a:stretch>
        </p:blipFill>
        <p:spPr>
          <a:xfrm>
            <a:off x="2329314" y="2415955"/>
            <a:ext cx="11242013" cy="5942431"/>
          </a:xfrm>
          <a:prstGeom prst="rect">
            <a:avLst/>
          </a:prstGeom>
        </p:spPr>
      </p:pic>
    </p:spTree>
    <p:extLst>
      <p:ext uri="{BB962C8B-B14F-4D97-AF65-F5344CB8AC3E}">
        <p14:creationId xmlns:p14="http://schemas.microsoft.com/office/powerpoint/2010/main" val="4025107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BFEAB4-E06D-31A3-397C-851EA27E5C78}"/>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BEE6CFF1-36A8-F29C-E679-C68B232EAF03}"/>
              </a:ext>
            </a:extLst>
          </p:cNvPr>
          <p:cNvSpPr>
            <a:spLocks noGrp="1"/>
          </p:cNvSpPr>
          <p:nvPr>
            <p:ph type="sldNum" sz="quarter" idx="4"/>
          </p:nvPr>
        </p:nvSpPr>
        <p:spPr/>
        <p:txBody>
          <a:bodyPr/>
          <a:lstStyle/>
          <a:p>
            <a:fld id="{8E4D2BAF-2300-4C40-83DE-DBE2DB483FEC}" type="slidenum">
              <a:rPr lang="en-US" smtClean="0"/>
              <a:pPr/>
              <a:t>16</a:t>
            </a:fld>
            <a:endParaRPr lang="en-US"/>
          </a:p>
        </p:txBody>
      </p:sp>
      <p:sp>
        <p:nvSpPr>
          <p:cNvPr id="4" name="Title 3">
            <a:extLst>
              <a:ext uri="{FF2B5EF4-FFF2-40B4-BE49-F238E27FC236}">
                <a16:creationId xmlns:a16="http://schemas.microsoft.com/office/drawing/2014/main" id="{9A1B817E-F106-0FAC-5400-15378DFF29DF}"/>
              </a:ext>
            </a:extLst>
          </p:cNvPr>
          <p:cNvSpPr>
            <a:spLocks noGrp="1"/>
          </p:cNvSpPr>
          <p:nvPr>
            <p:ph type="title"/>
          </p:nvPr>
        </p:nvSpPr>
        <p:spPr/>
        <p:txBody>
          <a:bodyPr/>
          <a:lstStyle/>
          <a:p>
            <a:r>
              <a:rPr lang="en-US"/>
              <a:t>Step 3. Retrieval</a:t>
            </a:r>
          </a:p>
        </p:txBody>
      </p:sp>
      <p:pic>
        <p:nvPicPr>
          <p:cNvPr id="6" name="Picture 5" descr="A black and white rectangular object with text&#10;&#10;Description automatically generated">
            <a:extLst>
              <a:ext uri="{FF2B5EF4-FFF2-40B4-BE49-F238E27FC236}">
                <a16:creationId xmlns:a16="http://schemas.microsoft.com/office/drawing/2014/main" id="{231B014E-0EA8-11E3-6A4E-D717FA903997}"/>
              </a:ext>
            </a:extLst>
          </p:cNvPr>
          <p:cNvPicPr>
            <a:picLocks noChangeAspect="1"/>
          </p:cNvPicPr>
          <p:nvPr/>
        </p:nvPicPr>
        <p:blipFill>
          <a:blip r:embed="rId2"/>
          <a:stretch>
            <a:fillRect/>
          </a:stretch>
        </p:blipFill>
        <p:spPr>
          <a:xfrm>
            <a:off x="1566560" y="2789257"/>
            <a:ext cx="13281564" cy="4975447"/>
          </a:xfrm>
          <a:prstGeom prst="rect">
            <a:avLst/>
          </a:prstGeom>
        </p:spPr>
      </p:pic>
    </p:spTree>
    <p:extLst>
      <p:ext uri="{BB962C8B-B14F-4D97-AF65-F5344CB8AC3E}">
        <p14:creationId xmlns:p14="http://schemas.microsoft.com/office/powerpoint/2010/main" val="3709010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32FF93-0016-E7A2-5BA1-4EA4D9E9DBE7}"/>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89DDBDAD-5A1A-1EB9-3C9B-C0817126FC5B}"/>
              </a:ext>
            </a:extLst>
          </p:cNvPr>
          <p:cNvSpPr>
            <a:spLocks noGrp="1"/>
          </p:cNvSpPr>
          <p:nvPr>
            <p:ph type="sldNum" sz="quarter" idx="4"/>
          </p:nvPr>
        </p:nvSpPr>
        <p:spPr/>
        <p:txBody>
          <a:bodyPr/>
          <a:lstStyle/>
          <a:p>
            <a:fld id="{8E4D2BAF-2300-4C40-83DE-DBE2DB483FEC}" type="slidenum">
              <a:rPr lang="en-US" smtClean="0"/>
              <a:pPr/>
              <a:t>17</a:t>
            </a:fld>
            <a:endParaRPr lang="en-US"/>
          </a:p>
        </p:txBody>
      </p:sp>
      <p:sp>
        <p:nvSpPr>
          <p:cNvPr id="4" name="Title 3">
            <a:extLst>
              <a:ext uri="{FF2B5EF4-FFF2-40B4-BE49-F238E27FC236}">
                <a16:creationId xmlns:a16="http://schemas.microsoft.com/office/drawing/2014/main" id="{F878601D-194F-863D-46FF-FBA233707B79}"/>
              </a:ext>
            </a:extLst>
          </p:cNvPr>
          <p:cNvSpPr>
            <a:spLocks noGrp="1"/>
          </p:cNvSpPr>
          <p:nvPr>
            <p:ph type="title"/>
          </p:nvPr>
        </p:nvSpPr>
        <p:spPr/>
        <p:txBody>
          <a:bodyPr/>
          <a:lstStyle/>
          <a:p>
            <a:r>
              <a:rPr lang="en-US">
                <a:latin typeface="Arial"/>
                <a:cs typeface="Arial"/>
              </a:rPr>
              <a:t>Example with Real Prompts</a:t>
            </a:r>
            <a:endParaRPr lang="en-US"/>
          </a:p>
        </p:txBody>
      </p:sp>
      <p:sp>
        <p:nvSpPr>
          <p:cNvPr id="5" name="Text Placeholder 4">
            <a:extLst>
              <a:ext uri="{FF2B5EF4-FFF2-40B4-BE49-F238E27FC236}">
                <a16:creationId xmlns:a16="http://schemas.microsoft.com/office/drawing/2014/main" id="{BF244DC1-37F2-EC3A-309A-B781278F8572}"/>
              </a:ext>
            </a:extLst>
          </p:cNvPr>
          <p:cNvSpPr>
            <a:spLocks noGrp="1"/>
          </p:cNvSpPr>
          <p:nvPr>
            <p:ph type="body" sz="quarter" idx="12"/>
          </p:nvPr>
        </p:nvSpPr>
        <p:spPr/>
        <p:txBody>
          <a:bodyPr/>
          <a:lstStyle/>
          <a:p>
            <a:endParaRPr lang="en-US"/>
          </a:p>
        </p:txBody>
      </p:sp>
      <p:pic>
        <p:nvPicPr>
          <p:cNvPr id="6" name="Picture 5" descr="A screenshot of a computer program&#10;&#10;Description automatically generated">
            <a:extLst>
              <a:ext uri="{FF2B5EF4-FFF2-40B4-BE49-F238E27FC236}">
                <a16:creationId xmlns:a16="http://schemas.microsoft.com/office/drawing/2014/main" id="{EAFCD137-F374-95C9-51F8-9AE3B047E18A}"/>
              </a:ext>
            </a:extLst>
          </p:cNvPr>
          <p:cNvPicPr>
            <a:picLocks noChangeAspect="1"/>
          </p:cNvPicPr>
          <p:nvPr/>
        </p:nvPicPr>
        <p:blipFill>
          <a:blip r:embed="rId2"/>
          <a:stretch>
            <a:fillRect/>
          </a:stretch>
        </p:blipFill>
        <p:spPr>
          <a:xfrm>
            <a:off x="1134645" y="2594187"/>
            <a:ext cx="6075684" cy="4458387"/>
          </a:xfrm>
          <a:prstGeom prst="rect">
            <a:avLst/>
          </a:prstGeom>
          <a:ln>
            <a:solidFill>
              <a:schemeClr val="tx2"/>
            </a:solidFill>
          </a:ln>
        </p:spPr>
      </p:pic>
      <p:pic>
        <p:nvPicPr>
          <p:cNvPr id="7" name="Picture 6" descr="Text Box">
            <a:extLst>
              <a:ext uri="{FF2B5EF4-FFF2-40B4-BE49-F238E27FC236}">
                <a16:creationId xmlns:a16="http://schemas.microsoft.com/office/drawing/2014/main" id="{2EC2CFCB-F518-FB5E-75B4-0817469705DB}"/>
              </a:ext>
            </a:extLst>
          </p:cNvPr>
          <p:cNvPicPr>
            <a:picLocks noChangeAspect="1"/>
          </p:cNvPicPr>
          <p:nvPr/>
        </p:nvPicPr>
        <p:blipFill>
          <a:blip r:embed="rId3"/>
          <a:stretch>
            <a:fillRect/>
          </a:stretch>
        </p:blipFill>
        <p:spPr>
          <a:xfrm>
            <a:off x="8491006" y="1595634"/>
            <a:ext cx="6850863" cy="1647825"/>
          </a:xfrm>
          <a:prstGeom prst="rect">
            <a:avLst/>
          </a:prstGeom>
        </p:spPr>
      </p:pic>
      <p:pic>
        <p:nvPicPr>
          <p:cNvPr id="8" name="Picture 7" descr="Text Box">
            <a:extLst>
              <a:ext uri="{FF2B5EF4-FFF2-40B4-BE49-F238E27FC236}">
                <a16:creationId xmlns:a16="http://schemas.microsoft.com/office/drawing/2014/main" id="{C86AEC9F-BDFD-5F77-5A78-6997B2408512}"/>
              </a:ext>
            </a:extLst>
          </p:cNvPr>
          <p:cNvPicPr>
            <a:picLocks noChangeAspect="1"/>
          </p:cNvPicPr>
          <p:nvPr/>
        </p:nvPicPr>
        <p:blipFill>
          <a:blip r:embed="rId4"/>
          <a:stretch>
            <a:fillRect/>
          </a:stretch>
        </p:blipFill>
        <p:spPr>
          <a:xfrm>
            <a:off x="8489877" y="3871913"/>
            <a:ext cx="6837415" cy="1400175"/>
          </a:xfrm>
          <a:prstGeom prst="rect">
            <a:avLst/>
          </a:prstGeom>
        </p:spPr>
      </p:pic>
      <p:pic>
        <p:nvPicPr>
          <p:cNvPr id="9" name="Picture 8" descr="Text Box">
            <a:extLst>
              <a:ext uri="{FF2B5EF4-FFF2-40B4-BE49-F238E27FC236}">
                <a16:creationId xmlns:a16="http://schemas.microsoft.com/office/drawing/2014/main" id="{1880F903-3445-236E-51BC-F3485845CF85}"/>
              </a:ext>
            </a:extLst>
          </p:cNvPr>
          <p:cNvPicPr>
            <a:picLocks noChangeAspect="1"/>
          </p:cNvPicPr>
          <p:nvPr/>
        </p:nvPicPr>
        <p:blipFill>
          <a:blip r:embed="rId5"/>
          <a:stretch>
            <a:fillRect/>
          </a:stretch>
        </p:blipFill>
        <p:spPr>
          <a:xfrm>
            <a:off x="8489877" y="6175294"/>
            <a:ext cx="6837415" cy="1381125"/>
          </a:xfrm>
          <a:prstGeom prst="rect">
            <a:avLst/>
          </a:prstGeom>
        </p:spPr>
      </p:pic>
    </p:spTree>
    <p:extLst>
      <p:ext uri="{BB962C8B-B14F-4D97-AF65-F5344CB8AC3E}">
        <p14:creationId xmlns:p14="http://schemas.microsoft.com/office/powerpoint/2010/main" val="32954772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1F572E-0A53-54C7-92ED-C2BDDAE4DA6A}"/>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DEDCA92A-B837-AED4-B139-5383A07BAB08}"/>
              </a:ext>
            </a:extLst>
          </p:cNvPr>
          <p:cNvSpPr>
            <a:spLocks noGrp="1"/>
          </p:cNvSpPr>
          <p:nvPr>
            <p:ph type="sldNum" sz="quarter" idx="4"/>
          </p:nvPr>
        </p:nvSpPr>
        <p:spPr/>
        <p:txBody>
          <a:bodyPr/>
          <a:lstStyle/>
          <a:p>
            <a:fld id="{8E4D2BAF-2300-4C40-83DE-DBE2DB483FEC}" type="slidenum">
              <a:rPr lang="en-US" smtClean="0"/>
              <a:pPr/>
              <a:t>18</a:t>
            </a:fld>
            <a:endParaRPr lang="en-US"/>
          </a:p>
        </p:txBody>
      </p:sp>
      <p:sp>
        <p:nvSpPr>
          <p:cNvPr id="4" name="Title 3">
            <a:extLst>
              <a:ext uri="{FF2B5EF4-FFF2-40B4-BE49-F238E27FC236}">
                <a16:creationId xmlns:a16="http://schemas.microsoft.com/office/drawing/2014/main" id="{A2628E54-3BEF-D5F4-63BF-21542AF90507}"/>
              </a:ext>
            </a:extLst>
          </p:cNvPr>
          <p:cNvSpPr>
            <a:spLocks noGrp="1"/>
          </p:cNvSpPr>
          <p:nvPr>
            <p:ph type="title"/>
          </p:nvPr>
        </p:nvSpPr>
        <p:spPr/>
        <p:txBody>
          <a:bodyPr/>
          <a:lstStyle/>
          <a:p>
            <a:r>
              <a:rPr lang="en-US">
                <a:latin typeface="Arial"/>
                <a:cs typeface="Arial"/>
              </a:rPr>
              <a:t>Snippet of Retrieval Prompt</a:t>
            </a:r>
            <a:endParaRPr lang="en-US"/>
          </a:p>
        </p:txBody>
      </p:sp>
      <p:sp>
        <p:nvSpPr>
          <p:cNvPr id="5" name="Text Placeholder 4">
            <a:extLst>
              <a:ext uri="{FF2B5EF4-FFF2-40B4-BE49-F238E27FC236}">
                <a16:creationId xmlns:a16="http://schemas.microsoft.com/office/drawing/2014/main" id="{AB55EE18-EC83-B06B-07F9-90FDA356CB35}"/>
              </a:ext>
            </a:extLst>
          </p:cNvPr>
          <p:cNvSpPr>
            <a:spLocks noGrp="1"/>
          </p:cNvSpPr>
          <p:nvPr>
            <p:ph type="body" sz="quarter" idx="12"/>
          </p:nvPr>
        </p:nvSpPr>
        <p:spPr/>
        <p:txBody>
          <a:bodyPr/>
          <a:lstStyle/>
          <a:p>
            <a:endParaRPr lang="en-US"/>
          </a:p>
        </p:txBody>
      </p:sp>
      <p:pic>
        <p:nvPicPr>
          <p:cNvPr id="7" name="Picture 6" descr="A black screen with white text&#10;&#10;Description automatically generated">
            <a:extLst>
              <a:ext uri="{FF2B5EF4-FFF2-40B4-BE49-F238E27FC236}">
                <a16:creationId xmlns:a16="http://schemas.microsoft.com/office/drawing/2014/main" id="{13522D36-2E5C-039C-8EB6-72CD324F36EA}"/>
              </a:ext>
            </a:extLst>
          </p:cNvPr>
          <p:cNvPicPr>
            <a:picLocks noChangeAspect="1"/>
          </p:cNvPicPr>
          <p:nvPr/>
        </p:nvPicPr>
        <p:blipFill>
          <a:blip r:embed="rId2"/>
          <a:stretch>
            <a:fillRect/>
          </a:stretch>
        </p:blipFill>
        <p:spPr>
          <a:xfrm>
            <a:off x="854751" y="2381692"/>
            <a:ext cx="10923705" cy="2023915"/>
          </a:xfrm>
          <a:prstGeom prst="rect">
            <a:avLst/>
          </a:prstGeom>
        </p:spPr>
      </p:pic>
    </p:spTree>
    <p:extLst>
      <p:ext uri="{BB962C8B-B14F-4D97-AF65-F5344CB8AC3E}">
        <p14:creationId xmlns:p14="http://schemas.microsoft.com/office/powerpoint/2010/main" val="22903147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D78E9C-1E2B-0658-D267-09DD016B2E84}"/>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CB32704F-3D84-92DA-B98D-39BFA206A58B}"/>
              </a:ext>
            </a:extLst>
          </p:cNvPr>
          <p:cNvSpPr>
            <a:spLocks noGrp="1"/>
          </p:cNvSpPr>
          <p:nvPr>
            <p:ph type="sldNum" sz="quarter" idx="4"/>
          </p:nvPr>
        </p:nvSpPr>
        <p:spPr/>
        <p:txBody>
          <a:bodyPr/>
          <a:lstStyle/>
          <a:p>
            <a:fld id="{8E4D2BAF-2300-4C40-83DE-DBE2DB483FEC}" type="slidenum">
              <a:rPr lang="en-US" smtClean="0"/>
              <a:pPr/>
              <a:t>19</a:t>
            </a:fld>
            <a:endParaRPr lang="en-US"/>
          </a:p>
        </p:txBody>
      </p:sp>
      <p:sp>
        <p:nvSpPr>
          <p:cNvPr id="4" name="Title 3">
            <a:extLst>
              <a:ext uri="{FF2B5EF4-FFF2-40B4-BE49-F238E27FC236}">
                <a16:creationId xmlns:a16="http://schemas.microsoft.com/office/drawing/2014/main" id="{AD291685-4036-1588-40DB-C62AC75DCA8A}"/>
              </a:ext>
            </a:extLst>
          </p:cNvPr>
          <p:cNvSpPr>
            <a:spLocks noGrp="1"/>
          </p:cNvSpPr>
          <p:nvPr>
            <p:ph type="title"/>
          </p:nvPr>
        </p:nvSpPr>
        <p:spPr/>
        <p:txBody>
          <a:bodyPr/>
          <a:lstStyle/>
          <a:p>
            <a:r>
              <a:rPr lang="en-US"/>
              <a:t>Summary of Project-to-date</a:t>
            </a:r>
          </a:p>
        </p:txBody>
      </p:sp>
      <p:sp>
        <p:nvSpPr>
          <p:cNvPr id="6" name="TextBox 5">
            <a:extLst>
              <a:ext uri="{FF2B5EF4-FFF2-40B4-BE49-F238E27FC236}">
                <a16:creationId xmlns:a16="http://schemas.microsoft.com/office/drawing/2014/main" id="{FDA4F48C-9BBC-2E23-AF64-75FAB2C1D293}"/>
              </a:ext>
            </a:extLst>
          </p:cNvPr>
          <p:cNvSpPr txBox="1"/>
          <p:nvPr/>
        </p:nvSpPr>
        <p:spPr>
          <a:xfrm>
            <a:off x="1011935" y="4258933"/>
            <a:ext cx="14458727" cy="2308324"/>
          </a:xfrm>
          <a:prstGeom prst="rect">
            <a:avLst/>
          </a:prstGeom>
          <a:noFill/>
        </p:spPr>
        <p:txBody>
          <a:bodyPr wrap="square" rtlCol="0">
            <a:spAutoFit/>
          </a:bodyPr>
          <a:lstStyle/>
          <a:p>
            <a:pPr marL="285750" indent="-285750">
              <a:buFont typeface="Arial" panose="020B0604020202020204" pitchFamily="34" charset="0"/>
              <a:buChar char="•"/>
            </a:pPr>
            <a:r>
              <a:rPr lang="en-US"/>
              <a:t>Is this the optimal </a:t>
            </a:r>
            <a:r>
              <a:rPr lang="en-US">
                <a:solidFill>
                  <a:schemeClr val="accent1"/>
                </a:solidFill>
              </a:rPr>
              <a:t>payload formatting</a:t>
            </a:r>
            <a:r>
              <a:rPr lang="en-US"/>
              <a:t>/database relationship between user input and persistent storage? Also, the “elephant in the room” being that embeddings databases have clear advantages for storage capacity, database operations and RAG.</a:t>
            </a:r>
          </a:p>
          <a:p>
            <a:pPr marL="285750" indent="-285750">
              <a:buFont typeface="Arial" panose="020B0604020202020204" pitchFamily="34" charset="0"/>
              <a:buChar char="•"/>
            </a:pPr>
            <a:r>
              <a:rPr lang="en-US"/>
              <a:t>What is the optimal </a:t>
            </a:r>
            <a:r>
              <a:rPr lang="en-US">
                <a:solidFill>
                  <a:schemeClr val="accent1"/>
                </a:solidFill>
              </a:rPr>
              <a:t>prompt contextualization </a:t>
            </a:r>
            <a:r>
              <a:rPr lang="en-US"/>
              <a:t>when using facts pulled from memory? Facts saved off during different sessions or about different topics when combined could be too sporadic for the LLM to utilize meaningfully. Garbage In -&gt; Garbage Out.</a:t>
            </a:r>
          </a:p>
          <a:p>
            <a:pPr marL="285750" indent="-285750">
              <a:buFont typeface="Arial" panose="020B0604020202020204" pitchFamily="34" charset="0"/>
              <a:buChar char="•"/>
            </a:pPr>
            <a:r>
              <a:rPr lang="en-US"/>
              <a:t>What role if any should recent </a:t>
            </a:r>
            <a:r>
              <a:rPr lang="en-US">
                <a:solidFill>
                  <a:schemeClr val="accent1"/>
                </a:solidFill>
              </a:rPr>
              <a:t>chat history </a:t>
            </a:r>
            <a:r>
              <a:rPr lang="en-US"/>
              <a:t>have in the chat service like it typically does in stateful Q&amp;A chatbots?</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11" name="Title 3">
            <a:extLst>
              <a:ext uri="{FF2B5EF4-FFF2-40B4-BE49-F238E27FC236}">
                <a16:creationId xmlns:a16="http://schemas.microsoft.com/office/drawing/2014/main" id="{F1B54A63-4AB4-5E32-E1AE-3E9CDD90D885}"/>
              </a:ext>
            </a:extLst>
          </p:cNvPr>
          <p:cNvSpPr txBox="1">
            <a:spLocks/>
          </p:cNvSpPr>
          <p:nvPr/>
        </p:nvSpPr>
        <p:spPr>
          <a:xfrm>
            <a:off x="859536" y="3324184"/>
            <a:ext cx="14458727" cy="1099219"/>
          </a:xfrm>
          <a:prstGeom prst="rect">
            <a:avLst/>
          </a:prstGeom>
        </p:spPr>
        <p:txBody>
          <a:bodyPr vert="horz" lIns="0" tIns="0" rIns="0" bIns="0" rtlCol="0" anchor="t">
            <a:noAutofit/>
          </a:bodyPr>
          <a:lstStyle>
            <a:lvl1pPr algn="l" defTabSz="1219170" rtl="0" eaLnBrk="1" latinLnBrk="0" hangingPunct="1">
              <a:lnSpc>
                <a:spcPct val="90000"/>
              </a:lnSpc>
              <a:spcBef>
                <a:spcPct val="0"/>
              </a:spcBef>
              <a:buNone/>
              <a:defRPr sz="4200" b="1" i="0" kern="1200" spc="-100" baseline="0">
                <a:solidFill>
                  <a:schemeClr val="tx2"/>
                </a:solidFill>
                <a:latin typeface="Arial" panose="020B0604020202020204" pitchFamily="34" charset="0"/>
                <a:ea typeface="+mj-ea"/>
                <a:cs typeface="Arial" panose="020B0604020202020204" pitchFamily="34" charset="0"/>
              </a:defRPr>
            </a:lvl1pPr>
          </a:lstStyle>
          <a:p>
            <a:r>
              <a:rPr lang="en-US"/>
              <a:t>Discussion/Question?</a:t>
            </a:r>
          </a:p>
          <a:p>
            <a:endParaRPr lang="en-US"/>
          </a:p>
        </p:txBody>
      </p:sp>
      <p:sp>
        <p:nvSpPr>
          <p:cNvPr id="12" name="TextBox 11">
            <a:extLst>
              <a:ext uri="{FF2B5EF4-FFF2-40B4-BE49-F238E27FC236}">
                <a16:creationId xmlns:a16="http://schemas.microsoft.com/office/drawing/2014/main" id="{055CABD5-C63A-B4E5-864F-19931E9E2F42}"/>
              </a:ext>
            </a:extLst>
          </p:cNvPr>
          <p:cNvSpPr txBox="1"/>
          <p:nvPr/>
        </p:nvSpPr>
        <p:spPr>
          <a:xfrm>
            <a:off x="1011936" y="2286000"/>
            <a:ext cx="14458727" cy="9233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Modular development of each agent and its core responsibilities is </a:t>
            </a:r>
            <a:r>
              <a:rPr lang="en-US">
                <a:solidFill>
                  <a:schemeClr val="accent3"/>
                </a:solidFill>
              </a:rPr>
              <a:t>complete</a:t>
            </a:r>
            <a:r>
              <a:rPr lang="en-US"/>
              <a:t>.</a:t>
            </a:r>
          </a:p>
          <a:p>
            <a:pPr marL="285750" indent="-285750">
              <a:buFont typeface="Arial" panose="020B0604020202020204" pitchFamily="34" charset="0"/>
              <a:buChar char="•"/>
            </a:pPr>
            <a:r>
              <a:rPr lang="en-US"/>
              <a:t>“The hand-off”/communication between agents is still in </a:t>
            </a:r>
            <a:r>
              <a:rPr lang="en-US">
                <a:solidFill>
                  <a:schemeClr val="accent4"/>
                </a:solidFill>
              </a:rPr>
              <a:t>active development</a:t>
            </a:r>
            <a:r>
              <a:rPr lang="en-US"/>
              <a:t>.</a:t>
            </a:r>
          </a:p>
          <a:p>
            <a:pPr marL="285750" indent="-285750">
              <a:buFont typeface="Arial" panose="020B0604020202020204" pitchFamily="34" charset="0"/>
              <a:buChar char="•"/>
            </a:pPr>
            <a:r>
              <a:rPr lang="en-US"/>
              <a:t>At both ends of the pipeline, memory creation &amp; memory retrieval still </a:t>
            </a:r>
            <a:r>
              <a:rPr lang="en-US">
                <a:solidFill>
                  <a:schemeClr val="accent6">
                    <a:lumMod val="50000"/>
                  </a:schemeClr>
                </a:solidFill>
              </a:rPr>
              <a:t>needs to be optimized</a:t>
            </a:r>
            <a:r>
              <a:rPr lang="en-US"/>
              <a:t>.</a:t>
            </a:r>
          </a:p>
        </p:txBody>
      </p:sp>
    </p:spTree>
    <p:extLst>
      <p:ext uri="{BB962C8B-B14F-4D97-AF65-F5344CB8AC3E}">
        <p14:creationId xmlns:p14="http://schemas.microsoft.com/office/powerpoint/2010/main" val="25341742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a:extLst>
              <a:ext uri="{FF2B5EF4-FFF2-40B4-BE49-F238E27FC236}">
                <a16:creationId xmlns:a16="http://schemas.microsoft.com/office/drawing/2014/main" id="{CEB332B6-35EB-CA4E-AC8D-57C85F0D0194}"/>
              </a:ext>
            </a:extLst>
          </p:cNvPr>
          <p:cNvSpPr>
            <a:spLocks noGrp="1"/>
          </p:cNvSpPr>
          <p:nvPr>
            <p:ph type="ftr" sz="quarter" idx="3"/>
          </p:nvPr>
        </p:nvSpPr>
        <p:spPr/>
        <p:txBody>
          <a:bodyPr/>
          <a:lstStyle/>
          <a:p>
            <a:r>
              <a:rPr lang="en-US"/>
              <a:t>Corporate PowerPoint Template</a:t>
            </a:r>
          </a:p>
        </p:txBody>
      </p:sp>
      <p:sp>
        <p:nvSpPr>
          <p:cNvPr id="15" name="Slide Number Placeholder 14">
            <a:extLst>
              <a:ext uri="{FF2B5EF4-FFF2-40B4-BE49-F238E27FC236}">
                <a16:creationId xmlns:a16="http://schemas.microsoft.com/office/drawing/2014/main" id="{B75ABC09-D78A-5736-BF8B-7E83E9E46CF9}"/>
              </a:ext>
            </a:extLst>
          </p:cNvPr>
          <p:cNvSpPr>
            <a:spLocks noGrp="1"/>
          </p:cNvSpPr>
          <p:nvPr>
            <p:ph type="sldNum" sz="quarter" idx="4"/>
          </p:nvPr>
        </p:nvSpPr>
        <p:spPr/>
        <p:txBody>
          <a:bodyPr/>
          <a:lstStyle/>
          <a:p>
            <a:fld id="{BEEECED0-1671-3D4E-80A3-A8B03FA41274}" type="slidenum">
              <a:rPr lang="en-US" smtClean="0"/>
              <a:pPr/>
              <a:t>2</a:t>
            </a:fld>
            <a:endParaRPr lang="en-US"/>
          </a:p>
        </p:txBody>
      </p:sp>
      <p:sp>
        <p:nvSpPr>
          <p:cNvPr id="4" name="Title">
            <a:extLst>
              <a:ext uri="{FF2B5EF4-FFF2-40B4-BE49-F238E27FC236}">
                <a16:creationId xmlns:a16="http://schemas.microsoft.com/office/drawing/2014/main" id="{FB77AD52-B399-2443-920B-FFD04512D0AF}"/>
              </a:ext>
            </a:extLst>
          </p:cNvPr>
          <p:cNvSpPr>
            <a:spLocks noGrp="1"/>
          </p:cNvSpPr>
          <p:nvPr>
            <p:ph type="title"/>
          </p:nvPr>
        </p:nvSpPr>
        <p:spPr/>
        <p:txBody>
          <a:bodyPr/>
          <a:lstStyle/>
          <a:p>
            <a:r>
              <a:rPr lang="en-US"/>
              <a:t>Agenda</a:t>
            </a:r>
          </a:p>
        </p:txBody>
      </p:sp>
      <p:sp>
        <p:nvSpPr>
          <p:cNvPr id="5" name="Eyebrow">
            <a:extLst>
              <a:ext uri="{FF2B5EF4-FFF2-40B4-BE49-F238E27FC236}">
                <a16:creationId xmlns:a16="http://schemas.microsoft.com/office/drawing/2014/main" id="{5DCCF1F3-F32A-2440-839E-AE64BDEE220D}"/>
              </a:ext>
            </a:extLst>
          </p:cNvPr>
          <p:cNvSpPr>
            <a:spLocks noGrp="1"/>
          </p:cNvSpPr>
          <p:nvPr>
            <p:ph type="body" sz="quarter" idx="12"/>
          </p:nvPr>
        </p:nvSpPr>
        <p:spPr/>
        <p:txBody>
          <a:bodyPr/>
          <a:lstStyle/>
          <a:p>
            <a:r>
              <a:rPr lang="en-US"/>
              <a:t>Persistent Memory Chatbot</a:t>
            </a:r>
          </a:p>
        </p:txBody>
      </p:sp>
      <p:grpSp>
        <p:nvGrpSpPr>
          <p:cNvPr id="23" name="Group 22">
            <a:extLst>
              <a:ext uri="{FF2B5EF4-FFF2-40B4-BE49-F238E27FC236}">
                <a16:creationId xmlns:a16="http://schemas.microsoft.com/office/drawing/2014/main" id="{5BF624F6-2F60-1B20-C57B-CD1AB9C7DFB5}"/>
              </a:ext>
            </a:extLst>
          </p:cNvPr>
          <p:cNvGrpSpPr/>
          <p:nvPr/>
        </p:nvGrpSpPr>
        <p:grpSpPr>
          <a:xfrm>
            <a:off x="905256" y="3242313"/>
            <a:ext cx="14441424" cy="3749798"/>
            <a:chOff x="874643" y="3242313"/>
            <a:chExt cx="14508302" cy="3749798"/>
          </a:xfrm>
        </p:grpSpPr>
        <p:sp>
          <p:nvSpPr>
            <p:cNvPr id="3" name="Rectangle 2">
              <a:extLst>
                <a:ext uri="{FF2B5EF4-FFF2-40B4-BE49-F238E27FC236}">
                  <a16:creationId xmlns:a16="http://schemas.microsoft.com/office/drawing/2014/main" id="{2EF031EE-7B1A-8083-A5CD-D74E47C8DC9C}"/>
                </a:ext>
              </a:extLst>
            </p:cNvPr>
            <p:cNvSpPr/>
            <p:nvPr/>
          </p:nvSpPr>
          <p:spPr>
            <a:xfrm>
              <a:off x="12033104" y="3242313"/>
              <a:ext cx="3349841" cy="3746900"/>
            </a:xfrm>
            <a:prstGeom prst="rect">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Number">
              <a:extLst>
                <a:ext uri="{FF2B5EF4-FFF2-40B4-BE49-F238E27FC236}">
                  <a16:creationId xmlns:a16="http://schemas.microsoft.com/office/drawing/2014/main" id="{B42486B6-BE48-0781-39DD-C02F9AC5E164}"/>
                </a:ext>
              </a:extLst>
            </p:cNvPr>
            <p:cNvSpPr txBox="1"/>
            <p:nvPr/>
          </p:nvSpPr>
          <p:spPr>
            <a:xfrm>
              <a:off x="12367602" y="3469058"/>
              <a:ext cx="599597" cy="677108"/>
            </a:xfrm>
            <a:prstGeom prst="rect">
              <a:avLst/>
            </a:prstGeom>
            <a:noFill/>
            <a:ln>
              <a:noFill/>
            </a:ln>
          </p:spPr>
          <p:txBody>
            <a:bodyPr wrap="none" lIns="0" tIns="0" rIns="0" bIns="0" rtlCol="0">
              <a:spAutoFit/>
            </a:bodyPr>
            <a:lstStyle/>
            <a:p>
              <a:r>
                <a:rPr lang="en-US" sz="4400" spc="-150">
                  <a:latin typeface="Arial" panose="020B0604020202020204" pitchFamily="34" charset="0"/>
                  <a:ea typeface="Source Sans Pro Light" panose="020B0403030403020204" pitchFamily="34" charset="0"/>
                </a:rPr>
                <a:t>04</a:t>
              </a:r>
            </a:p>
          </p:txBody>
        </p:sp>
        <p:sp>
          <p:nvSpPr>
            <p:cNvPr id="8" name="Content">
              <a:extLst>
                <a:ext uri="{FF2B5EF4-FFF2-40B4-BE49-F238E27FC236}">
                  <a16:creationId xmlns:a16="http://schemas.microsoft.com/office/drawing/2014/main" id="{8BF26DD2-A4D0-8CF2-F627-54CB5395290C}"/>
                </a:ext>
              </a:extLst>
            </p:cNvPr>
            <p:cNvSpPr txBox="1"/>
            <p:nvPr/>
          </p:nvSpPr>
          <p:spPr>
            <a:xfrm>
              <a:off x="12367601" y="4846042"/>
              <a:ext cx="2736000" cy="515206"/>
            </a:xfrm>
            <a:prstGeom prst="rect">
              <a:avLst/>
            </a:prstGeom>
            <a:noFill/>
            <a:ln>
              <a:noFill/>
            </a:ln>
          </p:spPr>
          <p:txBody>
            <a:bodyPr wrap="square" lIns="0" rIns="0" rtlCol="0" anchor="t">
              <a:spAutoFit/>
            </a:bodyPr>
            <a:lstStyle/>
            <a:p>
              <a:pPr>
                <a:lnSpc>
                  <a:spcPct val="120000"/>
                </a:lnSpc>
                <a:spcBef>
                  <a:spcPts val="600"/>
                </a:spcBef>
              </a:pPr>
              <a:r>
                <a:rPr lang="en-US" sz="1200">
                  <a:latin typeface="Arial" panose="020B0604020202020204" pitchFamily="34" charset="0"/>
                  <a:ea typeface="Source Sans Pro" panose="020B0503030403020204" pitchFamily="34" charset="0"/>
                </a:rPr>
                <a:t>Summary of project-to-date. Revisit core concepts.</a:t>
              </a:r>
            </a:p>
          </p:txBody>
        </p:sp>
        <p:sp>
          <p:nvSpPr>
            <p:cNvPr id="9" name="Title">
              <a:extLst>
                <a:ext uri="{FF2B5EF4-FFF2-40B4-BE49-F238E27FC236}">
                  <a16:creationId xmlns:a16="http://schemas.microsoft.com/office/drawing/2014/main" id="{C576100D-3DD8-12AB-2515-B00A1BCDA27F}"/>
                </a:ext>
              </a:extLst>
            </p:cNvPr>
            <p:cNvSpPr txBox="1"/>
            <p:nvPr/>
          </p:nvSpPr>
          <p:spPr>
            <a:xfrm>
              <a:off x="12367602" y="4428126"/>
              <a:ext cx="2680845" cy="312265"/>
            </a:xfrm>
            <a:prstGeom prst="rect">
              <a:avLst/>
            </a:prstGeom>
            <a:noFill/>
            <a:ln>
              <a:noFill/>
            </a:ln>
          </p:spPr>
          <p:txBody>
            <a:bodyPr wrap="square" lIns="0" rIns="0" rtlCol="0" anchor="t">
              <a:spAutoFit/>
            </a:bodyPr>
            <a:lstStyle/>
            <a:p>
              <a:pPr>
                <a:lnSpc>
                  <a:spcPct val="70000"/>
                </a:lnSpc>
              </a:pPr>
              <a:r>
                <a:rPr lang="en-US" sz="2000" b="1">
                  <a:latin typeface="Arial" panose="020B0604020202020204" pitchFamily="34" charset="0"/>
                  <a:ea typeface="Source Sans Pro" panose="020B0503030403020204" pitchFamily="34" charset="0"/>
                </a:rPr>
                <a:t>Recap</a:t>
              </a:r>
            </a:p>
          </p:txBody>
        </p:sp>
        <p:sp>
          <p:nvSpPr>
            <p:cNvPr id="10" name="Rectangle 9">
              <a:extLst>
                <a:ext uri="{FF2B5EF4-FFF2-40B4-BE49-F238E27FC236}">
                  <a16:creationId xmlns:a16="http://schemas.microsoft.com/office/drawing/2014/main" id="{0EB26826-8C40-ABB3-DC8A-F359D66D4DC9}"/>
                </a:ext>
              </a:extLst>
            </p:cNvPr>
            <p:cNvSpPr/>
            <p:nvPr/>
          </p:nvSpPr>
          <p:spPr>
            <a:xfrm>
              <a:off x="8313617" y="3243072"/>
              <a:ext cx="3346704" cy="3749039"/>
            </a:xfrm>
            <a:prstGeom prst="rect">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Number">
              <a:extLst>
                <a:ext uri="{FF2B5EF4-FFF2-40B4-BE49-F238E27FC236}">
                  <a16:creationId xmlns:a16="http://schemas.microsoft.com/office/drawing/2014/main" id="{E614C327-E6B1-FD85-37B9-83D5312AEED7}"/>
                </a:ext>
              </a:extLst>
            </p:cNvPr>
            <p:cNvSpPr txBox="1"/>
            <p:nvPr/>
          </p:nvSpPr>
          <p:spPr>
            <a:xfrm>
              <a:off x="8648115" y="3469058"/>
              <a:ext cx="599597" cy="677108"/>
            </a:xfrm>
            <a:prstGeom prst="rect">
              <a:avLst/>
            </a:prstGeom>
            <a:noFill/>
            <a:ln>
              <a:noFill/>
            </a:ln>
          </p:spPr>
          <p:txBody>
            <a:bodyPr wrap="none" lIns="0" tIns="0" rIns="0" bIns="0" rtlCol="0">
              <a:spAutoFit/>
            </a:bodyPr>
            <a:lstStyle/>
            <a:p>
              <a:r>
                <a:rPr lang="en-US" sz="4400" spc="-150">
                  <a:latin typeface="Arial" panose="020B0604020202020204" pitchFamily="34" charset="0"/>
                  <a:ea typeface="Source Sans Pro Light" panose="020B0403030403020204" pitchFamily="34" charset="0"/>
                </a:rPr>
                <a:t>03</a:t>
              </a:r>
            </a:p>
          </p:txBody>
        </p:sp>
        <p:sp>
          <p:nvSpPr>
            <p:cNvPr id="12" name="Content">
              <a:extLst>
                <a:ext uri="{FF2B5EF4-FFF2-40B4-BE49-F238E27FC236}">
                  <a16:creationId xmlns:a16="http://schemas.microsoft.com/office/drawing/2014/main" id="{7AE82914-9640-C3C5-427B-977B79859B6D}"/>
                </a:ext>
              </a:extLst>
            </p:cNvPr>
            <p:cNvSpPr txBox="1"/>
            <p:nvPr/>
          </p:nvSpPr>
          <p:spPr>
            <a:xfrm>
              <a:off x="8648114" y="4846042"/>
              <a:ext cx="2736000" cy="1930978"/>
            </a:xfrm>
            <a:prstGeom prst="rect">
              <a:avLst/>
            </a:prstGeom>
            <a:noFill/>
            <a:ln>
              <a:noFill/>
            </a:ln>
          </p:spPr>
          <p:txBody>
            <a:bodyPr wrap="square" lIns="0" rIns="0" rtlCol="0" anchor="t">
              <a:spAutoFit/>
            </a:bodyPr>
            <a:lstStyle/>
            <a:p>
              <a:pPr>
                <a:lnSpc>
                  <a:spcPct val="120000"/>
                </a:lnSpc>
                <a:spcBef>
                  <a:spcPts val="600"/>
                </a:spcBef>
              </a:pPr>
              <a:r>
                <a:rPr lang="en-US" sz="1200">
                  <a:latin typeface="Arial" panose="020B0604020202020204" pitchFamily="34" charset="0"/>
                  <a:ea typeface="Source Sans Pro" panose="020B0503030403020204" pitchFamily="34" charset="0"/>
                </a:rPr>
                <a:t>What can be improved? What is left to implement?</a:t>
              </a:r>
            </a:p>
            <a:p>
              <a:pPr marL="171450" indent="-171450">
                <a:lnSpc>
                  <a:spcPct val="120000"/>
                </a:lnSpc>
                <a:spcBef>
                  <a:spcPts val="6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Payload formatting</a:t>
              </a:r>
            </a:p>
            <a:p>
              <a:pPr marL="171450" indent="-171450">
                <a:lnSpc>
                  <a:spcPct val="120000"/>
                </a:lnSpc>
                <a:spcBef>
                  <a:spcPts val="6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Semantic Search</a:t>
              </a:r>
            </a:p>
            <a:p>
              <a:pPr marL="171450" indent="-171450">
                <a:lnSpc>
                  <a:spcPct val="120000"/>
                </a:lnSpc>
                <a:spcBef>
                  <a:spcPts val="6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Contextualization</a:t>
              </a:r>
            </a:p>
            <a:p>
              <a:pPr marL="171450" indent="-171450">
                <a:lnSpc>
                  <a:spcPct val="120000"/>
                </a:lnSpc>
                <a:spcBef>
                  <a:spcPts val="6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Supplementing with conversation history</a:t>
              </a:r>
            </a:p>
          </p:txBody>
        </p:sp>
        <p:sp>
          <p:nvSpPr>
            <p:cNvPr id="13" name="Title">
              <a:extLst>
                <a:ext uri="{FF2B5EF4-FFF2-40B4-BE49-F238E27FC236}">
                  <a16:creationId xmlns:a16="http://schemas.microsoft.com/office/drawing/2014/main" id="{485CEC17-E1E0-7C70-B85C-B406AB6240F5}"/>
                </a:ext>
              </a:extLst>
            </p:cNvPr>
            <p:cNvSpPr txBox="1"/>
            <p:nvPr/>
          </p:nvSpPr>
          <p:spPr>
            <a:xfrm>
              <a:off x="8648115" y="4428126"/>
              <a:ext cx="3012206" cy="312330"/>
            </a:xfrm>
            <a:prstGeom prst="rect">
              <a:avLst/>
            </a:prstGeom>
            <a:noFill/>
            <a:ln>
              <a:noFill/>
            </a:ln>
          </p:spPr>
          <p:txBody>
            <a:bodyPr wrap="square" lIns="0" rIns="0" rtlCol="0" anchor="t">
              <a:spAutoFit/>
            </a:bodyPr>
            <a:lstStyle/>
            <a:p>
              <a:pPr>
                <a:lnSpc>
                  <a:spcPct val="70000"/>
                </a:lnSpc>
              </a:pPr>
              <a:r>
                <a:rPr lang="en-US" sz="2000" b="1">
                  <a:latin typeface="Arial" panose="020B0604020202020204" pitchFamily="34" charset="0"/>
                  <a:ea typeface="Source Sans Pro" panose="020B0503030403020204" pitchFamily="34" charset="0"/>
                </a:rPr>
                <a:t>Further Considerations </a:t>
              </a:r>
            </a:p>
          </p:txBody>
        </p:sp>
        <p:sp>
          <p:nvSpPr>
            <p:cNvPr id="14" name="Rectangle 13">
              <a:extLst>
                <a:ext uri="{FF2B5EF4-FFF2-40B4-BE49-F238E27FC236}">
                  <a16:creationId xmlns:a16="http://schemas.microsoft.com/office/drawing/2014/main" id="{1BBF8E6A-7E75-D30F-718B-86911E325828}"/>
                </a:ext>
              </a:extLst>
            </p:cNvPr>
            <p:cNvSpPr/>
            <p:nvPr/>
          </p:nvSpPr>
          <p:spPr>
            <a:xfrm>
              <a:off x="4594130" y="3242313"/>
              <a:ext cx="3349841" cy="3749039"/>
            </a:xfrm>
            <a:prstGeom prst="rect">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Number">
              <a:extLst>
                <a:ext uri="{FF2B5EF4-FFF2-40B4-BE49-F238E27FC236}">
                  <a16:creationId xmlns:a16="http://schemas.microsoft.com/office/drawing/2014/main" id="{96D950CD-CF48-3587-1C27-2C3E97DE3E77}"/>
                </a:ext>
              </a:extLst>
            </p:cNvPr>
            <p:cNvSpPr txBox="1"/>
            <p:nvPr/>
          </p:nvSpPr>
          <p:spPr>
            <a:xfrm>
              <a:off x="4928628" y="3469058"/>
              <a:ext cx="589905" cy="677108"/>
            </a:xfrm>
            <a:prstGeom prst="rect">
              <a:avLst/>
            </a:prstGeom>
            <a:noFill/>
            <a:ln>
              <a:noFill/>
            </a:ln>
          </p:spPr>
          <p:txBody>
            <a:bodyPr wrap="none" lIns="0" tIns="0" rIns="0" bIns="0" rtlCol="0">
              <a:spAutoFit/>
            </a:bodyPr>
            <a:lstStyle/>
            <a:p>
              <a:r>
                <a:rPr lang="en-US" sz="4400" spc="-150">
                  <a:latin typeface="Arial" panose="020B0604020202020204" pitchFamily="34" charset="0"/>
                  <a:ea typeface="Source Sans Pro Light" panose="020B0403030403020204" pitchFamily="34" charset="0"/>
                </a:rPr>
                <a:t>02</a:t>
              </a:r>
            </a:p>
          </p:txBody>
        </p:sp>
        <p:sp>
          <p:nvSpPr>
            <p:cNvPr id="17" name="Content">
              <a:extLst>
                <a:ext uri="{FF2B5EF4-FFF2-40B4-BE49-F238E27FC236}">
                  <a16:creationId xmlns:a16="http://schemas.microsoft.com/office/drawing/2014/main" id="{1E6F7E5D-0EEF-DBA2-CB48-051DD985B994}"/>
                </a:ext>
              </a:extLst>
            </p:cNvPr>
            <p:cNvSpPr txBox="1"/>
            <p:nvPr/>
          </p:nvSpPr>
          <p:spPr>
            <a:xfrm>
              <a:off x="4928627" y="4846042"/>
              <a:ext cx="2736000" cy="890693"/>
            </a:xfrm>
            <a:prstGeom prst="rect">
              <a:avLst/>
            </a:prstGeom>
            <a:noFill/>
            <a:ln>
              <a:noFill/>
            </a:ln>
          </p:spPr>
          <p:txBody>
            <a:bodyPr wrap="square" lIns="0" rIns="0" rtlCol="0" anchor="t">
              <a:spAutoFit/>
            </a:bodyPr>
            <a:lstStyle/>
            <a:p>
              <a:pPr marL="171450" indent="-171450">
                <a:lnSpc>
                  <a:spcPct val="120000"/>
                </a:lnSpc>
                <a:spcBef>
                  <a:spcPts val="6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What is a memory? </a:t>
              </a:r>
            </a:p>
            <a:p>
              <a:pPr marL="171450" indent="-171450">
                <a:lnSpc>
                  <a:spcPct val="120000"/>
                </a:lnSpc>
                <a:spcBef>
                  <a:spcPts val="6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How are memories stored/updated?</a:t>
              </a:r>
            </a:p>
            <a:p>
              <a:pPr marL="171450" indent="-171450">
                <a:lnSpc>
                  <a:spcPct val="120000"/>
                </a:lnSpc>
                <a:spcBef>
                  <a:spcPts val="6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How are memories retrieved?</a:t>
              </a:r>
            </a:p>
          </p:txBody>
        </p:sp>
        <p:sp>
          <p:nvSpPr>
            <p:cNvPr id="18" name="Title">
              <a:extLst>
                <a:ext uri="{FF2B5EF4-FFF2-40B4-BE49-F238E27FC236}">
                  <a16:creationId xmlns:a16="http://schemas.microsoft.com/office/drawing/2014/main" id="{13BBDF75-0A0F-F9D3-A5F7-D7E8E1B23754}"/>
                </a:ext>
              </a:extLst>
            </p:cNvPr>
            <p:cNvSpPr txBox="1"/>
            <p:nvPr/>
          </p:nvSpPr>
          <p:spPr>
            <a:xfrm>
              <a:off x="4928628" y="4428126"/>
              <a:ext cx="3105645" cy="312330"/>
            </a:xfrm>
            <a:prstGeom prst="rect">
              <a:avLst/>
            </a:prstGeom>
            <a:noFill/>
            <a:ln>
              <a:noFill/>
            </a:ln>
          </p:spPr>
          <p:txBody>
            <a:bodyPr wrap="square" lIns="0" rIns="0" rtlCol="0" anchor="t">
              <a:spAutoFit/>
            </a:bodyPr>
            <a:lstStyle/>
            <a:p>
              <a:pPr>
                <a:lnSpc>
                  <a:spcPct val="70000"/>
                </a:lnSpc>
              </a:pPr>
              <a:r>
                <a:rPr lang="en-US" sz="2000" b="1">
                  <a:latin typeface="Arial" panose="020B0604020202020204" pitchFamily="34" charset="0"/>
                  <a:ea typeface="Source Sans Pro" panose="020B0503030403020204" pitchFamily="34" charset="0"/>
                </a:rPr>
                <a:t>Implementation Details</a:t>
              </a:r>
            </a:p>
          </p:txBody>
        </p:sp>
        <p:sp>
          <p:nvSpPr>
            <p:cNvPr id="19" name="Rectangle 18">
              <a:extLst>
                <a:ext uri="{FF2B5EF4-FFF2-40B4-BE49-F238E27FC236}">
                  <a16:creationId xmlns:a16="http://schemas.microsoft.com/office/drawing/2014/main" id="{DBE0B771-F28F-AC71-9874-84EAFE360595}"/>
                </a:ext>
              </a:extLst>
            </p:cNvPr>
            <p:cNvSpPr/>
            <p:nvPr/>
          </p:nvSpPr>
          <p:spPr>
            <a:xfrm>
              <a:off x="874643" y="3242313"/>
              <a:ext cx="3349841" cy="3749039"/>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Number">
              <a:extLst>
                <a:ext uri="{FF2B5EF4-FFF2-40B4-BE49-F238E27FC236}">
                  <a16:creationId xmlns:a16="http://schemas.microsoft.com/office/drawing/2014/main" id="{4C106296-DF64-699C-536A-03CE75BA3987}"/>
                </a:ext>
              </a:extLst>
            </p:cNvPr>
            <p:cNvSpPr txBox="1"/>
            <p:nvPr/>
          </p:nvSpPr>
          <p:spPr>
            <a:xfrm>
              <a:off x="1209140" y="3469058"/>
              <a:ext cx="589905" cy="677108"/>
            </a:xfrm>
            <a:prstGeom prst="rect">
              <a:avLst/>
            </a:prstGeom>
            <a:noFill/>
            <a:ln>
              <a:noFill/>
            </a:ln>
          </p:spPr>
          <p:txBody>
            <a:bodyPr wrap="none" lIns="0" tIns="0" rIns="0" bIns="0" rtlCol="0">
              <a:spAutoFit/>
            </a:bodyPr>
            <a:lstStyle>
              <a:defPPr>
                <a:defRPr lang="en-US"/>
              </a:defPPr>
              <a:lvl1pPr>
                <a:defRPr sz="4400" spc="-150">
                  <a:latin typeface="Arial" panose="020B0604020202020204" pitchFamily="34" charset="0"/>
                  <a:ea typeface="Source Sans Pro Light" panose="020B0403030403020204" pitchFamily="34" charset="0"/>
                </a:defRPr>
              </a:lvl1pPr>
            </a:lstStyle>
            <a:p>
              <a:r>
                <a:rPr lang="en-US"/>
                <a:t>01</a:t>
              </a:r>
            </a:p>
          </p:txBody>
        </p:sp>
        <p:sp>
          <p:nvSpPr>
            <p:cNvPr id="21" name="Content">
              <a:extLst>
                <a:ext uri="{FF2B5EF4-FFF2-40B4-BE49-F238E27FC236}">
                  <a16:creationId xmlns:a16="http://schemas.microsoft.com/office/drawing/2014/main" id="{08E75C80-4797-5E2E-35A2-A8FB5523B0BC}"/>
                </a:ext>
              </a:extLst>
            </p:cNvPr>
            <p:cNvSpPr txBox="1"/>
            <p:nvPr/>
          </p:nvSpPr>
          <p:spPr>
            <a:xfrm>
              <a:off x="1209140" y="4846042"/>
              <a:ext cx="2736000" cy="1112292"/>
            </a:xfrm>
            <a:prstGeom prst="rect">
              <a:avLst/>
            </a:prstGeom>
            <a:noFill/>
          </p:spPr>
          <p:txBody>
            <a:bodyPr wrap="square" lIns="0" rIns="0" rtlCol="0" anchor="t">
              <a:spAutoFit/>
            </a:bodyPr>
            <a:lstStyle/>
            <a:p>
              <a:pPr>
                <a:lnSpc>
                  <a:spcPct val="120000"/>
                </a:lnSpc>
                <a:spcBef>
                  <a:spcPts val="600"/>
                </a:spcBef>
              </a:pPr>
              <a:r>
                <a:rPr lang="en-US" sz="1200">
                  <a:latin typeface="Arial" panose="020B0604020202020204" pitchFamily="34" charset="0"/>
                  <a:ea typeface="Source Sans Pro" panose="020B0503030403020204" pitchFamily="34" charset="0"/>
                </a:rPr>
                <a:t>What is persistent memory? How can it be accomplished?</a:t>
              </a:r>
            </a:p>
            <a:p>
              <a:pPr marL="171450" indent="-171450">
                <a:lnSpc>
                  <a:spcPct val="120000"/>
                </a:lnSpc>
                <a:spcBef>
                  <a:spcPts val="6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Agent Overview</a:t>
              </a:r>
            </a:p>
            <a:p>
              <a:pPr marL="171450" indent="-171450">
                <a:lnSpc>
                  <a:spcPct val="120000"/>
                </a:lnSpc>
                <a:spcBef>
                  <a:spcPts val="6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End-to-End Diagram + Walkthrough</a:t>
              </a:r>
            </a:p>
          </p:txBody>
        </p:sp>
        <p:sp>
          <p:nvSpPr>
            <p:cNvPr id="22" name="Title">
              <a:extLst>
                <a:ext uri="{FF2B5EF4-FFF2-40B4-BE49-F238E27FC236}">
                  <a16:creationId xmlns:a16="http://schemas.microsoft.com/office/drawing/2014/main" id="{F1EFFCBF-6396-C3C4-B2C9-17369CDE7555}"/>
                </a:ext>
              </a:extLst>
            </p:cNvPr>
            <p:cNvSpPr txBox="1"/>
            <p:nvPr/>
          </p:nvSpPr>
          <p:spPr>
            <a:xfrm>
              <a:off x="1209140" y="4428126"/>
              <a:ext cx="2680845" cy="312265"/>
            </a:xfrm>
            <a:prstGeom prst="rect">
              <a:avLst/>
            </a:prstGeom>
            <a:noFill/>
          </p:spPr>
          <p:txBody>
            <a:bodyPr wrap="square" lIns="0" rIns="0" rtlCol="0" anchor="t">
              <a:spAutoFit/>
            </a:bodyPr>
            <a:lstStyle/>
            <a:p>
              <a:pPr>
                <a:lnSpc>
                  <a:spcPct val="70000"/>
                </a:lnSpc>
              </a:pPr>
              <a:r>
                <a:rPr lang="en-US" sz="2000" b="1">
                  <a:latin typeface="Arial" panose="020B0604020202020204" pitchFamily="34" charset="0"/>
                  <a:ea typeface="Source Sans Pro" panose="020B0503030403020204" pitchFamily="34" charset="0"/>
                </a:rPr>
                <a:t>Big Picture</a:t>
              </a:r>
            </a:p>
          </p:txBody>
        </p:sp>
      </p:grpSp>
    </p:spTree>
    <p:extLst>
      <p:ext uri="{BB962C8B-B14F-4D97-AF65-F5344CB8AC3E}">
        <p14:creationId xmlns:p14="http://schemas.microsoft.com/office/powerpoint/2010/main" val="24256271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a:extLst>
              <a:ext uri="{FF2B5EF4-FFF2-40B4-BE49-F238E27FC236}">
                <a16:creationId xmlns:a16="http://schemas.microsoft.com/office/drawing/2014/main" id="{CEB332B6-35EB-CA4E-AC8D-57C85F0D0194}"/>
              </a:ext>
            </a:extLst>
          </p:cNvPr>
          <p:cNvSpPr>
            <a:spLocks noGrp="1"/>
          </p:cNvSpPr>
          <p:nvPr>
            <p:ph type="ftr" sz="quarter" idx="3"/>
          </p:nvPr>
        </p:nvSpPr>
        <p:spPr/>
        <p:txBody>
          <a:bodyPr/>
          <a:lstStyle/>
          <a:p>
            <a:r>
              <a:rPr lang="en-US"/>
              <a:t>Corporate PowerPoint Template</a:t>
            </a:r>
          </a:p>
        </p:txBody>
      </p:sp>
      <p:sp>
        <p:nvSpPr>
          <p:cNvPr id="6" name="Slide Number Placeholder 5">
            <a:extLst>
              <a:ext uri="{FF2B5EF4-FFF2-40B4-BE49-F238E27FC236}">
                <a16:creationId xmlns:a16="http://schemas.microsoft.com/office/drawing/2014/main" id="{6744B3B6-9F50-F53C-F9D3-ADE2FFC623F6}"/>
              </a:ext>
            </a:extLst>
          </p:cNvPr>
          <p:cNvSpPr>
            <a:spLocks noGrp="1"/>
          </p:cNvSpPr>
          <p:nvPr>
            <p:ph type="sldNum" sz="quarter" idx="4"/>
          </p:nvPr>
        </p:nvSpPr>
        <p:spPr/>
        <p:txBody>
          <a:bodyPr/>
          <a:lstStyle/>
          <a:p>
            <a:fld id="{8E4D2BAF-2300-4C40-83DE-DBE2DB483FEC}" type="slidenum">
              <a:rPr lang="en-US" smtClean="0"/>
              <a:pPr/>
              <a:t>3</a:t>
            </a:fld>
            <a:endParaRPr lang="en-US"/>
          </a:p>
        </p:txBody>
      </p:sp>
      <p:sp>
        <p:nvSpPr>
          <p:cNvPr id="4" name="Title">
            <a:extLst>
              <a:ext uri="{FF2B5EF4-FFF2-40B4-BE49-F238E27FC236}">
                <a16:creationId xmlns:a16="http://schemas.microsoft.com/office/drawing/2014/main" id="{FB77AD52-B399-2443-920B-FFD04512D0AF}"/>
              </a:ext>
            </a:extLst>
          </p:cNvPr>
          <p:cNvSpPr>
            <a:spLocks noGrp="1"/>
          </p:cNvSpPr>
          <p:nvPr>
            <p:ph type="title"/>
          </p:nvPr>
        </p:nvSpPr>
        <p:spPr/>
        <p:txBody>
          <a:bodyPr/>
          <a:lstStyle/>
          <a:p>
            <a:r>
              <a:rPr lang="en-US"/>
              <a:t>Big Picture</a:t>
            </a:r>
          </a:p>
        </p:txBody>
      </p:sp>
      <p:sp>
        <p:nvSpPr>
          <p:cNvPr id="5" name="Eyebrow">
            <a:extLst>
              <a:ext uri="{FF2B5EF4-FFF2-40B4-BE49-F238E27FC236}">
                <a16:creationId xmlns:a16="http://schemas.microsoft.com/office/drawing/2014/main" id="{5DCCF1F3-F32A-2440-839E-AE64BDEE220D}"/>
              </a:ext>
            </a:extLst>
          </p:cNvPr>
          <p:cNvSpPr>
            <a:spLocks noGrp="1"/>
          </p:cNvSpPr>
          <p:nvPr>
            <p:ph type="body" sz="quarter" idx="12"/>
          </p:nvPr>
        </p:nvSpPr>
        <p:spPr/>
        <p:txBody>
          <a:bodyPr/>
          <a:lstStyle/>
          <a:p>
            <a:r>
              <a:rPr lang="en-US"/>
              <a:t>Persistent Memory Chatbot</a:t>
            </a:r>
          </a:p>
        </p:txBody>
      </p:sp>
      <p:sp>
        <p:nvSpPr>
          <p:cNvPr id="3" name="Content Placeholder 2">
            <a:extLst>
              <a:ext uri="{FF2B5EF4-FFF2-40B4-BE49-F238E27FC236}">
                <a16:creationId xmlns:a16="http://schemas.microsoft.com/office/drawing/2014/main" id="{7FA2423C-2232-2E49-B1BB-13A006A9DA73}"/>
              </a:ext>
            </a:extLst>
          </p:cNvPr>
          <p:cNvSpPr>
            <a:spLocks noGrp="1"/>
          </p:cNvSpPr>
          <p:nvPr>
            <p:ph sz="quarter" idx="13"/>
          </p:nvPr>
        </p:nvSpPr>
        <p:spPr/>
        <p:txBody>
          <a:bodyPr vert="horz" lIns="0" tIns="0" rIns="0" bIns="0" rtlCol="0" anchor="t">
            <a:noAutofit/>
          </a:bodyPr>
          <a:lstStyle/>
          <a:p>
            <a:r>
              <a:rPr lang="en-US" b="1"/>
              <a:t>What is persistent memory for chatbots? </a:t>
            </a:r>
          </a:p>
          <a:p>
            <a:pPr lvl="1"/>
            <a:r>
              <a:rPr lang="en-US">
                <a:solidFill>
                  <a:schemeClr val="tx1"/>
                </a:solidFill>
              </a:rPr>
              <a:t>Chatbots with persistent memory use external data storage for context-window management. Conventional techniques that involve storing conversation history or inserting retrieved documents in the prompt quickly exhaust the LLM’s finite input size.</a:t>
            </a:r>
          </a:p>
          <a:p>
            <a:pPr lvl="1"/>
            <a:r>
              <a:rPr lang="en-US">
                <a:solidFill>
                  <a:schemeClr val="tx1"/>
                </a:solidFill>
              </a:rPr>
              <a:t>Though new models have significantly larger context-windows compared to previous models, this additional size still has its issues.</a:t>
            </a:r>
          </a:p>
          <a:p>
            <a:pPr marL="774700" lvl="2" indent="-457200">
              <a:buFont typeface="+mj-lt"/>
              <a:buAutoNum type="arabicPeriod"/>
            </a:pPr>
            <a:r>
              <a:rPr lang="en-US">
                <a:solidFill>
                  <a:schemeClr val="tx1"/>
                </a:solidFill>
              </a:rPr>
              <a:t>Relevance: In terms of a conversation, keeping a longer record means keeping around potentially irrelevant or outdated material in terms of the current user query.</a:t>
            </a:r>
          </a:p>
          <a:p>
            <a:pPr marL="774700" lvl="2" indent="-457200">
              <a:buFont typeface="+mj-lt"/>
              <a:buAutoNum type="arabicPeriod"/>
            </a:pPr>
            <a:r>
              <a:rPr lang="en-US">
                <a:solidFill>
                  <a:schemeClr val="tx1"/>
                </a:solidFill>
                <a:latin typeface="Arial"/>
                <a:cs typeface="Arial"/>
              </a:rPr>
              <a:t>Unequal distribution of attention: current research shows that LLMs attend to the beginning and ends of prompts more than the middle, reducing the efficiency of a large prompt.</a:t>
            </a:r>
            <a:endParaRPr lang="en-US" b="1">
              <a:solidFill>
                <a:schemeClr val="tx1"/>
              </a:solidFill>
              <a:latin typeface="Arial"/>
              <a:cs typeface="Arial"/>
            </a:endParaRPr>
          </a:p>
          <a:p>
            <a:r>
              <a:rPr lang="en-US" b="1">
                <a:solidFill>
                  <a:schemeClr val="tx1"/>
                </a:solidFill>
              </a:rPr>
              <a:t>Why have persistent memory?</a:t>
            </a:r>
          </a:p>
          <a:p>
            <a:pPr marL="342900" indent="-342900">
              <a:buFont typeface="Arial" panose="020B0604020202020204" pitchFamily="34" charset="0"/>
              <a:buChar char="•"/>
            </a:pPr>
            <a:r>
              <a:rPr lang="en-US" sz="2000"/>
              <a:t>Multi-session chat; user information persists in database for future interaction</a:t>
            </a:r>
          </a:p>
          <a:p>
            <a:pPr marL="342900" indent="-342900">
              <a:buFont typeface="Arial" panose="020B0604020202020204" pitchFamily="34" charset="0"/>
              <a:buChar char="•"/>
            </a:pPr>
            <a:r>
              <a:rPr lang="en-US" sz="2000"/>
              <a:t>User personalization via “biographical RAG”</a:t>
            </a:r>
          </a:p>
          <a:p>
            <a:pPr marL="342900" indent="-34290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26011911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a:extLst>
              <a:ext uri="{FF2B5EF4-FFF2-40B4-BE49-F238E27FC236}">
                <a16:creationId xmlns:a16="http://schemas.microsoft.com/office/drawing/2014/main" id="{82D8996E-E91F-3A41-9562-6AD6D73FB064}"/>
              </a:ext>
            </a:extLst>
          </p:cNvPr>
          <p:cNvSpPr>
            <a:spLocks noGrp="1"/>
          </p:cNvSpPr>
          <p:nvPr>
            <p:ph type="ftr" sz="quarter" idx="3"/>
          </p:nvPr>
        </p:nvSpPr>
        <p:spPr/>
        <p:txBody>
          <a:bodyPr/>
          <a:lstStyle/>
          <a:p>
            <a:r>
              <a:rPr lang="en-US"/>
              <a:t>Corporate PowerPoint Template</a:t>
            </a:r>
          </a:p>
        </p:txBody>
      </p:sp>
      <p:cxnSp>
        <p:nvCxnSpPr>
          <p:cNvPr id="12" name="Straight Connector">
            <a:extLst>
              <a:ext uri="{FF2B5EF4-FFF2-40B4-BE49-F238E27FC236}">
                <a16:creationId xmlns:a16="http://schemas.microsoft.com/office/drawing/2014/main" id="{27494206-53A3-8144-B6DC-C7294A78BD6C}"/>
              </a:ext>
            </a:extLst>
          </p:cNvPr>
          <p:cNvCxnSpPr/>
          <p:nvPr/>
        </p:nvCxnSpPr>
        <p:spPr>
          <a:xfrm>
            <a:off x="9284170" y="595136"/>
            <a:ext cx="0" cy="1527048"/>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a:extLst>
              <a:ext uri="{FF2B5EF4-FFF2-40B4-BE49-F238E27FC236}">
                <a16:creationId xmlns:a16="http://schemas.microsoft.com/office/drawing/2014/main" id="{54E94515-2F15-BC49-A37D-73C8D2839B33}"/>
              </a:ext>
            </a:extLst>
          </p:cNvPr>
          <p:cNvCxnSpPr/>
          <p:nvPr/>
        </p:nvCxnSpPr>
        <p:spPr>
          <a:xfrm>
            <a:off x="9284170" y="2473037"/>
            <a:ext cx="0" cy="1527048"/>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a:extLst>
              <a:ext uri="{FF2B5EF4-FFF2-40B4-BE49-F238E27FC236}">
                <a16:creationId xmlns:a16="http://schemas.microsoft.com/office/drawing/2014/main" id="{87B9D6D8-52C7-304C-9294-F5CF3097F618}"/>
              </a:ext>
            </a:extLst>
          </p:cNvPr>
          <p:cNvCxnSpPr/>
          <p:nvPr/>
        </p:nvCxnSpPr>
        <p:spPr>
          <a:xfrm>
            <a:off x="9284170" y="4350938"/>
            <a:ext cx="0" cy="1527048"/>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Bullet Content 3">
            <a:extLst>
              <a:ext uri="{FF2B5EF4-FFF2-40B4-BE49-F238E27FC236}">
                <a16:creationId xmlns:a16="http://schemas.microsoft.com/office/drawing/2014/main" id="{3E09894E-614A-2442-8C94-A13979F44BD4}"/>
              </a:ext>
            </a:extLst>
          </p:cNvPr>
          <p:cNvSpPr txBox="1"/>
          <p:nvPr/>
        </p:nvSpPr>
        <p:spPr>
          <a:xfrm>
            <a:off x="9666561" y="4349892"/>
            <a:ext cx="5214208" cy="1529140"/>
          </a:xfrm>
          <a:prstGeom prst="rect">
            <a:avLst/>
          </a:prstGeom>
          <a:noFill/>
        </p:spPr>
        <p:txBody>
          <a:bodyPr wrap="square" lIns="0" tIns="0" rIns="0" bIns="0" rtlCol="0" anchor="ctr">
            <a:noAutofit/>
          </a:bodyPr>
          <a:lstStyle/>
          <a:p>
            <a:pPr marL="228600" indent="-228600">
              <a:lnSpc>
                <a:spcPct val="110000"/>
              </a:lnSpc>
              <a:spcBef>
                <a:spcPts val="300"/>
              </a:spcBef>
              <a:buFont typeface="Arial" panose="020B0604020202020204" pitchFamily="34" charset="0"/>
              <a:buChar char="•"/>
            </a:pPr>
            <a:r>
              <a:rPr lang="en-US" sz="1200">
                <a:latin typeface="Arial"/>
                <a:ea typeface="Source Sans Pro"/>
                <a:cs typeface="Arial"/>
              </a:rPr>
              <a:t>Utilizes updated relevant context from </a:t>
            </a:r>
            <a:r>
              <a:rPr lang="en-US" sz="1200" err="1">
                <a:latin typeface="Arial"/>
                <a:ea typeface="Source Sans Pro"/>
                <a:cs typeface="Arial"/>
              </a:rPr>
              <a:t>MemoryStorageAgent</a:t>
            </a:r>
          </a:p>
          <a:p>
            <a:pPr marL="228600" indent="-228600">
              <a:lnSpc>
                <a:spcPct val="110000"/>
              </a:lnSpc>
              <a:spcBef>
                <a:spcPts val="300"/>
              </a:spcBef>
              <a:buFont typeface="Arial" panose="020B0604020202020204" pitchFamily="34" charset="0"/>
              <a:buChar char="•"/>
            </a:pPr>
            <a:r>
              <a:rPr lang="en-US" sz="1200">
                <a:latin typeface="Arial"/>
                <a:ea typeface="Source Sans Pro"/>
                <a:cs typeface="Arial"/>
              </a:rPr>
              <a:t>Generates RAG prompt formatted with user memories and returns response to </a:t>
            </a:r>
            <a:r>
              <a:rPr lang="en-US" sz="1200" err="1">
                <a:latin typeface="Arial"/>
                <a:ea typeface="Source Sans Pro"/>
                <a:cs typeface="Arial"/>
              </a:rPr>
              <a:t>ChatbotSvc</a:t>
            </a:r>
          </a:p>
        </p:txBody>
      </p:sp>
      <p:sp>
        <p:nvSpPr>
          <p:cNvPr id="15" name="Bullet Content 2">
            <a:extLst>
              <a:ext uri="{FF2B5EF4-FFF2-40B4-BE49-F238E27FC236}">
                <a16:creationId xmlns:a16="http://schemas.microsoft.com/office/drawing/2014/main" id="{ED7477C9-AF59-204A-A8FC-E58D911CA8C5}"/>
              </a:ext>
            </a:extLst>
          </p:cNvPr>
          <p:cNvSpPr txBox="1"/>
          <p:nvPr/>
        </p:nvSpPr>
        <p:spPr>
          <a:xfrm>
            <a:off x="9666560" y="2471991"/>
            <a:ext cx="5723887" cy="1529140"/>
          </a:xfrm>
          <a:prstGeom prst="rect">
            <a:avLst/>
          </a:prstGeom>
          <a:noFill/>
        </p:spPr>
        <p:txBody>
          <a:bodyPr wrap="square" lIns="0" tIns="0" rIns="0" bIns="0" rtlCol="0" anchor="ctr">
            <a:noAutofit/>
          </a:bodyPr>
          <a:lstStyle/>
          <a:p>
            <a:pPr marL="228600" indent="-228600">
              <a:lnSpc>
                <a:spcPct val="110000"/>
              </a:lnSpc>
              <a:spcBef>
                <a:spcPts val="3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Receives payload from </a:t>
            </a:r>
            <a:r>
              <a:rPr lang="en-US" sz="1200" err="1">
                <a:latin typeface="Arial" panose="020B0604020202020204" pitchFamily="34" charset="0"/>
                <a:ea typeface="Source Sans Pro" panose="020B0503030403020204" pitchFamily="34" charset="0"/>
              </a:rPr>
              <a:t>MemoryCreationAgent</a:t>
            </a:r>
            <a:r>
              <a:rPr lang="en-US" sz="1200">
                <a:latin typeface="Arial" panose="020B0604020202020204" pitchFamily="34" charset="0"/>
                <a:ea typeface="Source Sans Pro" panose="020B0503030403020204" pitchFamily="34" charset="0"/>
              </a:rPr>
              <a:t>.</a:t>
            </a:r>
          </a:p>
          <a:p>
            <a:pPr marL="228600" indent="-228600">
              <a:lnSpc>
                <a:spcPct val="110000"/>
              </a:lnSpc>
              <a:spcBef>
                <a:spcPts val="3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Searches </a:t>
            </a:r>
            <a:r>
              <a:rPr lang="en-US" sz="1200" err="1">
                <a:latin typeface="Arial" panose="020B0604020202020204" pitchFamily="34" charset="0"/>
                <a:ea typeface="Source Sans Pro" panose="020B0503030403020204" pitchFamily="34" charset="0"/>
              </a:rPr>
              <a:t>MemoryDB</a:t>
            </a:r>
            <a:r>
              <a:rPr lang="en-US" sz="1200">
                <a:latin typeface="Arial" panose="020B0604020202020204" pitchFamily="34" charset="0"/>
                <a:ea typeface="Source Sans Pro" panose="020B0503030403020204" pitchFamily="34" charset="0"/>
              </a:rPr>
              <a:t> for memories relevant to new memory*</a:t>
            </a:r>
          </a:p>
          <a:p>
            <a:pPr marL="228600" indent="-228600">
              <a:lnSpc>
                <a:spcPct val="110000"/>
              </a:lnSpc>
              <a:spcBef>
                <a:spcPts val="3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Checks relevant memories for contradiction before storage.</a:t>
            </a:r>
          </a:p>
          <a:p>
            <a:pPr marL="228600" indent="-228600">
              <a:lnSpc>
                <a:spcPct val="110000"/>
              </a:lnSpc>
              <a:spcBef>
                <a:spcPts val="3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Removes contradicting memories, then stores new memories.</a:t>
            </a:r>
          </a:p>
        </p:txBody>
      </p:sp>
      <p:sp>
        <p:nvSpPr>
          <p:cNvPr id="10" name="Bullet Content 1">
            <a:extLst>
              <a:ext uri="{FF2B5EF4-FFF2-40B4-BE49-F238E27FC236}">
                <a16:creationId xmlns:a16="http://schemas.microsoft.com/office/drawing/2014/main" id="{05BCA539-11DE-2749-BE9D-61ACE58AF470}"/>
              </a:ext>
            </a:extLst>
          </p:cNvPr>
          <p:cNvSpPr txBox="1"/>
          <p:nvPr/>
        </p:nvSpPr>
        <p:spPr>
          <a:xfrm>
            <a:off x="9666559" y="6225701"/>
            <a:ext cx="5723887" cy="1529140"/>
          </a:xfrm>
          <a:prstGeom prst="rect">
            <a:avLst/>
          </a:prstGeom>
          <a:noFill/>
        </p:spPr>
        <p:txBody>
          <a:bodyPr wrap="square" lIns="0" tIns="0" rIns="0" bIns="0" rtlCol="0" anchor="ctr">
            <a:noAutofit/>
          </a:bodyPr>
          <a:lstStyle/>
          <a:p>
            <a:pPr marL="228600" indent="-228600">
              <a:lnSpc>
                <a:spcPct val="110000"/>
              </a:lnSpc>
              <a:spcBef>
                <a:spcPts val="3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MongoDB key-value database; each key is a semantic field: name, job, employer, etc. Values are list of memories categorized under field.</a:t>
            </a:r>
          </a:p>
          <a:p>
            <a:pPr marL="228600" indent="-228600">
              <a:lnSpc>
                <a:spcPct val="110000"/>
              </a:lnSpc>
              <a:spcBef>
                <a:spcPts val="3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User information separated by documents, “_id” of each document corresponds to a unique identifier such as user_name.*</a:t>
            </a:r>
          </a:p>
          <a:p>
            <a:pPr marL="228600" indent="-228600">
              <a:lnSpc>
                <a:spcPct val="110000"/>
              </a:lnSpc>
              <a:spcBef>
                <a:spcPts val="3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Persistent data store suited for multi-tenant applications.</a:t>
            </a:r>
          </a:p>
        </p:txBody>
      </p:sp>
      <p:sp>
        <p:nvSpPr>
          <p:cNvPr id="22" name="Content Title 1">
            <a:extLst>
              <a:ext uri="{FF2B5EF4-FFF2-40B4-BE49-F238E27FC236}">
                <a16:creationId xmlns:a16="http://schemas.microsoft.com/office/drawing/2014/main" id="{89BC47EA-E424-744F-BA28-A16FA20867E0}"/>
              </a:ext>
            </a:extLst>
          </p:cNvPr>
          <p:cNvSpPr txBox="1"/>
          <p:nvPr/>
        </p:nvSpPr>
        <p:spPr>
          <a:xfrm>
            <a:off x="6925904" y="1615932"/>
            <a:ext cx="2171231" cy="215444"/>
          </a:xfrm>
          <a:prstGeom prst="rect">
            <a:avLst/>
          </a:prstGeom>
          <a:noFill/>
        </p:spPr>
        <p:txBody>
          <a:bodyPr wrap="square" lIns="0" tIns="0" rIns="0" bIns="0" rtlCol="0" anchor="t">
            <a:spAutoFit/>
          </a:bodyPr>
          <a:lstStyle/>
          <a:p>
            <a:pPr algn="ctr"/>
            <a:r>
              <a:rPr lang="en-US" sz="1400" b="1" err="1">
                <a:latin typeface="Arial" panose="020B0604020202020204" pitchFamily="34" charset="0"/>
                <a:ea typeface="Source Sans Pro" panose="020B0503030403020204" pitchFamily="34" charset="0"/>
              </a:rPr>
              <a:t>MemoryCreationAgent</a:t>
            </a:r>
            <a:endParaRPr lang="en-US" sz="1400" b="1">
              <a:latin typeface="Arial" panose="020B0604020202020204" pitchFamily="34" charset="0"/>
              <a:ea typeface="Source Sans Pro" panose="020B0503030403020204" pitchFamily="34" charset="0"/>
            </a:endParaRPr>
          </a:p>
        </p:txBody>
      </p:sp>
      <p:sp>
        <p:nvSpPr>
          <p:cNvPr id="8" name="Content">
            <a:extLst>
              <a:ext uri="{FF2B5EF4-FFF2-40B4-BE49-F238E27FC236}">
                <a16:creationId xmlns:a16="http://schemas.microsoft.com/office/drawing/2014/main" id="{9CA98899-E2F3-E040-BD11-80BB7DE8E5F8}"/>
              </a:ext>
            </a:extLst>
          </p:cNvPr>
          <p:cNvSpPr txBox="1"/>
          <p:nvPr/>
        </p:nvSpPr>
        <p:spPr>
          <a:xfrm>
            <a:off x="868680" y="4483990"/>
            <a:ext cx="5206781" cy="830997"/>
          </a:xfrm>
          <a:prstGeom prst="rect">
            <a:avLst/>
          </a:prstGeom>
          <a:noFill/>
        </p:spPr>
        <p:txBody>
          <a:bodyPr wrap="square" lIns="0" tIns="0" rIns="0" bIns="0" rtlCol="0">
            <a:noAutofit/>
          </a:bodyPr>
          <a:lstStyle/>
          <a:p>
            <a:pPr>
              <a:lnSpc>
                <a:spcPct val="110000"/>
              </a:lnSpc>
            </a:pPr>
            <a:r>
              <a:rPr lang="en-US" sz="1400">
                <a:latin typeface="Arial" panose="020B0604020202020204" pitchFamily="34" charset="0"/>
                <a:ea typeface="Source Sans Pro" panose="020B0503030403020204" pitchFamily="34" charset="0"/>
              </a:rPr>
              <a:t>The chatbot services utilizes three agents each tasked with orchestrating different parts of the data pipeline after invocation. The three major functions are memory creation, storage, and retrieval. Each agent operates under a different set of prompts designed for their specific behaviors.</a:t>
            </a:r>
          </a:p>
        </p:txBody>
      </p:sp>
      <p:sp>
        <p:nvSpPr>
          <p:cNvPr id="5" name="Title">
            <a:extLst>
              <a:ext uri="{FF2B5EF4-FFF2-40B4-BE49-F238E27FC236}">
                <a16:creationId xmlns:a16="http://schemas.microsoft.com/office/drawing/2014/main" id="{EEF0A215-36D2-6446-A49C-7D79020B03AB}"/>
              </a:ext>
            </a:extLst>
          </p:cNvPr>
          <p:cNvSpPr>
            <a:spLocks noGrp="1"/>
          </p:cNvSpPr>
          <p:nvPr>
            <p:ph type="title"/>
          </p:nvPr>
        </p:nvSpPr>
        <p:spPr/>
        <p:txBody>
          <a:bodyPr/>
          <a:lstStyle/>
          <a:p>
            <a:r>
              <a:rPr lang="en-US">
                <a:solidFill>
                  <a:schemeClr val="tx1"/>
                </a:solidFill>
              </a:rPr>
              <a:t>Agent Overview</a:t>
            </a:r>
          </a:p>
        </p:txBody>
      </p:sp>
      <p:sp>
        <p:nvSpPr>
          <p:cNvPr id="25" name="Slide Number Placeholder 24">
            <a:extLst>
              <a:ext uri="{FF2B5EF4-FFF2-40B4-BE49-F238E27FC236}">
                <a16:creationId xmlns:a16="http://schemas.microsoft.com/office/drawing/2014/main" id="{06470EB6-34B3-236B-2A37-84379935B59C}"/>
              </a:ext>
            </a:extLst>
          </p:cNvPr>
          <p:cNvSpPr>
            <a:spLocks noGrp="1"/>
          </p:cNvSpPr>
          <p:nvPr>
            <p:ph type="sldNum" sz="quarter" idx="4"/>
          </p:nvPr>
        </p:nvSpPr>
        <p:spPr/>
        <p:txBody>
          <a:bodyPr/>
          <a:lstStyle/>
          <a:p>
            <a:fld id="{8E4D2BAF-2300-4C40-83DE-DBE2DB483FEC}" type="slidenum">
              <a:rPr lang="en-US" smtClean="0"/>
              <a:pPr/>
              <a:t>4</a:t>
            </a:fld>
            <a:endParaRPr lang="en-US"/>
          </a:p>
        </p:txBody>
      </p:sp>
      <p:pic>
        <p:nvPicPr>
          <p:cNvPr id="27" name="Picture 26" descr="A black and white image of a person falling&#10;&#10;Description automatically generated">
            <a:extLst>
              <a:ext uri="{FF2B5EF4-FFF2-40B4-BE49-F238E27FC236}">
                <a16:creationId xmlns:a16="http://schemas.microsoft.com/office/drawing/2014/main" id="{070A1F31-1AB3-B799-DD12-0C2C4B7BF5E5}"/>
              </a:ext>
            </a:extLst>
          </p:cNvPr>
          <p:cNvPicPr>
            <a:picLocks noChangeAspect="1"/>
          </p:cNvPicPr>
          <p:nvPr/>
        </p:nvPicPr>
        <p:blipFill rotWithShape="1">
          <a:blip r:embed="rId2"/>
          <a:srcRect l="54765"/>
          <a:stretch/>
        </p:blipFill>
        <p:spPr>
          <a:xfrm>
            <a:off x="7577998" y="813017"/>
            <a:ext cx="857301" cy="685714"/>
          </a:xfrm>
          <a:prstGeom prst="rect">
            <a:avLst/>
          </a:prstGeom>
        </p:spPr>
      </p:pic>
      <p:sp>
        <p:nvSpPr>
          <p:cNvPr id="44" name="Content Title 1">
            <a:extLst>
              <a:ext uri="{FF2B5EF4-FFF2-40B4-BE49-F238E27FC236}">
                <a16:creationId xmlns:a16="http://schemas.microsoft.com/office/drawing/2014/main" id="{F8A69DB1-3A88-E9CC-ED4F-E23C5AA04F5F}"/>
              </a:ext>
            </a:extLst>
          </p:cNvPr>
          <p:cNvSpPr txBox="1"/>
          <p:nvPr/>
        </p:nvSpPr>
        <p:spPr>
          <a:xfrm>
            <a:off x="6926615" y="3538020"/>
            <a:ext cx="2171231" cy="215444"/>
          </a:xfrm>
          <a:prstGeom prst="rect">
            <a:avLst/>
          </a:prstGeom>
          <a:noFill/>
        </p:spPr>
        <p:txBody>
          <a:bodyPr wrap="square" lIns="0" tIns="0" rIns="0" bIns="0" rtlCol="0" anchor="t">
            <a:spAutoFit/>
          </a:bodyPr>
          <a:lstStyle/>
          <a:p>
            <a:pPr algn="ctr"/>
            <a:r>
              <a:rPr lang="en-US" sz="1400" b="1" err="1">
                <a:latin typeface="Arial" panose="020B0604020202020204" pitchFamily="34" charset="0"/>
                <a:ea typeface="Source Sans Pro" panose="020B0503030403020204" pitchFamily="34" charset="0"/>
              </a:rPr>
              <a:t>MemoryStorageAgent</a:t>
            </a:r>
            <a:endParaRPr lang="en-US" sz="1400" b="1">
              <a:latin typeface="Arial" panose="020B0604020202020204" pitchFamily="34" charset="0"/>
              <a:ea typeface="Source Sans Pro" panose="020B0503030403020204" pitchFamily="34" charset="0"/>
            </a:endParaRPr>
          </a:p>
        </p:txBody>
      </p:sp>
      <p:pic>
        <p:nvPicPr>
          <p:cNvPr id="45" name="Picture 44" descr="A black and white image of a person falling&#10;&#10;Description automatically generated">
            <a:extLst>
              <a:ext uri="{FF2B5EF4-FFF2-40B4-BE49-F238E27FC236}">
                <a16:creationId xmlns:a16="http://schemas.microsoft.com/office/drawing/2014/main" id="{9E4B6899-9A71-36F1-1C65-CF0D76E7640B}"/>
              </a:ext>
            </a:extLst>
          </p:cNvPr>
          <p:cNvPicPr>
            <a:picLocks noChangeAspect="1"/>
          </p:cNvPicPr>
          <p:nvPr/>
        </p:nvPicPr>
        <p:blipFill rotWithShape="1">
          <a:blip r:embed="rId2"/>
          <a:srcRect l="54765"/>
          <a:stretch/>
        </p:blipFill>
        <p:spPr>
          <a:xfrm>
            <a:off x="7578709" y="2735105"/>
            <a:ext cx="857301" cy="685714"/>
          </a:xfrm>
          <a:prstGeom prst="rect">
            <a:avLst/>
          </a:prstGeom>
        </p:spPr>
      </p:pic>
      <p:sp>
        <p:nvSpPr>
          <p:cNvPr id="46" name="Content Title 1">
            <a:extLst>
              <a:ext uri="{FF2B5EF4-FFF2-40B4-BE49-F238E27FC236}">
                <a16:creationId xmlns:a16="http://schemas.microsoft.com/office/drawing/2014/main" id="{7A48106F-914C-00C0-8B14-9D9B09AE330B}"/>
              </a:ext>
            </a:extLst>
          </p:cNvPr>
          <p:cNvSpPr txBox="1"/>
          <p:nvPr/>
        </p:nvSpPr>
        <p:spPr>
          <a:xfrm>
            <a:off x="6926615" y="5506362"/>
            <a:ext cx="2171231" cy="215444"/>
          </a:xfrm>
          <a:prstGeom prst="rect">
            <a:avLst/>
          </a:prstGeom>
          <a:noFill/>
        </p:spPr>
        <p:txBody>
          <a:bodyPr wrap="square" lIns="0" tIns="0" rIns="0" bIns="0" rtlCol="0" anchor="t">
            <a:spAutoFit/>
          </a:bodyPr>
          <a:lstStyle/>
          <a:p>
            <a:pPr algn="ctr"/>
            <a:r>
              <a:rPr lang="en-US" sz="1400" b="1" err="1">
                <a:latin typeface="Arial" panose="020B0604020202020204" pitchFamily="34" charset="0"/>
                <a:ea typeface="Source Sans Pro" panose="020B0503030403020204" pitchFamily="34" charset="0"/>
              </a:rPr>
              <a:t>MemoryRecallAgent</a:t>
            </a:r>
            <a:endParaRPr lang="en-US" sz="1400" b="1">
              <a:latin typeface="Arial" panose="020B0604020202020204" pitchFamily="34" charset="0"/>
              <a:ea typeface="Source Sans Pro" panose="020B0503030403020204" pitchFamily="34" charset="0"/>
            </a:endParaRPr>
          </a:p>
        </p:txBody>
      </p:sp>
      <p:pic>
        <p:nvPicPr>
          <p:cNvPr id="47" name="Picture 46" descr="A black and white image of a person falling&#10;&#10;Description automatically generated">
            <a:extLst>
              <a:ext uri="{FF2B5EF4-FFF2-40B4-BE49-F238E27FC236}">
                <a16:creationId xmlns:a16="http://schemas.microsoft.com/office/drawing/2014/main" id="{1A387A51-0EEE-B7F6-550F-DC21043BFC7D}"/>
              </a:ext>
            </a:extLst>
          </p:cNvPr>
          <p:cNvPicPr>
            <a:picLocks noChangeAspect="1"/>
          </p:cNvPicPr>
          <p:nvPr/>
        </p:nvPicPr>
        <p:blipFill rotWithShape="1">
          <a:blip r:embed="rId2"/>
          <a:srcRect l="54765"/>
          <a:stretch/>
        </p:blipFill>
        <p:spPr>
          <a:xfrm>
            <a:off x="7578709" y="4703447"/>
            <a:ext cx="857301" cy="685714"/>
          </a:xfrm>
          <a:prstGeom prst="rect">
            <a:avLst/>
          </a:prstGeom>
        </p:spPr>
      </p:pic>
      <p:cxnSp>
        <p:nvCxnSpPr>
          <p:cNvPr id="50" name="Straight Connector">
            <a:extLst>
              <a:ext uri="{FF2B5EF4-FFF2-40B4-BE49-F238E27FC236}">
                <a16:creationId xmlns:a16="http://schemas.microsoft.com/office/drawing/2014/main" id="{4C2C59F0-39BC-5C97-8EA3-28C6CE441B22}"/>
              </a:ext>
            </a:extLst>
          </p:cNvPr>
          <p:cNvCxnSpPr/>
          <p:nvPr/>
        </p:nvCxnSpPr>
        <p:spPr>
          <a:xfrm>
            <a:off x="9288269" y="6227793"/>
            <a:ext cx="0" cy="1527048"/>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1" name="Rectangle 1">
            <a:extLst>
              <a:ext uri="{FF2B5EF4-FFF2-40B4-BE49-F238E27FC236}">
                <a16:creationId xmlns:a16="http://schemas.microsoft.com/office/drawing/2014/main" id="{357B56DF-7CD0-CE5C-0BD5-190437074BCA}"/>
              </a:ext>
            </a:extLst>
          </p:cNvPr>
          <p:cNvSpPr>
            <a:spLocks noChangeArrowheads="1"/>
          </p:cNvSpPr>
          <p:nvPr/>
        </p:nvSpPr>
        <p:spPr bwMode="auto">
          <a:xfrm>
            <a:off x="0" y="0"/>
            <a:ext cx="16257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3" name="Picture 52" descr="A black and white circular object&#10;&#10;Description automatically generated">
            <a:extLst>
              <a:ext uri="{FF2B5EF4-FFF2-40B4-BE49-F238E27FC236}">
                <a16:creationId xmlns:a16="http://schemas.microsoft.com/office/drawing/2014/main" id="{F4CFA1BD-3D32-6EBE-ACFB-96DB027731B3}"/>
              </a:ext>
            </a:extLst>
          </p:cNvPr>
          <p:cNvPicPr>
            <a:picLocks noChangeAspect="1"/>
          </p:cNvPicPr>
          <p:nvPr/>
        </p:nvPicPr>
        <p:blipFill>
          <a:blip r:embed="rId3"/>
          <a:stretch>
            <a:fillRect/>
          </a:stretch>
        </p:blipFill>
        <p:spPr>
          <a:xfrm>
            <a:off x="7644743" y="5931199"/>
            <a:ext cx="723810" cy="1285714"/>
          </a:xfrm>
          <a:prstGeom prst="rect">
            <a:avLst/>
          </a:prstGeom>
        </p:spPr>
      </p:pic>
      <p:sp>
        <p:nvSpPr>
          <p:cNvPr id="56" name="Content Title 1">
            <a:extLst>
              <a:ext uri="{FF2B5EF4-FFF2-40B4-BE49-F238E27FC236}">
                <a16:creationId xmlns:a16="http://schemas.microsoft.com/office/drawing/2014/main" id="{A932BBCA-ADF8-F0DA-22F0-EA81CFC02CE2}"/>
              </a:ext>
            </a:extLst>
          </p:cNvPr>
          <p:cNvSpPr txBox="1"/>
          <p:nvPr/>
        </p:nvSpPr>
        <p:spPr>
          <a:xfrm>
            <a:off x="6969320" y="7420346"/>
            <a:ext cx="2171231" cy="215444"/>
          </a:xfrm>
          <a:prstGeom prst="rect">
            <a:avLst/>
          </a:prstGeom>
          <a:noFill/>
        </p:spPr>
        <p:txBody>
          <a:bodyPr wrap="square" lIns="0" tIns="0" rIns="0" bIns="0" rtlCol="0" anchor="t">
            <a:spAutoFit/>
          </a:bodyPr>
          <a:lstStyle/>
          <a:p>
            <a:pPr algn="ctr"/>
            <a:r>
              <a:rPr lang="en-US" sz="1400" b="1" err="1">
                <a:latin typeface="Arial" panose="020B0604020202020204" pitchFamily="34" charset="0"/>
                <a:ea typeface="Source Sans Pro" panose="020B0503030403020204" pitchFamily="34" charset="0"/>
              </a:rPr>
              <a:t>MemoryDB</a:t>
            </a:r>
            <a:endParaRPr lang="en-US" sz="1400" b="1">
              <a:latin typeface="Arial" panose="020B0604020202020204" pitchFamily="34" charset="0"/>
              <a:ea typeface="Source Sans Pro" panose="020B0503030403020204" pitchFamily="34" charset="0"/>
            </a:endParaRPr>
          </a:p>
        </p:txBody>
      </p:sp>
      <p:sp>
        <p:nvSpPr>
          <p:cNvPr id="57" name="TextBox 56">
            <a:extLst>
              <a:ext uri="{FF2B5EF4-FFF2-40B4-BE49-F238E27FC236}">
                <a16:creationId xmlns:a16="http://schemas.microsoft.com/office/drawing/2014/main" id="{5FB8E323-DD26-AC25-B7D3-8A30D272EE17}"/>
              </a:ext>
            </a:extLst>
          </p:cNvPr>
          <p:cNvSpPr txBox="1"/>
          <p:nvPr/>
        </p:nvSpPr>
        <p:spPr>
          <a:xfrm>
            <a:off x="13922828" y="8256837"/>
            <a:ext cx="3238500" cy="246221"/>
          </a:xfrm>
          <a:prstGeom prst="rect">
            <a:avLst/>
          </a:prstGeom>
          <a:noFill/>
        </p:spPr>
        <p:txBody>
          <a:bodyPr wrap="square" lIns="91440" tIns="45720" rIns="91440" bIns="45720" rtlCol="0" anchor="t">
            <a:spAutoFit/>
          </a:bodyPr>
          <a:lstStyle/>
          <a:p>
            <a:r>
              <a:rPr lang="en-US" sz="1000"/>
              <a:t>* Currently implementing</a:t>
            </a:r>
          </a:p>
        </p:txBody>
      </p:sp>
      <p:sp>
        <p:nvSpPr>
          <p:cNvPr id="58" name="Bullet Content 1">
            <a:extLst>
              <a:ext uri="{FF2B5EF4-FFF2-40B4-BE49-F238E27FC236}">
                <a16:creationId xmlns:a16="http://schemas.microsoft.com/office/drawing/2014/main" id="{48420762-BFA1-B64F-2126-2F9BD1D1E4E3}"/>
              </a:ext>
            </a:extLst>
          </p:cNvPr>
          <p:cNvSpPr txBox="1"/>
          <p:nvPr/>
        </p:nvSpPr>
        <p:spPr>
          <a:xfrm>
            <a:off x="9818960" y="746490"/>
            <a:ext cx="5723887" cy="1529140"/>
          </a:xfrm>
          <a:prstGeom prst="rect">
            <a:avLst/>
          </a:prstGeom>
          <a:noFill/>
        </p:spPr>
        <p:txBody>
          <a:bodyPr wrap="square" lIns="0" tIns="0" rIns="0" bIns="0" rtlCol="0" anchor="ctr">
            <a:noAutofit/>
          </a:bodyPr>
          <a:lstStyle/>
          <a:p>
            <a:pPr marL="228600" indent="-228600">
              <a:lnSpc>
                <a:spcPct val="110000"/>
              </a:lnSpc>
              <a:spcBef>
                <a:spcPts val="3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Takes user query and extract information about the user; name, job, employer, interests, preferences, hobbies, dislikes, etc.</a:t>
            </a:r>
          </a:p>
          <a:p>
            <a:pPr marL="228600" indent="-228600">
              <a:lnSpc>
                <a:spcPct val="110000"/>
              </a:lnSpc>
              <a:spcBef>
                <a:spcPts val="3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Formats information as a JSON payload for later storage in the </a:t>
            </a:r>
            <a:r>
              <a:rPr lang="en-US" sz="1200" err="1">
                <a:latin typeface="Arial" panose="020B0604020202020204" pitchFamily="34" charset="0"/>
                <a:ea typeface="Source Sans Pro" panose="020B0503030403020204" pitchFamily="34" charset="0"/>
              </a:rPr>
              <a:t>MemoryDB</a:t>
            </a:r>
            <a:r>
              <a:rPr lang="en-US" sz="1200">
                <a:latin typeface="Arial" panose="020B0604020202020204" pitchFamily="34" charset="0"/>
                <a:ea typeface="Source Sans Pro" panose="020B0503030403020204" pitchFamily="34" charset="0"/>
              </a:rPr>
              <a:t>.</a:t>
            </a:r>
          </a:p>
          <a:p>
            <a:pPr marL="228600" indent="-228600">
              <a:lnSpc>
                <a:spcPct val="110000"/>
              </a:lnSpc>
              <a:spcBef>
                <a:spcPts val="300"/>
              </a:spcBef>
              <a:buFont typeface="Arial" panose="020B0604020202020204" pitchFamily="34" charset="0"/>
              <a:buChar char="•"/>
            </a:pPr>
            <a:r>
              <a:rPr lang="en-US" sz="1200">
                <a:latin typeface="Arial" panose="020B0604020202020204" pitchFamily="34" charset="0"/>
                <a:ea typeface="Source Sans Pro" panose="020B0503030403020204" pitchFamily="34" charset="0"/>
              </a:rPr>
              <a:t>Passes new batch of memories to </a:t>
            </a:r>
            <a:r>
              <a:rPr lang="en-US" sz="1200" err="1">
                <a:latin typeface="Arial" panose="020B0604020202020204" pitchFamily="34" charset="0"/>
                <a:ea typeface="Source Sans Pro" panose="020B0503030403020204" pitchFamily="34" charset="0"/>
              </a:rPr>
              <a:t>MemoryStorageAgent</a:t>
            </a:r>
            <a:r>
              <a:rPr lang="en-US" sz="1200">
                <a:latin typeface="Arial" panose="020B0604020202020204" pitchFamily="34" charset="0"/>
                <a:ea typeface="Source Sans Pro" panose="020B0503030403020204" pitchFamily="34" charset="0"/>
              </a:rPr>
              <a:t>.</a:t>
            </a:r>
          </a:p>
        </p:txBody>
      </p:sp>
    </p:spTree>
    <p:extLst>
      <p:ext uri="{BB962C8B-B14F-4D97-AF65-F5344CB8AC3E}">
        <p14:creationId xmlns:p14="http://schemas.microsoft.com/office/powerpoint/2010/main" val="30756596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ECA259-6912-FCB2-A38E-88018FF9F75B}"/>
              </a:ext>
            </a:extLst>
          </p:cNvPr>
          <p:cNvSpPr>
            <a:spLocks noGrp="1"/>
          </p:cNvSpPr>
          <p:nvPr>
            <p:ph type="ctrTitle"/>
          </p:nvPr>
        </p:nvSpPr>
        <p:spPr/>
        <p:txBody>
          <a:bodyPr/>
          <a:lstStyle/>
          <a:p>
            <a:r>
              <a:rPr lang="en-US"/>
              <a:t>Basic User Interaction Flowchart</a:t>
            </a:r>
          </a:p>
        </p:txBody>
      </p:sp>
      <p:sp>
        <p:nvSpPr>
          <p:cNvPr id="4" name="Footer Placeholder 3">
            <a:extLst>
              <a:ext uri="{FF2B5EF4-FFF2-40B4-BE49-F238E27FC236}">
                <a16:creationId xmlns:a16="http://schemas.microsoft.com/office/drawing/2014/main" id="{55836E21-0A16-B321-ADBC-B82B231937C9}"/>
              </a:ext>
            </a:extLst>
          </p:cNvPr>
          <p:cNvSpPr>
            <a:spLocks noGrp="1"/>
          </p:cNvSpPr>
          <p:nvPr>
            <p:ph type="ftr" sz="quarter" idx="3"/>
          </p:nvPr>
        </p:nvSpPr>
        <p:spPr/>
        <p:txBody>
          <a:bodyPr/>
          <a:lstStyle/>
          <a:p>
            <a:r>
              <a:rPr lang="en-US"/>
              <a:t>Corporate PowerPoint Template</a:t>
            </a:r>
          </a:p>
        </p:txBody>
      </p:sp>
      <p:sp>
        <p:nvSpPr>
          <p:cNvPr id="5" name="Slide Number Placeholder 4">
            <a:extLst>
              <a:ext uri="{FF2B5EF4-FFF2-40B4-BE49-F238E27FC236}">
                <a16:creationId xmlns:a16="http://schemas.microsoft.com/office/drawing/2014/main" id="{7E41F619-3B0D-BFCF-F4CD-C35CA4831176}"/>
              </a:ext>
            </a:extLst>
          </p:cNvPr>
          <p:cNvSpPr>
            <a:spLocks noGrp="1"/>
          </p:cNvSpPr>
          <p:nvPr>
            <p:ph type="sldNum" sz="quarter" idx="4"/>
          </p:nvPr>
        </p:nvSpPr>
        <p:spPr/>
        <p:txBody>
          <a:bodyPr/>
          <a:lstStyle/>
          <a:p>
            <a:fld id="{8E4D2BAF-2300-4C40-83DE-DBE2DB483FEC}" type="slidenum">
              <a:rPr lang="en-US" smtClean="0"/>
              <a:pPr/>
              <a:t>5</a:t>
            </a:fld>
            <a:endParaRPr lang="en-US"/>
          </a:p>
        </p:txBody>
      </p:sp>
    </p:spTree>
    <p:extLst>
      <p:ext uri="{BB962C8B-B14F-4D97-AF65-F5344CB8AC3E}">
        <p14:creationId xmlns:p14="http://schemas.microsoft.com/office/powerpoint/2010/main" val="40197976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68B7AF-4B54-6555-5CC3-344FE71E4D8B}"/>
              </a:ext>
            </a:extLst>
          </p:cNvPr>
          <p:cNvSpPr>
            <a:spLocks noGrp="1"/>
          </p:cNvSpPr>
          <p:nvPr>
            <p:ph type="ftr" sz="quarter" idx="10"/>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4A5814A7-9795-6FB4-1DFE-396C0410B658}"/>
              </a:ext>
            </a:extLst>
          </p:cNvPr>
          <p:cNvSpPr>
            <a:spLocks noGrp="1"/>
          </p:cNvSpPr>
          <p:nvPr>
            <p:ph type="sldNum" sz="quarter" idx="4"/>
          </p:nvPr>
        </p:nvSpPr>
        <p:spPr/>
        <p:txBody>
          <a:bodyPr/>
          <a:lstStyle/>
          <a:p>
            <a:fld id="{8E4D2BAF-2300-4C40-83DE-DBE2DB483FEC}" type="slidenum">
              <a:rPr lang="en-US" smtClean="0"/>
              <a:t>6</a:t>
            </a:fld>
            <a:endParaRPr lang="en-US"/>
          </a:p>
        </p:txBody>
      </p:sp>
      <p:pic>
        <p:nvPicPr>
          <p:cNvPr id="4" name="Picture 3" descr="A diagram of a memory chatbot&#10;&#10;Description automatically generated">
            <a:extLst>
              <a:ext uri="{FF2B5EF4-FFF2-40B4-BE49-F238E27FC236}">
                <a16:creationId xmlns:a16="http://schemas.microsoft.com/office/drawing/2014/main" id="{3B918CF3-1956-772B-77A5-39893F769BF2}"/>
              </a:ext>
            </a:extLst>
          </p:cNvPr>
          <p:cNvPicPr>
            <a:picLocks noChangeAspect="1"/>
          </p:cNvPicPr>
          <p:nvPr/>
        </p:nvPicPr>
        <p:blipFill>
          <a:blip r:embed="rId2"/>
          <a:stretch>
            <a:fillRect/>
          </a:stretch>
        </p:blipFill>
        <p:spPr>
          <a:xfrm>
            <a:off x="1642498" y="470473"/>
            <a:ext cx="14170509" cy="7181815"/>
          </a:xfrm>
          <a:prstGeom prst="rect">
            <a:avLst/>
          </a:prstGeom>
        </p:spPr>
      </p:pic>
    </p:spTree>
    <p:extLst>
      <p:ext uri="{BB962C8B-B14F-4D97-AF65-F5344CB8AC3E}">
        <p14:creationId xmlns:p14="http://schemas.microsoft.com/office/powerpoint/2010/main" val="7865291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BFEAB4-E06D-31A3-397C-851EA27E5C78}"/>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BEE6CFF1-36A8-F29C-E679-C68B232EAF03}"/>
              </a:ext>
            </a:extLst>
          </p:cNvPr>
          <p:cNvSpPr>
            <a:spLocks noGrp="1"/>
          </p:cNvSpPr>
          <p:nvPr>
            <p:ph type="sldNum" sz="quarter" idx="4"/>
          </p:nvPr>
        </p:nvSpPr>
        <p:spPr/>
        <p:txBody>
          <a:bodyPr/>
          <a:lstStyle/>
          <a:p>
            <a:fld id="{8E4D2BAF-2300-4C40-83DE-DBE2DB483FEC}" type="slidenum">
              <a:rPr lang="en-US" smtClean="0"/>
              <a:pPr/>
              <a:t>7</a:t>
            </a:fld>
            <a:endParaRPr lang="en-US"/>
          </a:p>
        </p:txBody>
      </p:sp>
      <p:sp>
        <p:nvSpPr>
          <p:cNvPr id="4" name="Title 3">
            <a:extLst>
              <a:ext uri="{FF2B5EF4-FFF2-40B4-BE49-F238E27FC236}">
                <a16:creationId xmlns:a16="http://schemas.microsoft.com/office/drawing/2014/main" id="{9A1B817E-F106-0FAC-5400-15378DFF29DF}"/>
              </a:ext>
            </a:extLst>
          </p:cNvPr>
          <p:cNvSpPr>
            <a:spLocks noGrp="1"/>
          </p:cNvSpPr>
          <p:nvPr>
            <p:ph type="title"/>
          </p:nvPr>
        </p:nvSpPr>
        <p:spPr/>
        <p:txBody>
          <a:bodyPr/>
          <a:lstStyle/>
          <a:p>
            <a:r>
              <a:rPr lang="en-US"/>
              <a:t>Step 0. Initial User Query</a:t>
            </a:r>
          </a:p>
        </p:txBody>
      </p:sp>
      <p:pic>
        <p:nvPicPr>
          <p:cNvPr id="11" name="Picture 10" descr="A couple of people talking&#10;&#10;Description automatically generated with medium confidence">
            <a:extLst>
              <a:ext uri="{FF2B5EF4-FFF2-40B4-BE49-F238E27FC236}">
                <a16:creationId xmlns:a16="http://schemas.microsoft.com/office/drawing/2014/main" id="{52872C50-2AA9-AA33-1E87-6D2F6DDCD8A2}"/>
              </a:ext>
            </a:extLst>
          </p:cNvPr>
          <p:cNvPicPr>
            <a:picLocks noChangeAspect="1"/>
          </p:cNvPicPr>
          <p:nvPr/>
        </p:nvPicPr>
        <p:blipFill>
          <a:blip r:embed="rId2"/>
          <a:stretch>
            <a:fillRect/>
          </a:stretch>
        </p:blipFill>
        <p:spPr>
          <a:xfrm>
            <a:off x="5140477" y="3557714"/>
            <a:ext cx="5976633" cy="2361823"/>
          </a:xfrm>
          <a:prstGeom prst="rect">
            <a:avLst/>
          </a:prstGeom>
        </p:spPr>
      </p:pic>
    </p:spTree>
    <p:extLst>
      <p:ext uri="{BB962C8B-B14F-4D97-AF65-F5344CB8AC3E}">
        <p14:creationId xmlns:p14="http://schemas.microsoft.com/office/powerpoint/2010/main" val="41788362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BFEAB4-E06D-31A3-397C-851EA27E5C78}"/>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BEE6CFF1-36A8-F29C-E679-C68B232EAF03}"/>
              </a:ext>
            </a:extLst>
          </p:cNvPr>
          <p:cNvSpPr>
            <a:spLocks noGrp="1"/>
          </p:cNvSpPr>
          <p:nvPr>
            <p:ph type="sldNum" sz="quarter" idx="4"/>
          </p:nvPr>
        </p:nvSpPr>
        <p:spPr/>
        <p:txBody>
          <a:bodyPr/>
          <a:lstStyle/>
          <a:p>
            <a:fld id="{8E4D2BAF-2300-4C40-83DE-DBE2DB483FEC}" type="slidenum">
              <a:rPr lang="en-US" smtClean="0"/>
              <a:pPr/>
              <a:t>8</a:t>
            </a:fld>
            <a:endParaRPr lang="en-US"/>
          </a:p>
        </p:txBody>
      </p:sp>
      <p:sp>
        <p:nvSpPr>
          <p:cNvPr id="4" name="Title 3">
            <a:extLst>
              <a:ext uri="{FF2B5EF4-FFF2-40B4-BE49-F238E27FC236}">
                <a16:creationId xmlns:a16="http://schemas.microsoft.com/office/drawing/2014/main" id="{9A1B817E-F106-0FAC-5400-15378DFF29DF}"/>
              </a:ext>
            </a:extLst>
          </p:cNvPr>
          <p:cNvSpPr>
            <a:spLocks noGrp="1"/>
          </p:cNvSpPr>
          <p:nvPr>
            <p:ph type="title"/>
          </p:nvPr>
        </p:nvSpPr>
        <p:spPr/>
        <p:txBody>
          <a:bodyPr/>
          <a:lstStyle/>
          <a:p>
            <a:r>
              <a:rPr lang="en-US"/>
              <a:t>What does a memory look like?</a:t>
            </a:r>
          </a:p>
        </p:txBody>
      </p:sp>
      <p:sp>
        <p:nvSpPr>
          <p:cNvPr id="5" name="TextBox 4">
            <a:extLst>
              <a:ext uri="{FF2B5EF4-FFF2-40B4-BE49-F238E27FC236}">
                <a16:creationId xmlns:a16="http://schemas.microsoft.com/office/drawing/2014/main" id="{35DA6B7D-F6E0-97B9-DC45-E8752EFFEA59}"/>
              </a:ext>
            </a:extLst>
          </p:cNvPr>
          <p:cNvSpPr txBox="1"/>
          <p:nvPr/>
        </p:nvSpPr>
        <p:spPr>
          <a:xfrm>
            <a:off x="641821" y="2037933"/>
            <a:ext cx="14881207" cy="424731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Every memory is a </a:t>
            </a:r>
            <a:r>
              <a:rPr lang="en-US">
                <a:solidFill>
                  <a:srgbClr val="FF0000"/>
                </a:solidFill>
              </a:rPr>
              <a:t>key-value</a:t>
            </a:r>
            <a:r>
              <a:rPr lang="en-US"/>
              <a:t> pair. </a:t>
            </a:r>
          </a:p>
          <a:p>
            <a:pPr marL="285750" indent="-285750">
              <a:buFont typeface="Arial" panose="020B0604020202020204" pitchFamily="34" charset="0"/>
              <a:buChar char="•"/>
            </a:pPr>
            <a:r>
              <a:rPr lang="en-US">
                <a:solidFill>
                  <a:schemeClr val="tx2"/>
                </a:solidFill>
              </a:rPr>
              <a:t>The</a:t>
            </a:r>
            <a:r>
              <a:rPr lang="en-US">
                <a:solidFill>
                  <a:srgbClr val="FF0000"/>
                </a:solidFill>
              </a:rPr>
              <a:t> key</a:t>
            </a:r>
            <a:r>
              <a:rPr lang="en-US"/>
              <a:t> represent the semantic category of the memory. </a:t>
            </a:r>
          </a:p>
          <a:p>
            <a:pPr marL="742950" lvl="1" indent="-285750">
              <a:buFont typeface="Arial" panose="020B0604020202020204" pitchFamily="34" charset="0"/>
              <a:buChar char="•"/>
            </a:pPr>
            <a:r>
              <a:rPr lang="en-US"/>
              <a:t>e.g. name, interests, hobbies, preferences, biographical..</a:t>
            </a:r>
          </a:p>
          <a:p>
            <a:pPr marL="285750" indent="-285750">
              <a:buFont typeface="Arial" panose="020B0604020202020204" pitchFamily="34" charset="0"/>
              <a:buChar char="•"/>
            </a:pPr>
            <a:r>
              <a:rPr lang="en-US"/>
              <a:t>Unstructured user information parsed from the query is thus separated into several semantically similar groups to promote effective retrieval for Q&amp;A purposes.</a:t>
            </a:r>
          </a:p>
          <a:p>
            <a:pPr marL="285750" indent="-285750">
              <a:buFont typeface="Arial" panose="020B0604020202020204" pitchFamily="34" charset="0"/>
              <a:buChar char="•"/>
            </a:pPr>
            <a:endParaRPr lang="en-US"/>
          </a:p>
          <a:p>
            <a:endParaRPr lang="en-US"/>
          </a:p>
          <a:p>
            <a:r>
              <a:rPr lang="en-US"/>
              <a:t>“Raw text with valuable information that should be remembered” -&gt; {“semantic label”: “important information”}</a:t>
            </a:r>
            <a:endParaRPr lang="en-US">
              <a:cs typeface="Arial"/>
            </a:endParaRPr>
          </a:p>
          <a:p>
            <a:r>
              <a:rPr lang="en-US"/>
              <a:t>{“semantic label”: [important information,...]} is given to the </a:t>
            </a:r>
            <a:r>
              <a:rPr lang="en-US" err="1"/>
              <a:t>MemoryStorageAgent</a:t>
            </a:r>
            <a:r>
              <a:rPr lang="en-US"/>
              <a:t> for storage.</a:t>
            </a:r>
          </a:p>
          <a:p>
            <a:endParaRPr lang="en-US"/>
          </a:p>
          <a:p>
            <a:r>
              <a:rPr lang="en-US">
                <a:cs typeface="Arial"/>
              </a:rPr>
              <a:t>It's important, what is important, valuable or worth remembering is highly influenced by the examples given in the memory creation prompt (next slide) and by the fields it is allowed to choose from. The way I have implemented memory creation is highly subject to initial conditions, so needless to a chat service like this would need careful crafting save appropriate memories.</a:t>
            </a:r>
            <a:endParaRPr lang="en-US"/>
          </a:p>
          <a:p>
            <a:endParaRPr lang="en-US"/>
          </a:p>
          <a:p>
            <a:endParaRPr lang="en-US">
              <a:cs typeface="Arial"/>
            </a:endParaRPr>
          </a:p>
        </p:txBody>
      </p:sp>
    </p:spTree>
    <p:extLst>
      <p:ext uri="{BB962C8B-B14F-4D97-AF65-F5344CB8AC3E}">
        <p14:creationId xmlns:p14="http://schemas.microsoft.com/office/powerpoint/2010/main" val="6553680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BFEAB4-E06D-31A3-397C-851EA27E5C78}"/>
              </a:ext>
            </a:extLst>
          </p:cNvPr>
          <p:cNvSpPr>
            <a:spLocks noGrp="1"/>
          </p:cNvSpPr>
          <p:nvPr>
            <p:ph type="ftr" sz="quarter" idx="3"/>
          </p:nvPr>
        </p:nvSpPr>
        <p:spPr/>
        <p:txBody>
          <a:bodyPr/>
          <a:lstStyle/>
          <a:p>
            <a:r>
              <a:rPr lang="en-US"/>
              <a:t>Corporate PowerPoint Template</a:t>
            </a:r>
          </a:p>
        </p:txBody>
      </p:sp>
      <p:sp>
        <p:nvSpPr>
          <p:cNvPr id="3" name="Slide Number Placeholder 2">
            <a:extLst>
              <a:ext uri="{FF2B5EF4-FFF2-40B4-BE49-F238E27FC236}">
                <a16:creationId xmlns:a16="http://schemas.microsoft.com/office/drawing/2014/main" id="{BEE6CFF1-36A8-F29C-E679-C68B232EAF03}"/>
              </a:ext>
            </a:extLst>
          </p:cNvPr>
          <p:cNvSpPr>
            <a:spLocks noGrp="1"/>
          </p:cNvSpPr>
          <p:nvPr>
            <p:ph type="sldNum" sz="quarter" idx="4"/>
          </p:nvPr>
        </p:nvSpPr>
        <p:spPr/>
        <p:txBody>
          <a:bodyPr/>
          <a:lstStyle/>
          <a:p>
            <a:fld id="{8E4D2BAF-2300-4C40-83DE-DBE2DB483FEC}" type="slidenum">
              <a:rPr lang="en-US" smtClean="0"/>
              <a:pPr/>
              <a:t>9</a:t>
            </a:fld>
            <a:endParaRPr lang="en-US"/>
          </a:p>
        </p:txBody>
      </p:sp>
      <p:sp>
        <p:nvSpPr>
          <p:cNvPr id="4" name="Title 3">
            <a:extLst>
              <a:ext uri="{FF2B5EF4-FFF2-40B4-BE49-F238E27FC236}">
                <a16:creationId xmlns:a16="http://schemas.microsoft.com/office/drawing/2014/main" id="{9A1B817E-F106-0FAC-5400-15378DFF29DF}"/>
              </a:ext>
            </a:extLst>
          </p:cNvPr>
          <p:cNvSpPr>
            <a:spLocks noGrp="1"/>
          </p:cNvSpPr>
          <p:nvPr>
            <p:ph type="title"/>
          </p:nvPr>
        </p:nvSpPr>
        <p:spPr/>
        <p:txBody>
          <a:bodyPr/>
          <a:lstStyle/>
          <a:p>
            <a:r>
              <a:rPr lang="en-US">
                <a:latin typeface="Arial"/>
                <a:cs typeface="Arial"/>
              </a:rPr>
              <a:t>Memory Creation Prompt</a:t>
            </a:r>
            <a:endParaRPr lang="en-US"/>
          </a:p>
        </p:txBody>
      </p:sp>
      <p:pic>
        <p:nvPicPr>
          <p:cNvPr id="6" name="Picture 5" descr="A computer screen shot of text&#10;&#10;Description automatically generated">
            <a:extLst>
              <a:ext uri="{FF2B5EF4-FFF2-40B4-BE49-F238E27FC236}">
                <a16:creationId xmlns:a16="http://schemas.microsoft.com/office/drawing/2014/main" id="{324D0B1F-D3FC-9DBF-40A5-1541A0D4E556}"/>
              </a:ext>
            </a:extLst>
          </p:cNvPr>
          <p:cNvPicPr>
            <a:picLocks noChangeAspect="1"/>
          </p:cNvPicPr>
          <p:nvPr/>
        </p:nvPicPr>
        <p:blipFill>
          <a:blip r:embed="rId2"/>
          <a:stretch>
            <a:fillRect/>
          </a:stretch>
        </p:blipFill>
        <p:spPr>
          <a:xfrm>
            <a:off x="1267916" y="2038939"/>
            <a:ext cx="13898666" cy="5474616"/>
          </a:xfrm>
          <a:prstGeom prst="rect">
            <a:avLst/>
          </a:prstGeom>
        </p:spPr>
      </p:pic>
    </p:spTree>
    <p:extLst>
      <p:ext uri="{BB962C8B-B14F-4D97-AF65-F5344CB8AC3E}">
        <p14:creationId xmlns:p14="http://schemas.microsoft.com/office/powerpoint/2010/main" val="16894276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Infor Corporate PowerPoint">
  <a:themeElements>
    <a:clrScheme name="Infor Fall 2021 Corporate Template">
      <a:dk1>
        <a:srgbClr val="151C2C"/>
      </a:dk1>
      <a:lt1>
        <a:srgbClr val="FFFFFF"/>
      </a:lt1>
      <a:dk2>
        <a:srgbClr val="181E2C"/>
      </a:dk2>
      <a:lt2>
        <a:srgbClr val="EAEAEA"/>
      </a:lt2>
      <a:accent1>
        <a:srgbClr val="537EE3"/>
      </a:accent1>
      <a:accent2>
        <a:srgbClr val="93E0E0"/>
      </a:accent2>
      <a:accent3>
        <a:srgbClr val="78D7A3"/>
      </a:accent3>
      <a:accent4>
        <a:srgbClr val="FEAE76"/>
      </a:accent4>
      <a:accent5>
        <a:srgbClr val="B389EC"/>
      </a:accent5>
      <a:accent6>
        <a:srgbClr val="F4C1C1"/>
      </a:accent6>
      <a:hlink>
        <a:srgbClr val="2A78DD"/>
      </a:hlink>
      <a:folHlink>
        <a:srgbClr val="004BC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chemeClr val="bg1">
              <a:lumMod val="8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for Corporate Template.pptx" id="{335EB939-13D6-4054-90D1-81490E217B1D}" vid="{2A36DA00-DE5B-4144-8869-3EDBCD84FE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Custom</PresentationFormat>
  <Slides>19</Slides>
  <Notes>2</Notes>
  <HiddenSlides>1</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Infor Corporate PowerPoint</vt:lpstr>
      <vt:lpstr>Persistent Memory Chatbot</vt:lpstr>
      <vt:lpstr>Agenda</vt:lpstr>
      <vt:lpstr>Big Picture</vt:lpstr>
      <vt:lpstr>Agent Overview</vt:lpstr>
      <vt:lpstr>Basic User Interaction Flowchart</vt:lpstr>
      <vt:lpstr>PowerPoint Presentation</vt:lpstr>
      <vt:lpstr>Step 0. Initial User Query</vt:lpstr>
      <vt:lpstr>What does a memory look like?</vt:lpstr>
      <vt:lpstr>Memory Creation Prompt</vt:lpstr>
      <vt:lpstr>Step 1. Memory Creation</vt:lpstr>
      <vt:lpstr>How does memory storage work?</vt:lpstr>
      <vt:lpstr>What does the MemoryDB look like?</vt:lpstr>
      <vt:lpstr>How does contradiction-checking work?</vt:lpstr>
      <vt:lpstr>How does contradiction checking work?</vt:lpstr>
      <vt:lpstr>Step 2. Memory Management</vt:lpstr>
      <vt:lpstr>Step 3. Retrieval</vt:lpstr>
      <vt:lpstr>Example with Real Prompts</vt:lpstr>
      <vt:lpstr>Snippet of Retrieval Prompt</vt:lpstr>
      <vt:lpstr>Summary of Project-to-date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Persistent Memory Chatbot</dc:title>
  <dc:subject/>
  <dc:creator>Connor Mccary</dc:creator>
  <cp:keywords/>
  <dc:description/>
  <cp:revision>2</cp:revision>
  <dcterms:created xsi:type="dcterms:W3CDTF">2024-06-14T14:45:19Z</dcterms:created>
  <dcterms:modified xsi:type="dcterms:W3CDTF">2024-06-25T13:16:51Z</dcterms:modified>
  <cp:category/>
</cp:coreProperties>
</file>