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06bde1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06bde1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06bde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06bde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406bde1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406bde1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406bde1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406bde1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406bde1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406bde1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406bde1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406bde1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72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13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135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3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8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5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9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88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26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" TargetMode="Externa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syukurikhsani.blogspot.com/2015/12/macam-macam-dashboar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nst490-analytics-dashboard.herokuap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mcdxc/Analytics-Dashbo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nst490-analytics-dashboard.herokuapp.com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" TargetMode="Externa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ynextmove.org/profile/summary/27-1024.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Internet-group-chat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nst490-analytics-dashboard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2227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B - Final Presentation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6B640"/>
                </a:solidFill>
              </a:rPr>
              <a:t>Sudin Amatya, Abby Demers, Curtis Ellison, Joshua May, Connor McDonald </a:t>
            </a:r>
            <a:endParaRPr sz="1600" b="1" dirty="0">
              <a:solidFill>
                <a:srgbClr val="16B64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Creation of a visualization dashboard</a:t>
            </a:r>
          </a:p>
          <a:p>
            <a:endParaRPr lang="en" sz="1600" dirty="0"/>
          </a:p>
          <a:p>
            <a:r>
              <a:rPr lang="en-US" sz="1600" dirty="0"/>
              <a:t>Dashboard shows collaboration analytics</a:t>
            </a:r>
            <a:endParaRPr lang="en" sz="1600" dirty="0"/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Uses game data</a:t>
            </a:r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Fuses technologies and techniques</a:t>
            </a:r>
            <a:endParaRPr sz="1600" dirty="0"/>
          </a:p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endParaRPr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2AF1C-DBF0-488A-B097-1956BB7D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8468" y="928689"/>
            <a:ext cx="3973832" cy="2282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C94CD-64E9-4D4A-9CFB-7BC0A01042BF}"/>
              </a:ext>
            </a:extLst>
          </p:cNvPr>
          <p:cNvSpPr txBox="1"/>
          <p:nvPr/>
        </p:nvSpPr>
        <p:spPr>
          <a:xfrm>
            <a:off x="-942257" y="5854698"/>
            <a:ext cx="8952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syukurikhsani.blogspot.com/2015/12/macam-macam-dashboar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9E65A-DFE7-459C-A26C-B11C88B81578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- Database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Created in MySQL Workbench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  <a:p>
            <a:pPr marL="114300" indent="0" fontAlgn="base">
              <a:buNone/>
            </a:pPr>
            <a:br>
              <a:rPr lang="en-US" sz="1400" dirty="0"/>
            </a:br>
            <a:endParaRPr lang="en-US" sz="1400" dirty="0"/>
          </a:p>
          <a:p>
            <a:pPr fontAlgn="base"/>
            <a:r>
              <a:rPr lang="en-US" sz="1400" dirty="0"/>
              <a:t>Focuses on message exchanges</a:t>
            </a:r>
          </a:p>
          <a:p>
            <a:pPr lvl="1" fontAlgn="base"/>
            <a:r>
              <a:rPr lang="en-US" dirty="0"/>
              <a:t>People grouped into teams</a:t>
            </a:r>
          </a:p>
          <a:p>
            <a:pPr lvl="1" fontAlgn="base"/>
            <a:r>
              <a:rPr lang="en-US" dirty="0"/>
              <a:t>Messages sent individually or as team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Manually Coded Test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CCD54C-96C8-47F6-8B46-278F47F2D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48" y="1177128"/>
            <a:ext cx="4396501" cy="278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99B45-3D89-48DC-AB70-A47CBAFB6EC4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Dashboard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Created in HTML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Uses JavaScript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Designed in CSS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Syncs with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Facilitated through </a:t>
            </a:r>
            <a:r>
              <a:rPr lang="en-US" sz="1600" dirty="0">
                <a:hlinkClick r:id="rId3"/>
              </a:rPr>
              <a:t>GitHub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716540-8662-4E24-970B-7571476DB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421"/>
          <a:stretch/>
        </p:blipFill>
        <p:spPr>
          <a:xfrm>
            <a:off x="3953214" y="1062804"/>
            <a:ext cx="4100286" cy="3017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9E001-A468-477C-8D1F-8EBB59064B91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Wireframed in Paint and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Logo made in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Page designed wtih CSS</a:t>
            </a:r>
            <a:endParaRPr sz="1600" dirty="0"/>
          </a:p>
        </p:txBody>
      </p:sp>
      <p:pic>
        <p:nvPicPr>
          <p:cNvPr id="6" name="Picture 5" descr="A person using a computer sitting on top of a table&#10;&#10;Description automatically generated">
            <a:extLst>
              <a:ext uri="{FF2B5EF4-FFF2-40B4-BE49-F238E27FC236}">
                <a16:creationId xmlns:a16="http://schemas.microsoft.com/office/drawing/2014/main" id="{3E625CB0-EFCE-4360-A10F-F0BFFF547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00661" y="2036885"/>
            <a:ext cx="4731716" cy="2661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CD553-D8F7-4002-AD5B-B403BE099C4E}"/>
              </a:ext>
            </a:extLst>
          </p:cNvPr>
          <p:cNvSpPr txBox="1"/>
          <p:nvPr/>
        </p:nvSpPr>
        <p:spPr>
          <a:xfrm>
            <a:off x="150000" y="52935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mynextmove.org/profile/summary/27-1024.0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157A9-F8CD-430A-931A-06E69A564A5D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Interpersonal Communication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GroupMe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Zoom</a:t>
            </a:r>
            <a:endParaRPr sz="16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F273E6E-D714-4763-A468-69E1D2042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12826" y="772810"/>
            <a:ext cx="4636106" cy="4636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F1731-D284-40CC-84BE-550605C0BBF2}"/>
              </a:ext>
            </a:extLst>
          </p:cNvPr>
          <p:cNvSpPr txBox="1"/>
          <p:nvPr/>
        </p:nvSpPr>
        <p:spPr>
          <a:xfrm>
            <a:off x="2150250" y="5293500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Internet-group-chat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7123C-5D72-4B48-AFB1-01D60B49308C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Interactive dashboard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524B81-12D9-4AF4-B856-F8470004B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292" y="523005"/>
            <a:ext cx="2604497" cy="399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F4C31-5961-425A-91F7-C62DA20297B8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165</TotalTime>
  <Words>159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Team B - Final Presentation</vt:lpstr>
      <vt:lpstr>About</vt:lpstr>
      <vt:lpstr>Development - Database</vt:lpstr>
      <vt:lpstr>Development - Dashboard</vt:lpstr>
      <vt:lpstr>Design</vt:lpstr>
      <vt:lpstr>Interpersonal Communication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 - Final Presentation</dc:title>
  <cp:lastModifiedBy>Joshua May</cp:lastModifiedBy>
  <cp:revision>6</cp:revision>
  <dcterms:modified xsi:type="dcterms:W3CDTF">2020-05-07T22:42:40Z</dcterms:modified>
</cp:coreProperties>
</file>