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4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06bde1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06bde1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06bde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06bde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06bde1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06bde1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406bde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406bde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06bde1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06bde1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406bde1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406bde1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72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13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3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8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5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8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2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yukurikhsani.blogspot.com/2015/12/macam-macam-dashboar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nst490-analytics-dashboard.herokuapp.com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mcdxc/Analytics-Dash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nst490-analytics-dashboard.herokuapp.com/index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ynextmove.org/profile/summary/27-1024.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Internet-group-chat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490-analytics-dashboard.herokuapp.com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2227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 - Final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6B640"/>
                </a:solidFill>
              </a:rPr>
              <a:t>Sudin Amatya, Abby Demers, Curtis Ellison, Joshua May, Connor McDonald </a:t>
            </a:r>
            <a:endParaRPr sz="1600" b="1" dirty="0">
              <a:solidFill>
                <a:srgbClr val="16B6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Creation of a visualization dashboard</a:t>
            </a:r>
          </a:p>
          <a:p>
            <a:endParaRPr lang="en" sz="1600" dirty="0"/>
          </a:p>
          <a:p>
            <a:r>
              <a:rPr lang="en-US" sz="1600" dirty="0"/>
              <a:t>Dashboard shows collaboration analytics</a:t>
            </a:r>
            <a:endParaRPr lang="en" sz="1600" dirty="0"/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Uses game data</a:t>
            </a:r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Fuses technologies and techniques</a:t>
            </a:r>
            <a:endParaRPr sz="1600" dirty="0"/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endParaRPr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2AF1C-DBF0-488A-B097-1956BB7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8468" y="928689"/>
            <a:ext cx="3973832" cy="228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C94CD-64E9-4D4A-9CFB-7BC0A01042BF}"/>
              </a:ext>
            </a:extLst>
          </p:cNvPr>
          <p:cNvSpPr txBox="1"/>
          <p:nvPr/>
        </p:nvSpPr>
        <p:spPr>
          <a:xfrm>
            <a:off x="-942257" y="5854698"/>
            <a:ext cx="8952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yukurikhsani.blogspot.com/2015/12/macam-macam-dashboar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01008E0-17BC-4C4F-ABD0-A56149A5F97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Database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MySQL Workbench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114300" indent="0" fontAlgn="base">
              <a:buNone/>
            </a:pPr>
            <a:br>
              <a:rPr lang="en-US" sz="1400" dirty="0"/>
            </a:br>
            <a:endParaRPr lang="en-US" sz="1400" dirty="0"/>
          </a:p>
          <a:p>
            <a:pPr fontAlgn="base"/>
            <a:r>
              <a:rPr lang="en-US" sz="1400" dirty="0"/>
              <a:t>Focuses on message exchanges</a:t>
            </a:r>
          </a:p>
          <a:p>
            <a:pPr lvl="1" fontAlgn="base"/>
            <a:r>
              <a:rPr lang="en-US" dirty="0"/>
              <a:t>People grouped into teams</a:t>
            </a:r>
          </a:p>
          <a:p>
            <a:pPr lvl="1" fontAlgn="base"/>
            <a:r>
              <a:rPr lang="en-US" dirty="0"/>
              <a:t>Messages sent individually or as team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Manually Coded Test Data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689D4-A396-42DB-9DF7-4FCA38B3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44" y="1277258"/>
            <a:ext cx="4687114" cy="2973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5AE2702-2212-46CF-A478-739A1D26FB95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4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Dashboard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HTML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Uses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Designed </a:t>
            </a:r>
            <a:r>
              <a:rPr lang="en-US" sz="1600" dirty="0"/>
              <a:t>with</a:t>
            </a:r>
            <a:r>
              <a:rPr lang="en" sz="1600" dirty="0"/>
              <a:t> CSS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Syncs with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Facilitated by </a:t>
            </a:r>
            <a:r>
              <a:rPr lang="en" sz="1600" dirty="0">
                <a:hlinkClick r:id="rId3"/>
              </a:rPr>
              <a:t>G</a:t>
            </a:r>
            <a:r>
              <a:rPr lang="en-US" sz="1600" dirty="0" err="1">
                <a:hlinkClick r:id="rId3"/>
              </a:rPr>
              <a:t>itHub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Data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450" dirty="0"/>
              <a:t>Server: </a:t>
            </a:r>
            <a:r>
              <a:rPr lang="en-US" sz="1450" dirty="0" err="1"/>
              <a:t>nodeJS</a:t>
            </a:r>
            <a:endParaRPr lang="en-US" sz="1450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450" dirty="0"/>
              <a:t>Database: </a:t>
            </a:r>
            <a:r>
              <a:rPr lang="en-US" sz="1450" dirty="0" err="1"/>
              <a:t>BlueHost</a:t>
            </a:r>
            <a:endParaRPr sz="14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16540-8662-4E24-970B-7571476D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21"/>
          <a:stretch/>
        </p:blipFill>
        <p:spPr>
          <a:xfrm>
            <a:off x="3953214" y="1062804"/>
            <a:ext cx="4100286" cy="3017892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50DDB1F-4506-44F2-8E4E-B28364077A12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5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Wireframed in Paint and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Logo made in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Page designed wtih CSS</a:t>
            </a:r>
            <a:endParaRPr sz="1600" dirty="0"/>
          </a:p>
        </p:txBody>
      </p:sp>
      <p:pic>
        <p:nvPicPr>
          <p:cNvPr id="6" name="Picture 5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3E625CB0-EFCE-4360-A10F-F0BFFF54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0661" y="2036885"/>
            <a:ext cx="4731716" cy="266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CD553-D8F7-4002-AD5B-B403BE099C4E}"/>
              </a:ext>
            </a:extLst>
          </p:cNvPr>
          <p:cNvSpPr txBox="1"/>
          <p:nvPr/>
        </p:nvSpPr>
        <p:spPr>
          <a:xfrm>
            <a:off x="150000" y="529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mynextmove.org/profile/summary/27-1024.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67C50BF-62F3-4541-90EC-8931668326F0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Interpersonal Communication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GroupMe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Zoom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F273E6E-D714-4763-A468-69E1D204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2826" y="772810"/>
            <a:ext cx="4636106" cy="4636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1731-D284-40CC-84BE-550605C0BBF2}"/>
              </a:ext>
            </a:extLst>
          </p:cNvPr>
          <p:cNvSpPr txBox="1"/>
          <p:nvPr/>
        </p:nvSpPr>
        <p:spPr>
          <a:xfrm>
            <a:off x="2150250" y="52935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Internet-group-chat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3D94664-CD27-47F8-B710-345DEC25D49F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Interactive dashboard</a:t>
            </a:r>
            <a:endParaRPr sz="16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4F58938-710C-4FFF-8C66-9ABD19D2ADF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inst490-analytics-dashboard.herokuapp.com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E8E0D-6AEB-4138-8498-C0164BFBF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1" y="198829"/>
            <a:ext cx="4214813" cy="4441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170</TotalTime>
  <Words>168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Team B - Final Presentation</vt:lpstr>
      <vt:lpstr>About</vt:lpstr>
      <vt:lpstr>Development - Database</vt:lpstr>
      <vt:lpstr>Development - Dashboard</vt:lpstr>
      <vt:lpstr>Design</vt:lpstr>
      <vt:lpstr>Interpersonal Communication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 - Final Presentation</dc:title>
  <cp:lastModifiedBy>Joshua May</cp:lastModifiedBy>
  <cp:revision>7</cp:revision>
  <dcterms:modified xsi:type="dcterms:W3CDTF">2020-05-07T22:19:26Z</dcterms:modified>
</cp:coreProperties>
</file>