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B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49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7406bde1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7406bde1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406bde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406bde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7406bde1b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7406bde1b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406bde1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406bde1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406bde1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406bde1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406bde1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406bde1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8722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1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13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6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135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330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389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44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15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150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499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885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https://inst490-analytics-dashboard.herokuapp.com/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426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inst490-analytics-dashboard.herokuapp.com" TargetMode="Externa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syukurikhsani.blogspot.com/2015/12/macam-macam-dashboar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inst490-analytics-dashboard.herokuapp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inst490-analytics-dashboard.herokuapp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inst490-analytics-dashboard.herokuapp.com" TargetMode="Externa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mynextmove.org/profile/summary/27-1024.0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inst490-analytics-dashboard.herokuapp.com" TargetMode="Externa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Internet-group-chat.sv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inst490-analytics-dashboard.herokuapp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22279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B - Final Presentation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16B640"/>
                </a:solidFill>
              </a:rPr>
              <a:t>Sudin Amatya, Abby Demers, Curtis Ellison, Joshua May, Connor McDonald </a:t>
            </a:r>
            <a:endParaRPr sz="1600" b="1" dirty="0">
              <a:solidFill>
                <a:srgbClr val="16B64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dirty="0"/>
              <a:t>Creation of a visualization dashboard</a:t>
            </a:r>
          </a:p>
          <a:p>
            <a:endParaRPr lang="en" sz="1600" dirty="0"/>
          </a:p>
          <a:p>
            <a:r>
              <a:rPr lang="en-US" sz="1600" dirty="0"/>
              <a:t>Dashboard shows collaboration analytics</a:t>
            </a:r>
            <a:endParaRPr lang="en" sz="1600" dirty="0"/>
          </a:p>
          <a:p>
            <a:pPr marL="114300" indent="0">
              <a:buNone/>
            </a:pPr>
            <a:endParaRPr sz="1600" dirty="0"/>
          </a:p>
          <a:p>
            <a:r>
              <a:rPr lang="en" sz="1600" dirty="0"/>
              <a:t>Uses game data</a:t>
            </a:r>
          </a:p>
          <a:p>
            <a:pPr marL="114300" indent="0">
              <a:buNone/>
            </a:pPr>
            <a:endParaRPr sz="1600" dirty="0"/>
          </a:p>
          <a:p>
            <a:r>
              <a:rPr lang="en" sz="1600" dirty="0"/>
              <a:t>Fuses technologies and techniques</a:t>
            </a:r>
            <a:endParaRPr sz="1600" dirty="0"/>
          </a:p>
          <a:p>
            <a:pPr marL="742950" indent="-285750">
              <a:spcBef>
                <a:spcPts val="1600"/>
              </a:spcBef>
              <a:spcAft>
                <a:spcPts val="1600"/>
              </a:spcAft>
            </a:pPr>
            <a:endParaRPr sz="16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2AF1C-DBF0-488A-B097-1956BB7D3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58468" y="928689"/>
            <a:ext cx="3973832" cy="2282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C94CD-64E9-4D4A-9CFB-7BC0A01042BF}"/>
              </a:ext>
            </a:extLst>
          </p:cNvPr>
          <p:cNvSpPr txBox="1"/>
          <p:nvPr/>
        </p:nvSpPr>
        <p:spPr>
          <a:xfrm>
            <a:off x="-942257" y="5854698"/>
            <a:ext cx="8952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syukurikhsani.blogspot.com/2015/12/macam-macam-dashboard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001008E0-17BC-4C4F-ABD0-A56149A5F973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6" action="ppaction://hlinkfile"/>
              </a:rPr>
              <a:t>https://inst490-analytics-dashboard.herokuapp.com/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Database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Created in MySQL Workbench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114300" indent="0" fontAlgn="base">
              <a:buNone/>
            </a:pPr>
            <a:br>
              <a:rPr lang="en-US" sz="1400" dirty="0"/>
            </a:br>
            <a:endParaRPr lang="en-US" sz="1400" dirty="0"/>
          </a:p>
          <a:p>
            <a:pPr fontAlgn="base"/>
            <a:r>
              <a:rPr lang="en-US" sz="1400" dirty="0"/>
              <a:t>Focuses on message exchanges</a:t>
            </a:r>
          </a:p>
          <a:p>
            <a:pPr lvl="1" fontAlgn="base"/>
            <a:r>
              <a:rPr lang="en-US" dirty="0"/>
              <a:t>People grouped into teams</a:t>
            </a:r>
          </a:p>
          <a:p>
            <a:pPr lvl="1" fontAlgn="base"/>
            <a:r>
              <a:rPr lang="en-US" dirty="0"/>
              <a:t>Messages sent individually or as team.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Manually Coded Test Data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A33DED6-5919-419C-8B5D-CBC48BAE0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804" y="1155899"/>
            <a:ext cx="3671646" cy="2835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D7C6DBB5-C96F-47F8-B41C-C70042FEB137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4" action="ppaction://hlinkfile"/>
              </a:rPr>
              <a:t>https://inst490-analytics-dashboard.herokuapp.com/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- Dashboard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Created in HTML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Uses JavaScript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Designed in CSS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Syncs with database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Vessel for other multimedia</a:t>
            </a: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716540-8662-4E24-970B-7571476DB6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421"/>
          <a:stretch/>
        </p:blipFill>
        <p:spPr>
          <a:xfrm>
            <a:off x="3953214" y="1062804"/>
            <a:ext cx="4100286" cy="3017892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C9AF3AD-D28F-4562-B214-2973E02D57E4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4" action="ppaction://hlinkfile"/>
              </a:rPr>
              <a:t>https://inst490-analytics-dashboard.herokuapp.com/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Wireframed in Paint and PowerPoint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Logo made in PowerPoint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Page designed wtih CSS</a:t>
            </a:r>
            <a:endParaRPr sz="1600" dirty="0"/>
          </a:p>
        </p:txBody>
      </p:sp>
      <p:pic>
        <p:nvPicPr>
          <p:cNvPr id="6" name="Picture 5" descr="A person using a computer sitting on top of a table&#10;&#10;Description automatically generated">
            <a:extLst>
              <a:ext uri="{FF2B5EF4-FFF2-40B4-BE49-F238E27FC236}">
                <a16:creationId xmlns:a16="http://schemas.microsoft.com/office/drawing/2014/main" id="{3E625CB0-EFCE-4360-A10F-F0BFFF547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00661" y="2036885"/>
            <a:ext cx="4731716" cy="2661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6CD553-D8F7-4002-AD5B-B403BE099C4E}"/>
              </a:ext>
            </a:extLst>
          </p:cNvPr>
          <p:cNvSpPr txBox="1"/>
          <p:nvPr/>
        </p:nvSpPr>
        <p:spPr>
          <a:xfrm>
            <a:off x="150000" y="52935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mynextmove.org/profile/summary/27-1024.00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4E469FC6-6CB8-48D7-8D60-D90B42E72F02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6" action="ppaction://hlinkfile"/>
              </a:rPr>
              <a:t>https://inst490-analytics-dashboard.herokuapp.com/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Interpersonal Communication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GroupMe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Zoom</a:t>
            </a:r>
            <a:endParaRPr sz="1600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3F273E6E-D714-4763-A468-69E1D2042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12826" y="772810"/>
            <a:ext cx="4636106" cy="4636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FF1731-D284-40CC-84BE-550605C0BBF2}"/>
              </a:ext>
            </a:extLst>
          </p:cNvPr>
          <p:cNvSpPr txBox="1"/>
          <p:nvPr/>
        </p:nvSpPr>
        <p:spPr>
          <a:xfrm>
            <a:off x="2150250" y="5293500"/>
            <a:ext cx="514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commons.wikimedia.org/wiki/File:Internet-group-chat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4E77E5AF-DE3B-4C03-946D-7EEAD096D433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6" action="ppaction://hlinkfile"/>
              </a:rPr>
              <a:t>https://inst490-analytics-dashboard.herokuapp.com/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Interactive dashboard</a:t>
            </a: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524B81-12D9-4AF4-B856-F8470004B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292" y="523005"/>
            <a:ext cx="2604497" cy="399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0133C32-0A3C-4DCF-920F-972252DCE02F}"/>
              </a:ext>
            </a:extLst>
          </p:cNvPr>
          <p:cNvSpPr txBox="1">
            <a:spLocks/>
          </p:cNvSpPr>
          <p:nvPr/>
        </p:nvSpPr>
        <p:spPr>
          <a:xfrm>
            <a:off x="-50006" y="4698475"/>
            <a:ext cx="9144000" cy="40719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4" action="ppaction://hlinkfile"/>
              </a:rPr>
              <a:t>https://inst490-analytics-dashboard.herokuapp.com/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162</TotalTime>
  <Words>180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Team B - Final Presentation</vt:lpstr>
      <vt:lpstr>About</vt:lpstr>
      <vt:lpstr>Development - Database</vt:lpstr>
      <vt:lpstr>Development - Dashboard</vt:lpstr>
      <vt:lpstr>Design</vt:lpstr>
      <vt:lpstr>Interpersonal Communication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B - Final Presentation</dc:title>
  <cp:lastModifiedBy>Joshua May</cp:lastModifiedBy>
  <cp:revision>4</cp:revision>
  <dcterms:modified xsi:type="dcterms:W3CDTF">2020-05-07T18:10:10Z</dcterms:modified>
</cp:coreProperties>
</file>