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06bde1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06bde1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06bde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06bde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06bde1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06bde1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406bde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406bde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06bde1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06bde1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406bde1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406bde1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72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13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35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3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8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5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9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88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26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index.html" TargetMode="Externa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syukurikhsani.blogspot.com/2015/12/macam-macam-dashboar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nst490-analytics-dashboard.herokuapp.com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nst490-analytics-dashboard.herokuapp.com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index.html" TargetMode="Externa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ynextmove.org/profile/summary/27-1024.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st490-analytics-dashboard.herokuapp.com/index.html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Internet-group-chat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490-analytics-dashboard.herokuapp.com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2227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B - Final Presentation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6B640"/>
                </a:solidFill>
              </a:rPr>
              <a:t>Sudin Amatya, Abby Demers, Curtis Ellison, Joshua May, Connor McDonald </a:t>
            </a:r>
            <a:endParaRPr sz="1600" b="1" dirty="0">
              <a:solidFill>
                <a:srgbClr val="16B64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Creation of a visualization dashboard</a:t>
            </a:r>
          </a:p>
          <a:p>
            <a:endParaRPr lang="en" sz="1600" dirty="0"/>
          </a:p>
          <a:p>
            <a:r>
              <a:rPr lang="en-US" sz="1600" dirty="0"/>
              <a:t>Dashboard shows collaboration analytics</a:t>
            </a:r>
            <a:endParaRPr lang="en" sz="1600" dirty="0"/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Uses game data</a:t>
            </a:r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Fuses technologies and techniques</a:t>
            </a:r>
            <a:endParaRPr sz="1600" dirty="0"/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endParaRPr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2AF1C-DBF0-488A-B097-1956BB7D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8468" y="928689"/>
            <a:ext cx="3973832" cy="2282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C94CD-64E9-4D4A-9CFB-7BC0A01042BF}"/>
              </a:ext>
            </a:extLst>
          </p:cNvPr>
          <p:cNvSpPr txBox="1"/>
          <p:nvPr/>
        </p:nvSpPr>
        <p:spPr>
          <a:xfrm>
            <a:off x="-942257" y="5854698"/>
            <a:ext cx="8952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syukurikhsani.blogspot.com/2015/12/macam-macam-dashboar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01008E0-17BC-4C4F-ABD0-A56149A5F973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Database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Created in MySQL Workbench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/>
          </a:p>
          <a:p>
            <a:pPr marL="114300" indent="0" fontAlgn="base">
              <a:buNone/>
            </a:pPr>
            <a:br>
              <a:rPr lang="en-US" sz="1400"/>
            </a:br>
            <a:endParaRPr lang="en-US" sz="1400"/>
          </a:p>
          <a:p>
            <a:pPr fontAlgn="base"/>
            <a:r>
              <a:rPr lang="en-US" sz="1400"/>
              <a:t>Focuses on message exchanges</a:t>
            </a:r>
          </a:p>
          <a:p>
            <a:pPr lvl="1" fontAlgn="base"/>
            <a:r>
              <a:rPr lang="en-US"/>
              <a:t>People grouped into teams</a:t>
            </a:r>
          </a:p>
          <a:p>
            <a:pPr lvl="1" fontAlgn="base"/>
            <a:r>
              <a:rPr lang="en-US"/>
              <a:t>Messages sent individually or as team.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Manually Coded Test Data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A33DED6-5919-419C-8B5D-CBC48BAE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04" y="1155899"/>
            <a:ext cx="3671646" cy="283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8662A6D-3A95-4CE0-B65B-CC3DABEF51CF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4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Dashboard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Created in HTML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Uses JavaScript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Designed in CSS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Syncs with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Vessel for other multimedia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716540-8662-4E24-970B-7571476DB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21"/>
          <a:stretch/>
        </p:blipFill>
        <p:spPr>
          <a:xfrm>
            <a:off x="3953214" y="1062804"/>
            <a:ext cx="4100286" cy="3017892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4C61A67-A161-4893-BBA4-992A8C2AAED7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4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Wireframed in Paint and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Logo made in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Page designed wtih CSS</a:t>
            </a:r>
            <a:endParaRPr sz="1600" dirty="0"/>
          </a:p>
        </p:txBody>
      </p:sp>
      <p:pic>
        <p:nvPicPr>
          <p:cNvPr id="6" name="Picture 5" descr="A person using a computer sitting on top of a table&#10;&#10;Description automatically generated">
            <a:extLst>
              <a:ext uri="{FF2B5EF4-FFF2-40B4-BE49-F238E27FC236}">
                <a16:creationId xmlns:a16="http://schemas.microsoft.com/office/drawing/2014/main" id="{3E625CB0-EFCE-4360-A10F-F0BFFF54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00661" y="2036885"/>
            <a:ext cx="4731716" cy="266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CD553-D8F7-4002-AD5B-B403BE099C4E}"/>
              </a:ext>
            </a:extLst>
          </p:cNvPr>
          <p:cNvSpPr txBox="1"/>
          <p:nvPr/>
        </p:nvSpPr>
        <p:spPr>
          <a:xfrm>
            <a:off x="150000" y="52935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mynextmove.org/profile/summary/27-1024.0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EB0CD72-3DF3-43AE-B46E-8FF5E4957F26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Interpersonal Communication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GroupMe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Zoom</a:t>
            </a:r>
            <a:endParaRPr sz="16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F273E6E-D714-4763-A468-69E1D2042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12826" y="772810"/>
            <a:ext cx="4636106" cy="4636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F1731-D284-40CC-84BE-550605C0BBF2}"/>
              </a:ext>
            </a:extLst>
          </p:cNvPr>
          <p:cNvSpPr txBox="1"/>
          <p:nvPr/>
        </p:nvSpPr>
        <p:spPr>
          <a:xfrm>
            <a:off x="2150250" y="5293500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Internet-group-chat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39A0BF6-89CB-41F4-81AB-32E9A1F9A302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/>
              </a:rPr>
              <a:t>inst490-analytics-dashboard.herokuapp.com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Interactive dashboard</a:t>
            </a:r>
            <a:endParaRPr sz="1600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C0DE54B6-7E5F-484A-99CF-8867B9ADA623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inst490-analytics-dashboard.herokuapp.com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750E6-4908-42D2-BC46-164E8133A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92" y="445025"/>
            <a:ext cx="3476117" cy="397270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170</TotalTime>
  <Words>142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Team B - Final Presentation</vt:lpstr>
      <vt:lpstr>About</vt:lpstr>
      <vt:lpstr>Development - Database</vt:lpstr>
      <vt:lpstr>Development - Dashboard</vt:lpstr>
      <vt:lpstr>Design</vt:lpstr>
      <vt:lpstr>Interpersonal Communication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 - Final Presentation</dc:title>
  <cp:lastModifiedBy>Joshua May</cp:lastModifiedBy>
  <cp:revision>5</cp:revision>
  <dcterms:modified xsi:type="dcterms:W3CDTF">2020-05-07T21:24:24Z</dcterms:modified>
</cp:coreProperties>
</file>