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mcdxc/Analytics-Dash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nst490-analytics-dashboard.herokuapp.com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490-analytics-dashboard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E65A-DFE7-459C-A26C-B11C88B81578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- Database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114300" indent="0" fontAlgn="base">
              <a:buNone/>
            </a:pP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sz="1400" dirty="0"/>
              <a:t>Focuses on message exchanges</a:t>
            </a:r>
          </a:p>
          <a:p>
            <a:pPr lvl="1" fontAlgn="base"/>
            <a:r>
              <a:rPr lang="en-US" dirty="0"/>
              <a:t>People grouped into teams</a:t>
            </a:r>
          </a:p>
          <a:p>
            <a:pPr lvl="1" fontAlgn="base"/>
            <a:r>
              <a:rPr lang="en-US" dirty="0"/>
              <a:t>Messages sent individually or as team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Manually Coded Test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CD54C-96C8-47F6-8B46-278F47F2D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48" y="1177128"/>
            <a:ext cx="4396501" cy="2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99B45-3D89-48DC-AB70-A47CBAFB6EC4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in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Facilitated through </a:t>
            </a:r>
            <a:r>
              <a:rPr lang="en-US" sz="1600" dirty="0">
                <a:hlinkClick r:id="rId3"/>
              </a:rPr>
              <a:t>GitHub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9E001-A468-477C-8D1F-8EBB59064B91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157A9-F8CD-430A-931A-06E69A564A5D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7123C-5D72-4B48-AFB1-01D60B49308C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F4C31-5961-425A-91F7-C62DA20297B8}"/>
              </a:ext>
            </a:extLst>
          </p:cNvPr>
          <p:cNvSpPr txBox="1"/>
          <p:nvPr/>
        </p:nvSpPr>
        <p:spPr>
          <a:xfrm>
            <a:off x="111682" y="4703926"/>
            <a:ext cx="892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https://inst490-analytics-dashboard.herokuapp.com/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DBF36-6ADE-49F6-8FD7-DADF4D80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31" y="574625"/>
            <a:ext cx="3848391" cy="357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165</TotalTime>
  <Words>159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7</cp:revision>
  <dcterms:modified xsi:type="dcterms:W3CDTF">2020-05-07T23:10:05Z</dcterms:modified>
</cp:coreProperties>
</file>