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 - 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Sudin Amatya, Abby Demers, Curtis Ellison, Joshua May, Connor McDonald</a:t>
            </a: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Creation of a visualization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game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Fuses technologies and techniques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Database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MySQL Workbench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Coded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in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Syncs with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Vessel for other multimedia (Tableau, PDF, 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Wireframed in Paint and PowerPoint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made in PowerPoint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designed wtih CSS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dashboard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