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4C557-B3FC-525B-FE07-29A31FE76429}" v="119" dt="2025-08-09T12:02:13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, Connor" userId="S::connor.martin4@snhu.edu::fa8a135b-af29-482b-a5b0-d120342e5a9d" providerId="AD" clId="Web-{FB54C557-B3FC-525B-FE07-29A31FE76429}"/>
    <pc:docChg chg="addSld modSld sldOrd addMainMaster delMainMaster">
      <pc:chgData name="Martin, Connor" userId="S::connor.martin4@snhu.edu::fa8a135b-af29-482b-a5b0-d120342e5a9d" providerId="AD" clId="Web-{FB54C557-B3FC-525B-FE07-29A31FE76429}" dt="2025-08-09T12:02:13.411" v="102" actId="1076"/>
      <pc:docMkLst>
        <pc:docMk/>
      </pc:docMkLst>
      <pc:sldChg chg="modSp mod modClrScheme chgLayout">
        <pc:chgData name="Martin, Connor" userId="S::connor.martin4@snhu.edu::fa8a135b-af29-482b-a5b0-d120342e5a9d" providerId="AD" clId="Web-{FB54C557-B3FC-525B-FE07-29A31FE76429}" dt="2025-08-09T11:57:20.054" v="44"/>
        <pc:sldMkLst>
          <pc:docMk/>
          <pc:sldMk cId="109857222" sldId="256"/>
        </pc:sldMkLst>
        <pc:spChg chg="mod ord">
          <ac:chgData name="Martin, Connor" userId="S::connor.martin4@snhu.edu::fa8a135b-af29-482b-a5b0-d120342e5a9d" providerId="AD" clId="Web-{FB54C557-B3FC-525B-FE07-29A31FE76429}" dt="2025-08-09T11:57:20.054" v="4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rtin, Connor" userId="S::connor.martin4@snhu.edu::fa8a135b-af29-482b-a5b0-d120342e5a9d" providerId="AD" clId="Web-{FB54C557-B3FC-525B-FE07-29A31FE76429}" dt="2025-08-09T11:57:20.054" v="4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rtin, Connor" userId="S::connor.martin4@snhu.edu::fa8a135b-af29-482b-a5b0-d120342e5a9d" providerId="AD" clId="Web-{FB54C557-B3FC-525B-FE07-29A31FE76429}" dt="2025-08-09T12:00:58.014" v="75" actId="20577"/>
        <pc:sldMkLst>
          <pc:docMk/>
          <pc:sldMk cId="4228736559" sldId="257"/>
        </pc:sldMkLst>
        <pc:spChg chg="mod ord">
          <ac:chgData name="Martin, Connor" userId="S::connor.martin4@snhu.edu::fa8a135b-af29-482b-a5b0-d120342e5a9d" providerId="AD" clId="Web-{FB54C557-B3FC-525B-FE07-29A31FE76429}" dt="2025-08-09T12:00:58.014" v="75" actId="20577"/>
          <ac:spMkLst>
            <pc:docMk/>
            <pc:sldMk cId="4228736559" sldId="257"/>
            <ac:spMk id="2" creationId="{D0AACCDC-EC9A-F1EF-3DB6-09C183EEE158}"/>
          </ac:spMkLst>
        </pc:spChg>
        <pc:spChg chg="mod ord">
          <ac:chgData name="Martin, Connor" userId="S::connor.martin4@snhu.edu::fa8a135b-af29-482b-a5b0-d120342e5a9d" providerId="AD" clId="Web-{FB54C557-B3FC-525B-FE07-29A31FE76429}" dt="2025-08-09T12:00:44.294" v="67" actId="20577"/>
          <ac:spMkLst>
            <pc:docMk/>
            <pc:sldMk cId="4228736559" sldId="257"/>
            <ac:spMk id="3" creationId="{40C49CF7-5B1C-4C32-7570-435D11084F7A}"/>
          </ac:spMkLst>
        </pc:spChg>
      </pc:sldChg>
      <pc:sldChg chg="modSp new mod modClrScheme chgLayout">
        <pc:chgData name="Martin, Connor" userId="S::connor.martin4@snhu.edu::fa8a135b-af29-482b-a5b0-d120342e5a9d" providerId="AD" clId="Web-{FB54C557-B3FC-525B-FE07-29A31FE76429}" dt="2025-08-09T12:01:36.377" v="85" actId="20577"/>
        <pc:sldMkLst>
          <pc:docMk/>
          <pc:sldMk cId="1823303723" sldId="258"/>
        </pc:sldMkLst>
        <pc:spChg chg="mod ord">
          <ac:chgData name="Martin, Connor" userId="S::connor.martin4@snhu.edu::fa8a135b-af29-482b-a5b0-d120342e5a9d" providerId="AD" clId="Web-{FB54C557-B3FC-525B-FE07-29A31FE76429}" dt="2025-08-09T12:01:22.250" v="81" actId="20577"/>
          <ac:spMkLst>
            <pc:docMk/>
            <pc:sldMk cId="1823303723" sldId="258"/>
            <ac:spMk id="2" creationId="{CFB44129-ADED-A842-01A3-94CF3599CA13}"/>
          </ac:spMkLst>
        </pc:spChg>
        <pc:spChg chg="mod ord">
          <ac:chgData name="Martin, Connor" userId="S::connor.martin4@snhu.edu::fa8a135b-af29-482b-a5b0-d120342e5a9d" providerId="AD" clId="Web-{FB54C557-B3FC-525B-FE07-29A31FE76429}" dt="2025-08-09T12:01:36.377" v="85" actId="20577"/>
          <ac:spMkLst>
            <pc:docMk/>
            <pc:sldMk cId="1823303723" sldId="258"/>
            <ac:spMk id="3" creationId="{9F54926C-4B58-485B-ABBA-A30EB3C04983}"/>
          </ac:spMkLst>
        </pc:spChg>
      </pc:sldChg>
      <pc:sldChg chg="modSp new mod modClrScheme chgLayout">
        <pc:chgData name="Martin, Connor" userId="S::connor.martin4@snhu.edu::fa8a135b-af29-482b-a5b0-d120342e5a9d" providerId="AD" clId="Web-{FB54C557-B3FC-525B-FE07-29A31FE76429}" dt="2025-08-09T12:01:52.816" v="93" actId="20577"/>
        <pc:sldMkLst>
          <pc:docMk/>
          <pc:sldMk cId="2655355429" sldId="259"/>
        </pc:sldMkLst>
        <pc:spChg chg="mod ord">
          <ac:chgData name="Martin, Connor" userId="S::connor.martin4@snhu.edu::fa8a135b-af29-482b-a5b0-d120342e5a9d" providerId="AD" clId="Web-{FB54C557-B3FC-525B-FE07-29A31FE76429}" dt="2025-08-09T12:01:47.722" v="90" actId="20577"/>
          <ac:spMkLst>
            <pc:docMk/>
            <pc:sldMk cId="2655355429" sldId="259"/>
            <ac:spMk id="2" creationId="{8A4B6DE3-F608-3F3D-9761-40BD29B1CD37}"/>
          </ac:spMkLst>
        </pc:spChg>
        <pc:spChg chg="mod ord">
          <ac:chgData name="Martin, Connor" userId="S::connor.martin4@snhu.edu::fa8a135b-af29-482b-a5b0-d120342e5a9d" providerId="AD" clId="Web-{FB54C557-B3FC-525B-FE07-29A31FE76429}" dt="2025-08-09T12:01:52.816" v="93" actId="20577"/>
          <ac:spMkLst>
            <pc:docMk/>
            <pc:sldMk cId="2655355429" sldId="259"/>
            <ac:spMk id="3" creationId="{551A5890-1160-AFDE-94B0-20F8A19C5393}"/>
          </ac:spMkLst>
        </pc:spChg>
      </pc:sldChg>
      <pc:sldChg chg="modSp new mod modClrScheme chgLayout">
        <pc:chgData name="Martin, Connor" userId="S::connor.martin4@snhu.edu::fa8a135b-af29-482b-a5b0-d120342e5a9d" providerId="AD" clId="Web-{FB54C557-B3FC-525B-FE07-29A31FE76429}" dt="2025-08-09T12:02:13.411" v="102" actId="1076"/>
        <pc:sldMkLst>
          <pc:docMk/>
          <pc:sldMk cId="621763321" sldId="260"/>
        </pc:sldMkLst>
        <pc:spChg chg="mod ord">
          <ac:chgData name="Martin, Connor" userId="S::connor.martin4@snhu.edu::fa8a135b-af29-482b-a5b0-d120342e5a9d" providerId="AD" clId="Web-{FB54C557-B3FC-525B-FE07-29A31FE76429}" dt="2025-08-09T12:02:10.005" v="101" actId="20577"/>
          <ac:spMkLst>
            <pc:docMk/>
            <pc:sldMk cId="621763321" sldId="260"/>
            <ac:spMk id="2" creationId="{C97A5158-7F60-0E8F-44F5-C854E64E8EAA}"/>
          </ac:spMkLst>
        </pc:spChg>
        <pc:spChg chg="mod ord">
          <ac:chgData name="Martin, Connor" userId="S::connor.martin4@snhu.edu::fa8a135b-af29-482b-a5b0-d120342e5a9d" providerId="AD" clId="Web-{FB54C557-B3FC-525B-FE07-29A31FE76429}" dt="2025-08-09T12:02:13.411" v="102" actId="1076"/>
          <ac:spMkLst>
            <pc:docMk/>
            <pc:sldMk cId="621763321" sldId="260"/>
            <ac:spMk id="3" creationId="{F1324333-F5D1-6AB7-B71F-7B19E085EFAE}"/>
          </ac:spMkLst>
        </pc:spChg>
      </pc:sldChg>
      <pc:sldChg chg="modSp new mod ord modClrScheme chgLayout">
        <pc:chgData name="Martin, Connor" userId="S::connor.martin4@snhu.edu::fa8a135b-af29-482b-a5b0-d120342e5a9d" providerId="AD" clId="Web-{FB54C557-B3FC-525B-FE07-29A31FE76429}" dt="2025-08-09T11:57:20.054" v="44"/>
        <pc:sldMkLst>
          <pc:docMk/>
          <pc:sldMk cId="301229150" sldId="261"/>
        </pc:sldMkLst>
        <pc:spChg chg="mod ord">
          <ac:chgData name="Martin, Connor" userId="S::connor.martin4@snhu.edu::fa8a135b-af29-482b-a5b0-d120342e5a9d" providerId="AD" clId="Web-{FB54C557-B3FC-525B-FE07-29A31FE76429}" dt="2025-08-09T11:57:20.054" v="44"/>
          <ac:spMkLst>
            <pc:docMk/>
            <pc:sldMk cId="301229150" sldId="261"/>
            <ac:spMk id="2" creationId="{46C441F4-74D1-273B-7F9F-A7FAD395ACC5}"/>
          </ac:spMkLst>
        </pc:spChg>
        <pc:spChg chg="mod ord">
          <ac:chgData name="Martin, Connor" userId="S::connor.martin4@snhu.edu::fa8a135b-af29-482b-a5b0-d120342e5a9d" providerId="AD" clId="Web-{FB54C557-B3FC-525B-FE07-29A31FE76429}" dt="2025-08-09T11:57:20.054" v="44"/>
          <ac:spMkLst>
            <pc:docMk/>
            <pc:sldMk cId="301229150" sldId="261"/>
            <ac:spMk id="3" creationId="{81F9A482-9702-7117-28B7-2B9E6715954C}"/>
          </ac:spMkLst>
        </pc:spChg>
      </pc:sldChg>
      <pc:sldChg chg="modSp new">
        <pc:chgData name="Martin, Connor" userId="S::connor.martin4@snhu.edu::fa8a135b-af29-482b-a5b0-d120342e5a9d" providerId="AD" clId="Web-{FB54C557-B3FC-525B-FE07-29A31FE76429}" dt="2025-08-09T12:00:54.685" v="74" actId="20577"/>
        <pc:sldMkLst>
          <pc:docMk/>
          <pc:sldMk cId="566133666" sldId="262"/>
        </pc:sldMkLst>
        <pc:spChg chg="mod">
          <ac:chgData name="Martin, Connor" userId="S::connor.martin4@snhu.edu::fa8a135b-af29-482b-a5b0-d120342e5a9d" providerId="AD" clId="Web-{FB54C557-B3FC-525B-FE07-29A31FE76429}" dt="2025-08-09T12:00:54.685" v="74" actId="20577"/>
          <ac:spMkLst>
            <pc:docMk/>
            <pc:sldMk cId="566133666" sldId="262"/>
            <ac:spMk id="2" creationId="{1B360FD5-4642-0F0C-260F-C41DD30CFBFC}"/>
          </ac:spMkLst>
        </pc:spChg>
        <pc:spChg chg="mod">
          <ac:chgData name="Martin, Connor" userId="S::connor.martin4@snhu.edu::fa8a135b-af29-482b-a5b0-d120342e5a9d" providerId="AD" clId="Web-{FB54C557-B3FC-525B-FE07-29A31FE76429}" dt="2025-08-09T12:00:25.557" v="57" actId="20577"/>
          <ac:spMkLst>
            <pc:docMk/>
            <pc:sldMk cId="566133666" sldId="262"/>
            <ac:spMk id="3" creationId="{A55DF5DD-CF6E-D996-4183-99CFCEB79D9C}"/>
          </ac:spMkLst>
        </pc:spChg>
      </pc:sldChg>
      <pc:sldMasterChg chg="del delSldLayout">
        <pc:chgData name="Martin, Connor" userId="S::connor.martin4@snhu.edu::fa8a135b-af29-482b-a5b0-d120342e5a9d" providerId="AD" clId="Web-{FB54C557-B3FC-525B-FE07-29A31FE76429}" dt="2025-08-09T11:56:49.444" v="42"/>
        <pc:sldMasterMkLst>
          <pc:docMk/>
          <pc:sldMasterMk cId="2460954070" sldId="2147483660"/>
        </pc:sldMasterMkLst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rtin, Connor" userId="S::connor.martin4@snhu.edu::fa8a135b-af29-482b-a5b0-d120342e5a9d" providerId="AD" clId="Web-{FB54C557-B3FC-525B-FE07-29A31FE76429}" dt="2025-08-09T11:56:49.444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rtin, Connor" userId="S::connor.martin4@snhu.edu::fa8a135b-af29-482b-a5b0-d120342e5a9d" providerId="AD" clId="Web-{FB54C557-B3FC-525B-FE07-29A31FE76429}" dt="2025-08-09T11:56:57.226" v="43"/>
        <pc:sldMasterMkLst>
          <pc:docMk/>
          <pc:sldMasterMk cId="2852540091" sldId="2147483672"/>
        </pc:sldMasterMkLst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632026234" sldId="2147483673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534453916" sldId="2147483674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3999542786" sldId="2147483675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61314337" sldId="2147483676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878993808" sldId="2147483677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4189889653" sldId="2147483678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2437160196" sldId="2147483679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1999011423" sldId="2147483680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2258107559" sldId="2147483681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459823780" sldId="2147483682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6:57.226" v="43"/>
          <pc:sldLayoutMkLst>
            <pc:docMk/>
            <pc:sldMasterMk cId="2852540091" sldId="2147483672"/>
            <pc:sldLayoutMk cId="1540636784" sldId="2147483683"/>
          </pc:sldLayoutMkLst>
        </pc:sldLayoutChg>
      </pc:sldMasterChg>
      <pc:sldMasterChg chg="add del addSldLayout delSldLayout modSldLayout">
        <pc:chgData name="Martin, Connor" userId="S::connor.martin4@snhu.edu::fa8a135b-af29-482b-a5b0-d120342e5a9d" providerId="AD" clId="Web-{FB54C557-B3FC-525B-FE07-29A31FE76429}" dt="2025-08-09T11:57:20.054" v="44"/>
        <pc:sldMasterMkLst>
          <pc:docMk/>
          <pc:sldMasterMk cId="3989858783" sldId="2147483684"/>
        </pc:sldMasterMkLst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2632381117" sldId="2147483685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2856194460" sldId="2147483686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4061740013" sldId="2147483687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3477335636" sldId="2147483688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4170924935" sldId="2147483689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2787869507" sldId="2147483690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1841844248" sldId="2147483691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3494023614" sldId="2147483692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1176785108" sldId="2147483693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3322847611" sldId="2147483694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1495908831" sldId="2147483695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1929197944" sldId="2147483696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1075909182" sldId="2147483697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1591199243" sldId="2147483698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2891823082" sldId="2147483699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3617491345" sldId="2147483700"/>
          </pc:sldLayoutMkLst>
        </pc:sldLayoutChg>
        <pc:sldLayoutChg chg="add del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3989858783" sldId="2147483684"/>
            <pc:sldLayoutMk cId="2819305024" sldId="2147483701"/>
          </pc:sldLayoutMkLst>
        </pc:sldLayoutChg>
      </pc:sldMasterChg>
      <pc:sldMasterChg chg="add addSldLayout modSldLayout">
        <pc:chgData name="Martin, Connor" userId="S::connor.martin4@snhu.edu::fa8a135b-af29-482b-a5b0-d120342e5a9d" providerId="AD" clId="Web-{FB54C557-B3FC-525B-FE07-29A31FE76429}" dt="2025-08-09T11:57:20.054" v="44"/>
        <pc:sldMasterMkLst>
          <pc:docMk/>
          <pc:sldMasterMk cId="1820256771" sldId="2147483702"/>
        </pc:sldMasterMkLst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527077536" sldId="2147483703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623038267" sldId="2147483704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121570509" sldId="2147483705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143343482" sldId="2147483706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694893624" sldId="2147483707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3165368323" sldId="2147483708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1168641110" sldId="2147483709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026910807" sldId="2147483710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463093901" sldId="2147483711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175440777" sldId="2147483712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408257237" sldId="2147483713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1373258938" sldId="2147483714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973565561" sldId="2147483715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2835406555" sldId="2147483716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1049446418" sldId="2147483717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3393286871" sldId="2147483718"/>
          </pc:sldLayoutMkLst>
        </pc:sldLayoutChg>
        <pc:sldLayoutChg chg="add mod replId">
          <pc:chgData name="Martin, Connor" userId="S::connor.martin4@snhu.edu::fa8a135b-af29-482b-a5b0-d120342e5a9d" providerId="AD" clId="Web-{FB54C557-B3FC-525B-FE07-29A31FE76429}" dt="2025-08-09T11:57:20.054" v="44"/>
          <pc:sldLayoutMkLst>
            <pc:docMk/>
            <pc:sldMasterMk cId="1820256771" sldId="2147483702"/>
            <pc:sldLayoutMk cId="1412643307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5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5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65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0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46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4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" TargetMode="External"/><Relationship Id="rId2" Type="http://schemas.openxmlformats.org/officeDocument/2006/relationships/hyperlink" Target="https://www.agilealliance.org/agile1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Scrum-Agile in Practice: Lessons from the SNHU Travel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Connor Martin CS-250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0FD5-4642-0F0C-260F-C41DD30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Project Overview &amp; Purpose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F5DD-CF6E-D996-4183-99CFCEB7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Developed </a:t>
            </a:r>
            <a:r>
              <a:rPr lang="en-US" b="1" dirty="0">
                <a:ea typeface="+mn-lt"/>
                <a:cs typeface="+mn-lt"/>
              </a:rPr>
              <a:t>SNHU Travel</a:t>
            </a:r>
            <a:r>
              <a:rPr lang="en-US" dirty="0">
                <a:ea typeface="+mn-lt"/>
                <a:cs typeface="+mn-lt"/>
              </a:rPr>
              <a:t> application using the Scrum-Agile framework.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Project goal: Create an engaging, user-friendly tool for booking travel.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Approach: Iterative development with continuous stakeholder feedback.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Purpose of this presentation: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Share lessons learned from the project.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Compare Agile with the traditional Waterfall approach.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Provide insights to help decide on Agile adoption for future projects.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CCDC-EC9A-F1EF-3DB6-09C183EE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Scrum-Agile Roles and Their Importance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9CF7-5B1C-4C32-7570-435D1108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Product Owner</a:t>
            </a:r>
            <a:r>
              <a:rPr lang="en-US" dirty="0">
                <a:ea typeface="+mn-lt"/>
                <a:cs typeface="+mn-lt"/>
              </a:rPr>
              <a:t> – Maintains product vision, prioritizes backlog, ensures stakeholder needs are met (Schwaber &amp; Sutherland, 2020).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Scrum Master</a:t>
            </a:r>
            <a:r>
              <a:rPr lang="en-US" dirty="0">
                <a:ea typeface="+mn-lt"/>
                <a:cs typeface="+mn-lt"/>
              </a:rPr>
              <a:t> – Facilitates Scrum events, removes blockers, ensures the team follows Agile principles.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Development Team</a:t>
            </a:r>
            <a:r>
              <a:rPr lang="en-US" dirty="0">
                <a:ea typeface="+mn-lt"/>
                <a:cs typeface="+mn-lt"/>
              </a:rPr>
              <a:t> – Builds, tests, and delivers increments that meet the Definition of Done.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Key Takeaway:</a:t>
            </a:r>
            <a:r>
              <a:rPr lang="en-US" dirty="0">
                <a:ea typeface="+mn-lt"/>
                <a:cs typeface="+mn-lt"/>
              </a:rPr>
              <a:t> Each role is essential to delivering value quickly and adapting to change.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3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4129-ADED-A842-01A3-94CF3599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How Agile Uses the SDLC Phases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926C-4B58-485B-ABBA-A30EB3C0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2028"/>
            <a:ext cx="10018713" cy="31242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Planning:</a:t>
            </a:r>
            <a:r>
              <a:rPr lang="en-US" dirty="0">
                <a:ea typeface="+mn-lt"/>
                <a:cs typeface="+mn-lt"/>
              </a:rPr>
              <a:t> Define vision and high-level goals.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Analysis:</a:t>
            </a:r>
            <a:r>
              <a:rPr lang="en-US" dirty="0">
                <a:ea typeface="+mn-lt"/>
                <a:cs typeface="+mn-lt"/>
              </a:rPr>
              <a:t> Gather requirements through user stories and stakeholder feedback.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Design:</a:t>
            </a:r>
            <a:r>
              <a:rPr lang="en-US" dirty="0">
                <a:ea typeface="+mn-lt"/>
                <a:cs typeface="+mn-lt"/>
              </a:rPr>
              <a:t> Create functional and technical designs incrementally.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Implementation:</a:t>
            </a:r>
            <a:r>
              <a:rPr lang="en-US" dirty="0">
                <a:ea typeface="+mn-lt"/>
                <a:cs typeface="+mn-lt"/>
              </a:rPr>
              <a:t> Develop features in short sprints.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Testing:</a:t>
            </a:r>
            <a:r>
              <a:rPr lang="en-US" dirty="0">
                <a:ea typeface="+mn-lt"/>
                <a:cs typeface="+mn-lt"/>
              </a:rPr>
              <a:t> Continuous testing as part of the sprint.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Deployment:</a:t>
            </a:r>
            <a:r>
              <a:rPr lang="en-US" dirty="0">
                <a:ea typeface="+mn-lt"/>
                <a:cs typeface="+mn-lt"/>
              </a:rPr>
              <a:t> Deliver working software at the end of each sprint.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Difference from Waterfall:</a:t>
            </a:r>
            <a:r>
              <a:rPr lang="en-US" dirty="0">
                <a:ea typeface="+mn-lt"/>
                <a:cs typeface="+mn-lt"/>
              </a:rPr>
              <a:t> All phases happen iteratively instead of sequentially (Agile Alliance, 2021).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6DE3-F608-3F3D-9761-40BD29B1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How the Process Would Differ in Waterfall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5890-1160-AFDE-94B0-20F8A19C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In Agile:</a:t>
            </a:r>
            <a:r>
              <a:rPr lang="en-US" dirty="0">
                <a:ea typeface="+mn-lt"/>
                <a:cs typeface="+mn-lt"/>
              </a:rPr>
              <a:t> When the project shifted to focus on wellness travel, we simply reprioritized backlog items and adjusted sprint goals.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 Waterfall:</a:t>
            </a:r>
            <a:r>
              <a:rPr lang="en-US" dirty="0">
                <a:ea typeface="+mn-lt"/>
                <a:cs typeface="+mn-lt"/>
              </a:rPr>
              <a:t> This change would have required formal change requests, significant rework, and possible delays.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Outcome:</a:t>
            </a:r>
            <a:r>
              <a:rPr lang="en-US" dirty="0">
                <a:ea typeface="+mn-lt"/>
                <a:cs typeface="+mn-lt"/>
              </a:rPr>
              <a:t> Agile allowed us to adapt quickly without halting progress.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5158-7F60-0E8F-44F5-C854E64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Factors in Choosing an Approach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4333-F5D1-6AB7-B71F-7B19E085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4682"/>
            <a:ext cx="10018713" cy="31242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Agile Works Best When: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Requirements may change.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Stakeholders are engaged throughout development.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Incremental delivery is valuable.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Waterfall Works Best When: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Requirements are fixed.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Compliance or regulatory needs demand strict documentation.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Predictability is prioritized over adaptability.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Course Takeaway:</a:t>
            </a:r>
            <a:r>
              <a:rPr lang="en-US" dirty="0">
                <a:ea typeface="+mn-lt"/>
                <a:cs typeface="+mn-lt"/>
              </a:rPr>
              <a:t> The SNHU Travel project’s evolving requirements made Agile the best fit.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6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1F4-74D1-273B-7F9F-A7FAD395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A482-9702-7117-28B7-2B9E6715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References: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Agile Alliance. (2021). </a:t>
            </a:r>
            <a:r>
              <a:rPr lang="en-US" i="1" dirty="0">
                <a:ea typeface="+mn-lt"/>
                <a:cs typeface="+mn-lt"/>
              </a:rPr>
              <a:t>What is Agile?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https://www.agilealliance.org/agile101/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Schwaber, K., &amp; Sutherland, J. (2020). </a:t>
            </a:r>
            <a:r>
              <a:rPr lang="en-US" i="1" dirty="0">
                <a:ea typeface="+mn-lt"/>
                <a:cs typeface="+mn-lt"/>
              </a:rPr>
              <a:t>The Scrum Guide</a:t>
            </a:r>
            <a:r>
              <a:rPr lang="en-US" dirty="0">
                <a:ea typeface="+mn-lt"/>
                <a:cs typeface="+mn-lt"/>
              </a:rPr>
              <a:t>. Scrum.org. </a:t>
            </a:r>
            <a:r>
              <a:rPr lang="en-US" dirty="0">
                <a:ea typeface="+mn-lt"/>
                <a:cs typeface="+mn-lt"/>
                <a:hlinkClick r:id="rId3"/>
              </a:rPr>
              <a:t>https://scrumguides.org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Scrum-Agile in Practice: Lessons from the SNHU Travel Project</vt:lpstr>
      <vt:lpstr>Project Overview &amp; Purpose</vt:lpstr>
      <vt:lpstr>Scrum-Agile Roles and Their Importance</vt:lpstr>
      <vt:lpstr>How Agile Uses the SDLC Phases </vt:lpstr>
      <vt:lpstr>How the Process Would Differ in Waterfall</vt:lpstr>
      <vt:lpstr>Factors in Choosing an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</cp:revision>
  <dcterms:created xsi:type="dcterms:W3CDTF">2025-08-09T11:53:28Z</dcterms:created>
  <dcterms:modified xsi:type="dcterms:W3CDTF">2025-08-09T12:02:20Z</dcterms:modified>
</cp:coreProperties>
</file>