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5B182-48D3-07C4-7CE2-24DDDC8C8A26}" v="27" dt="2025-08-09T12:57:24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65796" autoAdjust="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, Connor" userId="S::connor.martin4@snhu.edu::fa8a135b-af29-482b-a5b0-d120342e5a9d" providerId="AD" clId="Web-{0795B182-48D3-07C4-7CE2-24DDDC8C8A26}"/>
    <pc:docChg chg="modSld">
      <pc:chgData name="Martin, Connor" userId="S::connor.martin4@snhu.edu::fa8a135b-af29-482b-a5b0-d120342e5a9d" providerId="AD" clId="Web-{0795B182-48D3-07C4-7CE2-24DDDC8C8A26}" dt="2025-08-09T12:56:38.575" v="18" actId="20577"/>
      <pc:docMkLst>
        <pc:docMk/>
      </pc:docMkLst>
      <pc:sldChg chg="modSp">
        <pc:chgData name="Martin, Connor" userId="S::connor.martin4@snhu.edu::fa8a135b-af29-482b-a5b0-d120342e5a9d" providerId="AD" clId="Web-{0795B182-48D3-07C4-7CE2-24DDDC8C8A26}" dt="2025-08-09T12:53:11.508" v="0" actId="20577"/>
        <pc:sldMkLst>
          <pc:docMk/>
          <pc:sldMk cId="409182036" sldId="258"/>
        </pc:sldMkLst>
        <pc:spChg chg="mod">
          <ac:chgData name="Martin, Connor" userId="S::connor.martin4@snhu.edu::fa8a135b-af29-482b-a5b0-d120342e5a9d" providerId="AD" clId="Web-{0795B182-48D3-07C4-7CE2-24DDDC8C8A26}" dt="2025-08-09T12:53:11.508" v="0" actId="20577"/>
          <ac:spMkLst>
            <pc:docMk/>
            <pc:sldMk cId="409182036" sldId="258"/>
            <ac:spMk id="3" creationId="{00000000-0000-0000-0000-000000000000}"/>
          </ac:spMkLst>
        </pc:spChg>
      </pc:sldChg>
      <pc:sldChg chg="modSp">
        <pc:chgData name="Martin, Connor" userId="S::connor.martin4@snhu.edu::fa8a135b-af29-482b-a5b0-d120342e5a9d" providerId="AD" clId="Web-{0795B182-48D3-07C4-7CE2-24DDDC8C8A26}" dt="2025-08-09T12:53:25.993" v="2" actId="20577"/>
        <pc:sldMkLst>
          <pc:docMk/>
          <pc:sldMk cId="1865885945" sldId="260"/>
        </pc:sldMkLst>
        <pc:spChg chg="mod">
          <ac:chgData name="Martin, Connor" userId="S::connor.martin4@snhu.edu::fa8a135b-af29-482b-a5b0-d120342e5a9d" providerId="AD" clId="Web-{0795B182-48D3-07C4-7CE2-24DDDC8C8A26}" dt="2025-08-09T12:53:25.993" v="2" actId="20577"/>
          <ac:spMkLst>
            <pc:docMk/>
            <pc:sldMk cId="1865885945" sldId="260"/>
            <ac:spMk id="3" creationId="{00000000-0000-0000-0000-000000000000}"/>
          </ac:spMkLst>
        </pc:spChg>
      </pc:sldChg>
      <pc:sldChg chg="addSp delSp modSp">
        <pc:chgData name="Martin, Connor" userId="S::connor.martin4@snhu.edu::fa8a135b-af29-482b-a5b0-d120342e5a9d" providerId="AD" clId="Web-{0795B182-48D3-07C4-7CE2-24DDDC8C8A26}" dt="2025-08-09T12:55:54.512" v="13" actId="1076"/>
        <pc:sldMkLst>
          <pc:docMk/>
          <pc:sldMk cId="2776425341" sldId="261"/>
        </pc:sldMkLst>
        <pc:spChg chg="add del mod">
          <ac:chgData name="Martin, Connor" userId="S::connor.martin4@snhu.edu::fa8a135b-af29-482b-a5b0-d120342e5a9d" providerId="AD" clId="Web-{0795B182-48D3-07C4-7CE2-24DDDC8C8A26}" dt="2025-08-09T12:55:27.793" v="9"/>
          <ac:spMkLst>
            <pc:docMk/>
            <pc:sldMk cId="2776425341" sldId="261"/>
            <ac:spMk id="3" creationId="{00000000-0000-0000-0000-000000000000}"/>
          </ac:spMkLst>
        </pc:spChg>
        <pc:spChg chg="add mod">
          <ac:chgData name="Martin, Connor" userId="S::connor.martin4@snhu.edu::fa8a135b-af29-482b-a5b0-d120342e5a9d" providerId="AD" clId="Web-{0795B182-48D3-07C4-7CE2-24DDDC8C8A26}" dt="2025-08-09T12:55:49.731" v="11"/>
          <ac:spMkLst>
            <pc:docMk/>
            <pc:sldMk cId="2776425341" sldId="261"/>
            <ac:spMk id="8" creationId="{D93397C5-04AF-5211-E9F2-04BEA8BF067A}"/>
          </ac:spMkLst>
        </pc:spChg>
        <pc:picChg chg="add del mod ord">
          <ac:chgData name="Martin, Connor" userId="S::connor.martin4@snhu.edu::fa8a135b-af29-482b-a5b0-d120342e5a9d" providerId="AD" clId="Web-{0795B182-48D3-07C4-7CE2-24DDDC8C8A26}" dt="2025-08-09T12:55:21.074" v="8"/>
          <ac:picMkLst>
            <pc:docMk/>
            <pc:sldMk cId="2776425341" sldId="261"/>
            <ac:picMk id="4" creationId="{B98A1EAB-6145-47FB-40B7-926FBA90736D}"/>
          </ac:picMkLst>
        </pc:picChg>
        <pc:picChg chg="add del mod ord">
          <ac:chgData name="Martin, Connor" userId="S::connor.martin4@snhu.edu::fa8a135b-af29-482b-a5b0-d120342e5a9d" providerId="AD" clId="Web-{0795B182-48D3-07C4-7CE2-24DDDC8C8A26}" dt="2025-08-09T12:55:49.731" v="11"/>
          <ac:picMkLst>
            <pc:docMk/>
            <pc:sldMk cId="2776425341" sldId="261"/>
            <ac:picMk id="5" creationId="{7DE8F6AD-BC18-643A-B6C9-7E02E02AD6AC}"/>
          </ac:picMkLst>
        </pc:picChg>
        <pc:picChg chg="add mod">
          <ac:chgData name="Martin, Connor" userId="S::connor.martin4@snhu.edu::fa8a135b-af29-482b-a5b0-d120342e5a9d" providerId="AD" clId="Web-{0795B182-48D3-07C4-7CE2-24DDDC8C8A26}" dt="2025-08-09T12:55:54.512" v="13" actId="1076"/>
          <ac:picMkLst>
            <pc:docMk/>
            <pc:sldMk cId="2776425341" sldId="261"/>
            <ac:picMk id="6" creationId="{7F5E8DD4-699C-9405-9317-FFA73D78B7C9}"/>
          </ac:picMkLst>
        </pc:picChg>
      </pc:sldChg>
      <pc:sldChg chg="modSp">
        <pc:chgData name="Martin, Connor" userId="S::connor.martin4@snhu.edu::fa8a135b-af29-482b-a5b0-d120342e5a9d" providerId="AD" clId="Web-{0795B182-48D3-07C4-7CE2-24DDDC8C8A26}" dt="2025-08-09T12:56:20.387" v="16" actId="20577"/>
        <pc:sldMkLst>
          <pc:docMk/>
          <pc:sldMk cId="376843144" sldId="263"/>
        </pc:sldMkLst>
        <pc:spChg chg="mod">
          <ac:chgData name="Martin, Connor" userId="S::connor.martin4@snhu.edu::fa8a135b-af29-482b-a5b0-d120342e5a9d" providerId="AD" clId="Web-{0795B182-48D3-07C4-7CE2-24DDDC8C8A26}" dt="2025-08-09T12:56:20.387" v="16" actId="20577"/>
          <ac:spMkLst>
            <pc:docMk/>
            <pc:sldMk cId="376843144" sldId="263"/>
            <ac:spMk id="3" creationId="{00000000-0000-0000-0000-000000000000}"/>
          </ac:spMkLst>
        </pc:spChg>
      </pc:sldChg>
      <pc:sldChg chg="modSp">
        <pc:chgData name="Martin, Connor" userId="S::connor.martin4@snhu.edu::fa8a135b-af29-482b-a5b0-d120342e5a9d" providerId="AD" clId="Web-{0795B182-48D3-07C4-7CE2-24DDDC8C8A26}" dt="2025-08-09T12:56:38.575" v="18" actId="20577"/>
        <pc:sldMkLst>
          <pc:docMk/>
          <pc:sldMk cId="3225141645" sldId="265"/>
        </pc:sldMkLst>
        <pc:spChg chg="mod">
          <ac:chgData name="Martin, Connor" userId="S::connor.martin4@snhu.edu::fa8a135b-af29-482b-a5b0-d120342e5a9d" providerId="AD" clId="Web-{0795B182-48D3-07C4-7CE2-24DDDC8C8A26}" dt="2025-08-09T12:56:38.575" v="18" actId="20577"/>
          <ac:spMkLst>
            <pc:docMk/>
            <pc:sldMk cId="3225141645" sldId="265"/>
            <ac:spMk id="3" creationId="{00000000-0000-0000-0000-000000000000}"/>
          </ac:spMkLst>
        </pc:spChg>
      </pc:sldChg>
      <pc:sldChg chg="addSp delSp modSp">
        <pc:chgData name="Martin, Connor" userId="S::connor.martin4@snhu.edu::fa8a135b-af29-482b-a5b0-d120342e5a9d" providerId="AD" clId="Web-{0795B182-48D3-07C4-7CE2-24DDDC8C8A26}" dt="2025-08-09T12:55:57.590" v="14"/>
        <pc:sldMkLst>
          <pc:docMk/>
          <pc:sldMk cId="3564055637" sldId="267"/>
        </pc:sldMkLst>
        <pc:spChg chg="add del mod">
          <ac:chgData name="Martin, Connor" userId="S::connor.martin4@snhu.edu::fa8a135b-af29-482b-a5b0-d120342e5a9d" providerId="AD" clId="Web-{0795B182-48D3-07C4-7CE2-24DDDC8C8A26}" dt="2025-08-09T12:55:57.590" v="14"/>
          <ac:spMkLst>
            <pc:docMk/>
            <pc:sldMk cId="3564055637" sldId="267"/>
            <ac:spMk id="3" creationId="{00000000-0000-0000-0000-000000000000}"/>
          </ac:spMkLst>
        </pc:spChg>
        <pc:picChg chg="add del mod ord">
          <ac:chgData name="Martin, Connor" userId="S::connor.martin4@snhu.edu::fa8a135b-af29-482b-a5b0-d120342e5a9d" providerId="AD" clId="Web-{0795B182-48D3-07C4-7CE2-24DDDC8C8A26}" dt="2025-08-09T12:55:19.027" v="7"/>
          <ac:picMkLst>
            <pc:docMk/>
            <pc:sldMk cId="3564055637" sldId="267"/>
            <ac:picMk id="4" creationId="{AE75EBEE-47B6-8B90-8BA1-DFAA8F8DA954}"/>
          </ac:picMkLst>
        </pc:picChg>
        <pc:picChg chg="add mod ord">
          <ac:chgData name="Martin, Connor" userId="S::connor.martin4@snhu.edu::fa8a135b-af29-482b-a5b0-d120342e5a9d" providerId="AD" clId="Web-{0795B182-48D3-07C4-7CE2-24DDDC8C8A26}" dt="2025-08-09T12:55:57.590" v="14"/>
          <ac:picMkLst>
            <pc:docMk/>
            <pc:sldMk cId="3564055637" sldId="267"/>
            <ac:picMk id="5" creationId="{3C03C35F-D836-624B-FD80-D4763B3D24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Connor Martin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Functional Requirements: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Students can take online practice tests with instant feedback.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Students can schedule and manage driving lessons with instructors.</a:t>
            </a:r>
            <a:endParaRPr lang="en-US" dirty="0"/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Nonfunctional Requirements: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Secure and encrypted handling of user data.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system is available 99.9% of the time to ensure reliability.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6" name="Picture 5" descr="A diagram of a driver pass&#10;&#10;AI-generated content may be incorrect.">
            <a:extLst>
              <a:ext uri="{FF2B5EF4-FFF2-40B4-BE49-F238E27FC236}">
                <a16:creationId xmlns:a16="http://schemas.microsoft.com/office/drawing/2014/main" id="{7F5E8DD4-699C-9405-9317-FFA73D78B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721" y="1117600"/>
            <a:ext cx="4086225" cy="43053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397C5-04AF-5211-E9F2-04BEA8BF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 descr="A diagram of a student&amp;#39;s test&#10;&#10;AI-generated content may be incorrect.">
            <a:extLst>
              <a:ext uri="{FF2B5EF4-FFF2-40B4-BE49-F238E27FC236}">
                <a16:creationId xmlns:a16="http://schemas.microsoft.com/office/drawing/2014/main" id="{3C03C35F-D836-624B-FD80-D4763B3D2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91053" y="1069270"/>
            <a:ext cx="2905125" cy="4695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Bulleted List: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All data transfers use HTTPS encryption.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User authentication with secure password hashing.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Role-based access control for different user types.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Regular data backups and disaster recovery plan.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Bulleted List: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Requires a stable internet connection for all functions.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Dependent on third-party DMV system for test readiness verification.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Scheduling depends on instructor availability.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Mobile app performance may vary on older devices.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1342</TotalTime>
  <Words>308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Russo, Jordan</cp:lastModifiedBy>
  <cp:revision>41</cp:revision>
  <dcterms:created xsi:type="dcterms:W3CDTF">2019-10-14T02:36:52Z</dcterms:created>
  <dcterms:modified xsi:type="dcterms:W3CDTF">2025-08-09T12:57:24Z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