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Carlos Andrad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MavenPro-bold.fntdata"/><Relationship Id="rId12" Type="http://schemas.openxmlformats.org/officeDocument/2006/relationships/slide" Target="slides/slide6.xml"/><Relationship Id="rId34" Type="http://schemas.openxmlformats.org/officeDocument/2006/relationships/font" Target="fonts/MavenPro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09T00:24:23.642">
    <p:pos x="204" y="1015"/>
    <p:text>screenshot of accept changes</p:text>
  </p:cm>
  <p:cm authorId="0" idx="2" dt="2024-12-08T21:34:41.537">
    <p:pos x="204" y="1015"/>
    <p:text>Could any of you that reviewed another's PR mark as accept? I think it was Nick that reviewed Dao's Mbox PR? You should mark accept on the other PRs I asked for you to review once the commits fixing it are done and you are happy with. Adding a screenshot here of one of you accepting the review would help make clear you also code-reviewed each other.
1 total reaction
Nicholas Beydler reacted with 👍 at 2024-12-08 16:24 PM</p:text>
  </p:cm>
  <p:cm authorId="0" idx="3" dt="2024-12-08T22:28:41.915">
    <p:pos x="204" y="1015"/>
    <p:text>Suggest adding PR 330 once Raven mark request for changes.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49cb238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49cb238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f49cb238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f49cb238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f49cb238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1f49cb238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f49cb238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f49cb238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f49cb238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f49cb238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f49cb238e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f49cb238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f49cb238e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f49cb238e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d059d69f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d059d69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f49cb238e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1f49cb238e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f49cb238e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1f49cb238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179d802de_1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179d802de_1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f49cb23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f49cb2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f49cb238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f49cb238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0d362d13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0d362d13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0d362d13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0d362d13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f49cb238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f49cb238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f49cb238e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f49cb238e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f49cb238e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f49cb238e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gradFill>
          <a:gsLst>
            <a:gs pos="0">
              <a:srgbClr val="1076D2"/>
            </a:gs>
            <a:gs pos="100000">
              <a:srgbClr val="09305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ailuh/kaiaulu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Analytics Insights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402325"/>
            <a:ext cx="46635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r>
              <a:rPr lang="en"/>
              <a:t>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4000" y="3988875"/>
            <a:ext cx="48795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 McGill, </a:t>
            </a:r>
            <a:r>
              <a:rPr lang="en"/>
              <a:t>Nicholas Beydler, </a:t>
            </a:r>
            <a:r>
              <a:rPr lang="en"/>
              <a:t>Mark Burgess, Raven Quiddaoen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1141175" y="745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Missing/ Partial Implementation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3" name="Google Shape;343;p22"/>
          <p:cNvSpPr txBox="1"/>
          <p:nvPr/>
        </p:nvSpPr>
        <p:spPr>
          <a:xfrm>
            <a:off x="325275" y="1612050"/>
            <a:ext cx="7846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Not all functionalities are supported to be used via the CLI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Relationships between the outputs of executable scripts have not yet been graphically represented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File representations as commit and issue messages have not been implemented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113" y="0"/>
            <a:ext cx="66597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100" y="0"/>
            <a:ext cx="66597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141175" y="745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Sponsor Feedback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325275" y="1612050"/>
            <a:ext cx="7550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“The team performed an immense amount of high quality work throughout Kaiaulu codebase, not only in adding new features, but also refactoring major parts of Kaiaulu to more easily </a:t>
            </a: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accommodate</a:t>
            </a:r>
            <a:r>
              <a:rPr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new changes. I appreciate the engagement, enthusiasm, and availability of the group in seeing the work through. – Carlos”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141175" y="745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Quality Assurance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325275" y="1612050"/>
            <a:ext cx="37647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➣	Our Quality Assurance Plan aids us in verifying our code for defects.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	Code undergoes local checks and units tests, and commits are checked by GitHub Actions.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➣	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Our code is reviewed by peers through code review requests, and by our sponsor through pull request reviews.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➣	This review process ensures that reported defects are fixed once spotted and the review comment pointing the defect out is resolved to keep track of closing defect reports.</a:t>
            </a:r>
            <a:endParaRPr sz="13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4529025" y="1612050"/>
            <a:ext cx="37647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050" y="66650"/>
            <a:ext cx="3665550" cy="2410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475" y="2571750"/>
            <a:ext cx="3764699" cy="2508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141175" y="745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Management and </a:t>
            </a:r>
            <a:r>
              <a:rPr lang="en">
                <a:solidFill>
                  <a:srgbClr val="FFFFFF"/>
                </a:solidFill>
              </a:rPr>
              <a:t>Delivery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325275" y="1612050"/>
            <a:ext cx="774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Our project management approach is well-established and has remained consistent from the start.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75" name="Google Shape;375;p27"/>
          <p:cNvGrpSpPr/>
          <p:nvPr/>
        </p:nvGrpSpPr>
        <p:grpSpPr>
          <a:xfrm>
            <a:off x="383550" y="2211725"/>
            <a:ext cx="8376900" cy="2293431"/>
            <a:chOff x="304625" y="1335106"/>
            <a:chExt cx="8260428" cy="2633101"/>
          </a:xfrm>
        </p:grpSpPr>
        <p:sp>
          <p:nvSpPr>
            <p:cNvPr id="376" name="Google Shape;376;p27"/>
            <p:cNvSpPr/>
            <p:nvPr/>
          </p:nvSpPr>
          <p:spPr>
            <a:xfrm>
              <a:off x="3160877" y="1335106"/>
              <a:ext cx="2547900" cy="26331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35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Project Artifacts</a:t>
              </a:r>
              <a:r>
                <a:rPr lang="en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:</a:t>
              </a:r>
              <a:endParaRPr sz="13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000">
                  <a:solidFill>
                    <a:srgbClr val="F3F3F3"/>
                  </a:solidFill>
                  <a:latin typeface="Nunito"/>
                  <a:ea typeface="Nunito"/>
                  <a:cs typeface="Nunito"/>
                  <a:sym typeface="Nunito"/>
                </a:rPr>
                <a:t>➣    The creation of notebooks, the functions we implement, and the executable scripts we develop are the primary coded project artifacts that aim to display the new functionalities introduced to Kaiaulu.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304625" y="1335106"/>
              <a:ext cx="2547900" cy="26331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Task Management Tracking</a:t>
              </a:r>
              <a:r>
                <a:rPr lang="en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:</a:t>
              </a:r>
              <a:endParaRPr sz="12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3F3F3"/>
                  </a:solidFill>
                  <a:latin typeface="Nunito"/>
                  <a:ea typeface="Nunito"/>
                  <a:cs typeface="Nunito"/>
                  <a:sym typeface="Nunito"/>
                </a:rPr>
                <a:t>➣    Github is our task management tracker (assigned issues).</a:t>
              </a:r>
              <a:endParaRPr sz="10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3F3F3"/>
                  </a:solidFill>
                  <a:latin typeface="Nunito"/>
                  <a:ea typeface="Nunito"/>
                  <a:cs typeface="Nunito"/>
                  <a:sym typeface="Nunito"/>
                </a:rPr>
                <a:t>➣ Issue-based PRs to keep track of progress, and allow for easy code review.</a:t>
              </a:r>
              <a:endParaRPr sz="10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6017153" y="1335106"/>
              <a:ext cx="2547900" cy="26331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35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Quality Assurance Plan</a:t>
              </a:r>
              <a:r>
                <a:rPr lang="en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:</a:t>
              </a:r>
              <a:endParaRPr sz="11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3F3F3"/>
                  </a:solidFill>
                  <a:latin typeface="Nunito"/>
                  <a:ea typeface="Nunito"/>
                  <a:cs typeface="Nunito"/>
                  <a:sym typeface="Nunito"/>
                </a:rPr>
                <a:t>➣    Our code is peer reviewed and reviewed by our project sponsor.</a:t>
              </a:r>
              <a:endParaRPr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3F3F3"/>
                  </a:solidFill>
                  <a:latin typeface="Nunito"/>
                  <a:ea typeface="Nunito"/>
                  <a:cs typeface="Nunito"/>
                  <a:sym typeface="Nunito"/>
                </a:rPr>
                <a:t>➣    Github Actions and test cases for automated code testing and building.</a:t>
              </a:r>
              <a:endParaRPr sz="10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3F3F3"/>
                  </a:solidFill>
                  <a:latin typeface="Nunito"/>
                  <a:ea typeface="Nunito"/>
                  <a:cs typeface="Nunito"/>
                  <a:sym typeface="Nunito"/>
                </a:rPr>
                <a:t>➣    Consistent communication and iterative feedback within issues and PRs.</a:t>
              </a:r>
              <a:endParaRPr sz="10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379" name="Google Shape;3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50" y="4237225"/>
            <a:ext cx="8062633" cy="4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7"/>
          <p:cNvSpPr/>
          <p:nvPr/>
        </p:nvSpPr>
        <p:spPr>
          <a:xfrm>
            <a:off x="7962000" y="4180025"/>
            <a:ext cx="627000" cy="5742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1141175" y="745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Reflections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256000" y="1612050"/>
            <a:ext cx="4246800" cy="329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Success Highlights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Collaborating with our sponsor to define requirements through issue specifications helped to refine the scope of our tasks to mitigate scope creep.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Areas for Improvement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Documenting messages and conversations under relevant issues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More frequent peer code reviews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875" y="224750"/>
            <a:ext cx="3993909" cy="467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1141175" y="745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Reflections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3" name="Google Shape;393;p29"/>
          <p:cNvSpPr/>
          <p:nvPr/>
        </p:nvSpPr>
        <p:spPr>
          <a:xfrm>
            <a:off x="325200" y="1612050"/>
            <a:ext cx="4246800" cy="329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Possible Adjustments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To establish clearer task distribution earlier on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Updating code to consolidate changes from individual tasks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Learned and Strengthened Skills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Agile project 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development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R programming language and RStudio (IDE)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Thorough documentation process of our implementations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The review process using GitHub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4" name="Google Shape;3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225" y="1612050"/>
            <a:ext cx="4317374" cy="134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title"/>
          </p:nvPr>
        </p:nvSpPr>
        <p:spPr>
          <a:xfrm>
            <a:off x="1141175" y="745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Next 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30"/>
          <p:cNvSpPr txBox="1"/>
          <p:nvPr/>
        </p:nvSpPr>
        <p:spPr>
          <a:xfrm>
            <a:off x="325275" y="1612050"/>
            <a:ext cx="75504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Group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Ensure code standard and project specifications are met through pull request code reviews.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Sponsor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Perform a review of our Pull Requests and merge our code to the master branch.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 txBox="1"/>
          <p:nvPr>
            <p:ph type="title"/>
          </p:nvPr>
        </p:nvSpPr>
        <p:spPr>
          <a:xfrm>
            <a:off x="1141175" y="745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Acknowledgements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31"/>
          <p:cNvSpPr txBox="1"/>
          <p:nvPr/>
        </p:nvSpPr>
        <p:spPr>
          <a:xfrm>
            <a:off x="1888200" y="1652400"/>
            <a:ext cx="26838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Carlos Paradis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Stakeholder/Sponsor/Mentor, Ph.D. in Computer Science from UH Manoa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7" name="Google Shape;4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75" y="1855200"/>
            <a:ext cx="1718400" cy="1718400"/>
          </a:xfrm>
          <a:prstGeom prst="roundRect">
            <a:avLst>
              <a:gd fmla="val 34423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8" name="Google Shape;408;p31"/>
          <p:cNvSpPr txBox="1"/>
          <p:nvPr/>
        </p:nvSpPr>
        <p:spPr>
          <a:xfrm>
            <a:off x="4440325" y="1652400"/>
            <a:ext cx="29085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Rick Kazman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Sponsor, Professor of Information Technology Management at UH Manoa</a:t>
            </a:r>
            <a:endParaRPr sz="12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" name="Google Shape;409;p31"/>
          <p:cNvPicPr preferRelativeResize="0"/>
          <p:nvPr/>
        </p:nvPicPr>
        <p:blipFill rotWithShape="1">
          <a:blip r:embed="rId4">
            <a:alphaModFix/>
          </a:blip>
          <a:srcRect b="0" l="11058" r="11066" t="0"/>
          <a:stretch/>
        </p:blipFill>
        <p:spPr>
          <a:xfrm>
            <a:off x="7348825" y="1845450"/>
            <a:ext cx="1718400" cy="1737900"/>
          </a:xfrm>
          <a:prstGeom prst="roundRect">
            <a:avLst>
              <a:gd fmla="val 34109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289725" y="524250"/>
            <a:ext cx="52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Kaiaulu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B7B7B7"/>
                </a:solidFill>
              </a:rPr>
              <a:t>| </a:t>
            </a:r>
            <a:r>
              <a:rPr lang="en" sz="1200">
                <a:solidFill>
                  <a:srgbClr val="B7B7B7"/>
                </a:solidFill>
              </a:rPr>
              <a:t>An R package for mining software repositories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11525" y="4499775"/>
            <a:ext cx="2614200" cy="5172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https://github.com/sailuh/kaiaulu</a:t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720175" y="1855200"/>
            <a:ext cx="4894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  An open-source R package for mining software repositories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  Helps perform data analysis on software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development artifacts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     </a:t>
            </a:r>
            <a:r>
              <a:rPr lang="en" sz="13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  (gitlog, mailing lists, files, etc.)</a:t>
            </a:r>
            <a:endParaRPr sz="13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  First created by Carlos Paradis as part of a PhD dissertation in the ICS program</a:t>
            </a:r>
            <a:endParaRPr sz="13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0325" y="175075"/>
            <a:ext cx="1940200" cy="22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141175" y="517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Statement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325275" y="1135800"/>
            <a:ext cx="54735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Understanding </a:t>
            </a: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Kaiāulu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Kaiāulu is an open source R package designed for mining software repositories to analyze their characteristics, by examining collaborative artifacts such as gitlogs, mailing lists, and files.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Goal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 refactor and extend Kaiāulu’s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existing functionality, improving modularity, and introducing more tools for software repository analysis.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Motivation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Software repository analysis tools typically offer features tailored to specific types of analysis with restrictive user interfaces. Kaiāulu aims to provide a flexible user interface composed of generalized functions, with function documentation and notebooks that provide users with abundant examples to customize their analyses.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325" y="412919"/>
            <a:ext cx="2771675" cy="22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 rotWithShape="1">
          <a:blip r:embed="rId4">
            <a:alphaModFix/>
          </a:blip>
          <a:srcRect b="0" l="4620" r="-4619" t="0"/>
          <a:stretch/>
        </p:blipFill>
        <p:spPr>
          <a:xfrm>
            <a:off x="6044325" y="2905250"/>
            <a:ext cx="2906051" cy="18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141175" y="517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Technical Solution &amp; Implementation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56350" y="1231050"/>
            <a:ext cx="5211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Milestone 1: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Folder organization and config specification: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Getter functions to decouple notebooks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Download and refresh of mailing list archives: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Developed </a:t>
            </a: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download</a:t>
            </a: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and refresh functions for Mod Mbox and Pipermail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Wrote exec script for download, refresh and parse of mailing list data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Created notebook for documentation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Extract File &amp; Class Dependencies using third-party tools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Interact with third-party tool API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Write function to extract data via API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Created notebook for documentation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 rotWithShape="1">
          <a:blip r:embed="rId3">
            <a:alphaModFix/>
          </a:blip>
          <a:srcRect b="-6493" l="-27465" r="4024" t="-16948"/>
          <a:stretch/>
        </p:blipFill>
        <p:spPr>
          <a:xfrm>
            <a:off x="4246855" y="748350"/>
            <a:ext cx="4668546" cy="416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141175" y="517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Technical Solution &amp; Implementation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246425" y="1301650"/>
            <a:ext cx="40137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Milestone 2: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Allowing extraction of data using CLI commands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Read through and understand why, what, and how function(s) output data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Wrote exec script with relevant data outputs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Analyze projects for usage of Gang of Four Motifs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Thorough testing of a third-party analysis script with multiple projects and structures to stress test its specificity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Update existing notebook for improved user clarity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Project selection using OpenHub’s database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4433525" y="1301650"/>
            <a:ext cx="43467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Extend usage of Github’s API endpoints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Create function to create folder directory for configuration files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Parallelize project analysis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Python parallelization script for adaptation to exec scripts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Python script for parallelization of mbox parsing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-"/>
            </a:pP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Jupyter notebook for documentation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141175" y="517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Technical Solution &amp; Implementation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325275" y="1231050"/>
            <a:ext cx="8229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Milestone 3:</a:t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Expand the syntax extractor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Functions for file-level docs, class-level docs, classes, variables, functions, imports, packages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Notebook for </a:t>
            </a: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syntax</a:t>
            </a: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extraction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Exec script to query and parse source code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 FastText model to generate vector representations of semantic similarity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Python functions for: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Loading model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Running queries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Tokenization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Generating embeddings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Calculating cosine similarity and similarity matrix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</a:t>
            </a: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 UMAP to visualize similarities with dimensionality reduction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n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Jupyter notebook for UMAP examples of various representations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141175" y="745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Major Accomplishments (configuration)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325275" y="1612050"/>
            <a:ext cx="38151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Centralized process for gathering details from project configuration (.yml) and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decoupled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notebooks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(.Rmd)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Reconfigured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folder organization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for project configuration files at the project level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Implemented function to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create folder 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organization on user’s local device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400" y="3055576"/>
            <a:ext cx="2784500" cy="15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400" y="1612052"/>
            <a:ext cx="2784500" cy="122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141175" y="745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Major Accomplishments (project selection)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325275" y="1612050"/>
            <a:ext cx="37866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OpenHub API interfacing functions to s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elect open-source projects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for analysis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Expanded on Github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API endpoints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Created an interface to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extract dependencies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from source code using Scitools Understand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Extended testing of existing tools to analyze project class files and extract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Gang of Four Motifs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Implemented download and refresh of two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mailing list data 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archives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Python script for the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parallelization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of Kaiāulu functions via exec scripts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7750" y="1672875"/>
            <a:ext cx="4727323" cy="280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141175" y="745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Major Accomplishments (code embedding)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448425" y="1612050"/>
            <a:ext cx="2889000" cy="31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Extended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syntax extraction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capabilities by implementing functions for various elements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Developed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exec scripts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to make parsed source code available to other tools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➣ Used the FastText ML model to generate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code embeddings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for computing </a:t>
            </a:r>
            <a:r>
              <a:rPr b="1"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semantic similarities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750" y="1601500"/>
            <a:ext cx="5499049" cy="300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