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43891200" cx="32918400"/>
  <p:notesSz cx="6858000" cy="9144000"/>
  <p:embeddedFontLst>
    <p:embeddedFont>
      <p:font typeface="Lexend"/>
      <p:regular r:id="rId6"/>
      <p:bold r:id="rId7"/>
    </p:embeddedFont>
    <p:embeddedFont>
      <p:font typeface="Merriweather"/>
      <p:regular r:id="rId8"/>
      <p:bold r:id="rId9"/>
      <p:italic r:id="rId10"/>
      <p:boldItalic r:id="rId11"/>
    </p:embeddedFont>
    <p:embeddedFont>
      <p:font typeface="Gill Sans"/>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jowtvNC9M3Qm5CVJAT6Ky2GrC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erriweather-boldItalic.fntdata"/><Relationship Id="rId10" Type="http://schemas.openxmlformats.org/officeDocument/2006/relationships/font" Target="fonts/Merriweather-italic.fntdata"/><Relationship Id="rId13" Type="http://schemas.openxmlformats.org/officeDocument/2006/relationships/font" Target="fonts/GillSans-bold.fntdata"/><Relationship Id="rId12"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Merriweather-bold.fntdata"/><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font" Target="fonts/Lexend-regular.fntdata"/><Relationship Id="rId7" Type="http://schemas.openxmlformats.org/officeDocument/2006/relationships/font" Target="fonts/Lexend-bold.fntdata"/><Relationship Id="rId8" Type="http://schemas.openxmlformats.org/officeDocument/2006/relationships/font" Target="fonts/Merriweath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12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468880" y="7183123"/>
            <a:ext cx="27980640" cy="1528064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114800" y="23053043"/>
            <a:ext cx="24688800" cy="1059687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p:txBody>
      </p:sp>
      <p:sp>
        <p:nvSpPr>
          <p:cNvPr id="18" name="Google Shape;18;p3"/>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63140" y="2336810"/>
            <a:ext cx="28392120"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2534919" y="11412222"/>
            <a:ext cx="27848563"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75" name="Google Shape;75;p12"/>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8508365" y="17385667"/>
            <a:ext cx="37195763"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893434" y="10493377"/>
            <a:ext cx="37195763"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81" name="Google Shape;81;p13"/>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2263140" y="2336810"/>
            <a:ext cx="28392120"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2263140" y="11684000"/>
            <a:ext cx="28392120" cy="278485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24" name="Google Shape;24;p4"/>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245997" y="10942333"/>
            <a:ext cx="28392120" cy="182575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245997" y="29372573"/>
            <a:ext cx="28392120" cy="960119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8640"/>
              <a:buNone/>
              <a:defRPr sz="8640">
                <a:solidFill>
                  <a:schemeClr val="dk1"/>
                </a:solidFill>
              </a:defRPr>
            </a:lvl1pPr>
            <a:lvl2pPr indent="-228600" lvl="1" marL="914400" algn="l">
              <a:lnSpc>
                <a:spcPct val="90000"/>
              </a:lnSpc>
              <a:spcBef>
                <a:spcPts val="1800"/>
              </a:spcBef>
              <a:spcAft>
                <a:spcPts val="0"/>
              </a:spcAft>
              <a:buClr>
                <a:srgbClr val="888888"/>
              </a:buClr>
              <a:buSzPts val="7200"/>
              <a:buNone/>
              <a:defRPr sz="7200">
                <a:solidFill>
                  <a:srgbClr val="888888"/>
                </a:solidFill>
              </a:defRPr>
            </a:lvl2pPr>
            <a:lvl3pPr indent="-228600" lvl="2" marL="1371600" algn="l">
              <a:lnSpc>
                <a:spcPct val="90000"/>
              </a:lnSpc>
              <a:spcBef>
                <a:spcPts val="1800"/>
              </a:spcBef>
              <a:spcAft>
                <a:spcPts val="0"/>
              </a:spcAft>
              <a:buClr>
                <a:srgbClr val="888888"/>
              </a:buClr>
              <a:buSzPts val="6480"/>
              <a:buNone/>
              <a:defRPr sz="6480">
                <a:solidFill>
                  <a:srgbClr val="888888"/>
                </a:solidFill>
              </a:defRPr>
            </a:lvl3pPr>
            <a:lvl4pPr indent="-228600" lvl="3" marL="1828800" algn="l">
              <a:lnSpc>
                <a:spcPct val="90000"/>
              </a:lnSpc>
              <a:spcBef>
                <a:spcPts val="1800"/>
              </a:spcBef>
              <a:spcAft>
                <a:spcPts val="0"/>
              </a:spcAft>
              <a:buClr>
                <a:srgbClr val="888888"/>
              </a:buClr>
              <a:buSzPts val="5760"/>
              <a:buNone/>
              <a:defRPr sz="5760">
                <a:solidFill>
                  <a:srgbClr val="888888"/>
                </a:solidFill>
              </a:defRPr>
            </a:lvl4pPr>
            <a:lvl5pPr indent="-228600" lvl="4" marL="2286000" algn="l">
              <a:lnSpc>
                <a:spcPct val="90000"/>
              </a:lnSpc>
              <a:spcBef>
                <a:spcPts val="1800"/>
              </a:spcBef>
              <a:spcAft>
                <a:spcPts val="0"/>
              </a:spcAft>
              <a:buClr>
                <a:srgbClr val="888888"/>
              </a:buClr>
              <a:buSzPts val="5760"/>
              <a:buNone/>
              <a:defRPr sz="5760">
                <a:solidFill>
                  <a:srgbClr val="888888"/>
                </a:solidFill>
              </a:defRPr>
            </a:lvl5pPr>
            <a:lvl6pPr indent="-228600" lvl="5" marL="2743200" algn="l">
              <a:lnSpc>
                <a:spcPct val="90000"/>
              </a:lnSpc>
              <a:spcBef>
                <a:spcPts val="1800"/>
              </a:spcBef>
              <a:spcAft>
                <a:spcPts val="0"/>
              </a:spcAft>
              <a:buClr>
                <a:srgbClr val="888888"/>
              </a:buClr>
              <a:buSzPts val="5760"/>
              <a:buNone/>
              <a:defRPr sz="5760">
                <a:solidFill>
                  <a:srgbClr val="888888"/>
                </a:solidFill>
              </a:defRPr>
            </a:lvl6pPr>
            <a:lvl7pPr indent="-228600" lvl="6" marL="3200400" algn="l">
              <a:lnSpc>
                <a:spcPct val="90000"/>
              </a:lnSpc>
              <a:spcBef>
                <a:spcPts val="1800"/>
              </a:spcBef>
              <a:spcAft>
                <a:spcPts val="0"/>
              </a:spcAft>
              <a:buClr>
                <a:srgbClr val="888888"/>
              </a:buClr>
              <a:buSzPts val="5760"/>
              <a:buNone/>
              <a:defRPr sz="5760">
                <a:solidFill>
                  <a:srgbClr val="888888"/>
                </a:solidFill>
              </a:defRPr>
            </a:lvl7pPr>
            <a:lvl8pPr indent="-228600" lvl="7" marL="3657600" algn="l">
              <a:lnSpc>
                <a:spcPct val="90000"/>
              </a:lnSpc>
              <a:spcBef>
                <a:spcPts val="1800"/>
              </a:spcBef>
              <a:spcAft>
                <a:spcPts val="0"/>
              </a:spcAft>
              <a:buClr>
                <a:srgbClr val="888888"/>
              </a:buClr>
              <a:buSzPts val="5760"/>
              <a:buNone/>
              <a:defRPr sz="5760">
                <a:solidFill>
                  <a:srgbClr val="888888"/>
                </a:solidFill>
              </a:defRPr>
            </a:lvl8pPr>
            <a:lvl9pPr indent="-228600" lvl="8" marL="4114800" algn="l">
              <a:lnSpc>
                <a:spcPct val="90000"/>
              </a:lnSpc>
              <a:spcBef>
                <a:spcPts val="1800"/>
              </a:spcBef>
              <a:spcAft>
                <a:spcPts val="0"/>
              </a:spcAft>
              <a:buClr>
                <a:srgbClr val="888888"/>
              </a:buClr>
              <a:buSzPts val="5760"/>
              <a:buNone/>
              <a:defRPr sz="5760">
                <a:solidFill>
                  <a:srgbClr val="888888"/>
                </a:solidFill>
              </a:defRPr>
            </a:lvl9pPr>
          </a:lstStyle>
          <a:p/>
        </p:txBody>
      </p:sp>
      <p:sp>
        <p:nvSpPr>
          <p:cNvPr id="30" name="Google Shape;30;p5"/>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263140" y="2336810"/>
            <a:ext cx="28392120"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263140" y="11684000"/>
            <a:ext cx="13990320" cy="278485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36" name="Google Shape;36;p6"/>
          <p:cNvSpPr txBox="1"/>
          <p:nvPr>
            <p:ph idx="2" type="body"/>
          </p:nvPr>
        </p:nvSpPr>
        <p:spPr>
          <a:xfrm>
            <a:off x="16664940" y="11684000"/>
            <a:ext cx="13990320" cy="278485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37" name="Google Shape;37;p6"/>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267428" y="2336810"/>
            <a:ext cx="28392120"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267431" y="10759443"/>
            <a:ext cx="13926024" cy="5273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8640"/>
              <a:buNone/>
              <a:defRPr b="1" sz="8640"/>
            </a:lvl1pPr>
            <a:lvl2pPr indent="-228600" lvl="1" marL="914400" algn="l">
              <a:lnSpc>
                <a:spcPct val="90000"/>
              </a:lnSpc>
              <a:spcBef>
                <a:spcPts val="1800"/>
              </a:spcBef>
              <a:spcAft>
                <a:spcPts val="0"/>
              </a:spcAft>
              <a:buClr>
                <a:schemeClr val="dk1"/>
              </a:buClr>
              <a:buSzPts val="7200"/>
              <a:buNone/>
              <a:defRPr b="1" sz="7200"/>
            </a:lvl2pPr>
            <a:lvl3pPr indent="-228600" lvl="2" marL="1371600" algn="l">
              <a:lnSpc>
                <a:spcPct val="90000"/>
              </a:lnSpc>
              <a:spcBef>
                <a:spcPts val="1800"/>
              </a:spcBef>
              <a:spcAft>
                <a:spcPts val="0"/>
              </a:spcAft>
              <a:buClr>
                <a:schemeClr val="dk1"/>
              </a:buClr>
              <a:buSzPts val="6480"/>
              <a:buNone/>
              <a:defRPr b="1" sz="6480"/>
            </a:lvl3pPr>
            <a:lvl4pPr indent="-228600" lvl="3" marL="1828800" algn="l">
              <a:lnSpc>
                <a:spcPct val="90000"/>
              </a:lnSpc>
              <a:spcBef>
                <a:spcPts val="1800"/>
              </a:spcBef>
              <a:spcAft>
                <a:spcPts val="0"/>
              </a:spcAft>
              <a:buClr>
                <a:schemeClr val="dk1"/>
              </a:buClr>
              <a:buSzPts val="5760"/>
              <a:buNone/>
              <a:defRPr b="1" sz="5760"/>
            </a:lvl4pPr>
            <a:lvl5pPr indent="-228600" lvl="4" marL="2286000" algn="l">
              <a:lnSpc>
                <a:spcPct val="90000"/>
              </a:lnSpc>
              <a:spcBef>
                <a:spcPts val="1800"/>
              </a:spcBef>
              <a:spcAft>
                <a:spcPts val="0"/>
              </a:spcAft>
              <a:buClr>
                <a:schemeClr val="dk1"/>
              </a:buClr>
              <a:buSzPts val="5760"/>
              <a:buNone/>
              <a:defRPr b="1" sz="5760"/>
            </a:lvl5pPr>
            <a:lvl6pPr indent="-228600" lvl="5" marL="2743200" algn="l">
              <a:lnSpc>
                <a:spcPct val="90000"/>
              </a:lnSpc>
              <a:spcBef>
                <a:spcPts val="1800"/>
              </a:spcBef>
              <a:spcAft>
                <a:spcPts val="0"/>
              </a:spcAft>
              <a:buClr>
                <a:schemeClr val="dk1"/>
              </a:buClr>
              <a:buSzPts val="5760"/>
              <a:buNone/>
              <a:defRPr b="1" sz="5760"/>
            </a:lvl6pPr>
            <a:lvl7pPr indent="-228600" lvl="6" marL="3200400" algn="l">
              <a:lnSpc>
                <a:spcPct val="90000"/>
              </a:lnSpc>
              <a:spcBef>
                <a:spcPts val="1800"/>
              </a:spcBef>
              <a:spcAft>
                <a:spcPts val="0"/>
              </a:spcAft>
              <a:buClr>
                <a:schemeClr val="dk1"/>
              </a:buClr>
              <a:buSzPts val="5760"/>
              <a:buNone/>
              <a:defRPr b="1" sz="5760"/>
            </a:lvl7pPr>
            <a:lvl8pPr indent="-228600" lvl="7" marL="3657600" algn="l">
              <a:lnSpc>
                <a:spcPct val="90000"/>
              </a:lnSpc>
              <a:spcBef>
                <a:spcPts val="1800"/>
              </a:spcBef>
              <a:spcAft>
                <a:spcPts val="0"/>
              </a:spcAft>
              <a:buClr>
                <a:schemeClr val="dk1"/>
              </a:buClr>
              <a:buSzPts val="5760"/>
              <a:buNone/>
              <a:defRPr b="1" sz="5760"/>
            </a:lvl8pPr>
            <a:lvl9pPr indent="-228600" lvl="8" marL="4114800" algn="l">
              <a:lnSpc>
                <a:spcPct val="90000"/>
              </a:lnSpc>
              <a:spcBef>
                <a:spcPts val="1800"/>
              </a:spcBef>
              <a:spcAft>
                <a:spcPts val="0"/>
              </a:spcAft>
              <a:buClr>
                <a:schemeClr val="dk1"/>
              </a:buClr>
              <a:buSzPts val="5760"/>
              <a:buNone/>
              <a:defRPr b="1" sz="5760"/>
            </a:lvl9pPr>
          </a:lstStyle>
          <a:p/>
        </p:txBody>
      </p:sp>
      <p:sp>
        <p:nvSpPr>
          <p:cNvPr id="43" name="Google Shape;43;p7"/>
          <p:cNvSpPr txBox="1"/>
          <p:nvPr>
            <p:ph idx="2" type="body"/>
          </p:nvPr>
        </p:nvSpPr>
        <p:spPr>
          <a:xfrm>
            <a:off x="2267431" y="16032480"/>
            <a:ext cx="13926024" cy="235813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44" name="Google Shape;44;p7"/>
          <p:cNvSpPr txBox="1"/>
          <p:nvPr>
            <p:ph idx="3" type="body"/>
          </p:nvPr>
        </p:nvSpPr>
        <p:spPr>
          <a:xfrm>
            <a:off x="16664942" y="10759443"/>
            <a:ext cx="13994608" cy="527303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8640"/>
              <a:buNone/>
              <a:defRPr b="1" sz="8640"/>
            </a:lvl1pPr>
            <a:lvl2pPr indent="-228600" lvl="1" marL="914400" algn="l">
              <a:lnSpc>
                <a:spcPct val="90000"/>
              </a:lnSpc>
              <a:spcBef>
                <a:spcPts val="1800"/>
              </a:spcBef>
              <a:spcAft>
                <a:spcPts val="0"/>
              </a:spcAft>
              <a:buClr>
                <a:schemeClr val="dk1"/>
              </a:buClr>
              <a:buSzPts val="7200"/>
              <a:buNone/>
              <a:defRPr b="1" sz="7200"/>
            </a:lvl2pPr>
            <a:lvl3pPr indent="-228600" lvl="2" marL="1371600" algn="l">
              <a:lnSpc>
                <a:spcPct val="90000"/>
              </a:lnSpc>
              <a:spcBef>
                <a:spcPts val="1800"/>
              </a:spcBef>
              <a:spcAft>
                <a:spcPts val="0"/>
              </a:spcAft>
              <a:buClr>
                <a:schemeClr val="dk1"/>
              </a:buClr>
              <a:buSzPts val="6480"/>
              <a:buNone/>
              <a:defRPr b="1" sz="6480"/>
            </a:lvl3pPr>
            <a:lvl4pPr indent="-228600" lvl="3" marL="1828800" algn="l">
              <a:lnSpc>
                <a:spcPct val="90000"/>
              </a:lnSpc>
              <a:spcBef>
                <a:spcPts val="1800"/>
              </a:spcBef>
              <a:spcAft>
                <a:spcPts val="0"/>
              </a:spcAft>
              <a:buClr>
                <a:schemeClr val="dk1"/>
              </a:buClr>
              <a:buSzPts val="5760"/>
              <a:buNone/>
              <a:defRPr b="1" sz="5760"/>
            </a:lvl4pPr>
            <a:lvl5pPr indent="-228600" lvl="4" marL="2286000" algn="l">
              <a:lnSpc>
                <a:spcPct val="90000"/>
              </a:lnSpc>
              <a:spcBef>
                <a:spcPts val="1800"/>
              </a:spcBef>
              <a:spcAft>
                <a:spcPts val="0"/>
              </a:spcAft>
              <a:buClr>
                <a:schemeClr val="dk1"/>
              </a:buClr>
              <a:buSzPts val="5760"/>
              <a:buNone/>
              <a:defRPr b="1" sz="5760"/>
            </a:lvl5pPr>
            <a:lvl6pPr indent="-228600" lvl="5" marL="2743200" algn="l">
              <a:lnSpc>
                <a:spcPct val="90000"/>
              </a:lnSpc>
              <a:spcBef>
                <a:spcPts val="1800"/>
              </a:spcBef>
              <a:spcAft>
                <a:spcPts val="0"/>
              </a:spcAft>
              <a:buClr>
                <a:schemeClr val="dk1"/>
              </a:buClr>
              <a:buSzPts val="5760"/>
              <a:buNone/>
              <a:defRPr b="1" sz="5760"/>
            </a:lvl6pPr>
            <a:lvl7pPr indent="-228600" lvl="6" marL="3200400" algn="l">
              <a:lnSpc>
                <a:spcPct val="90000"/>
              </a:lnSpc>
              <a:spcBef>
                <a:spcPts val="1800"/>
              </a:spcBef>
              <a:spcAft>
                <a:spcPts val="0"/>
              </a:spcAft>
              <a:buClr>
                <a:schemeClr val="dk1"/>
              </a:buClr>
              <a:buSzPts val="5760"/>
              <a:buNone/>
              <a:defRPr b="1" sz="5760"/>
            </a:lvl7pPr>
            <a:lvl8pPr indent="-228600" lvl="7" marL="3657600" algn="l">
              <a:lnSpc>
                <a:spcPct val="90000"/>
              </a:lnSpc>
              <a:spcBef>
                <a:spcPts val="1800"/>
              </a:spcBef>
              <a:spcAft>
                <a:spcPts val="0"/>
              </a:spcAft>
              <a:buClr>
                <a:schemeClr val="dk1"/>
              </a:buClr>
              <a:buSzPts val="5760"/>
              <a:buNone/>
              <a:defRPr b="1" sz="5760"/>
            </a:lvl8pPr>
            <a:lvl9pPr indent="-228600" lvl="8" marL="4114800" algn="l">
              <a:lnSpc>
                <a:spcPct val="90000"/>
              </a:lnSpc>
              <a:spcBef>
                <a:spcPts val="1800"/>
              </a:spcBef>
              <a:spcAft>
                <a:spcPts val="0"/>
              </a:spcAft>
              <a:buClr>
                <a:schemeClr val="dk1"/>
              </a:buClr>
              <a:buSzPts val="5760"/>
              <a:buNone/>
              <a:defRPr b="1" sz="5760"/>
            </a:lvl9pPr>
          </a:lstStyle>
          <a:p/>
        </p:txBody>
      </p:sp>
      <p:sp>
        <p:nvSpPr>
          <p:cNvPr id="45" name="Google Shape;45;p7"/>
          <p:cNvSpPr txBox="1"/>
          <p:nvPr>
            <p:ph idx="4" type="body"/>
          </p:nvPr>
        </p:nvSpPr>
        <p:spPr>
          <a:xfrm>
            <a:off x="16664942" y="16032480"/>
            <a:ext cx="13994608" cy="235813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600"/>
              </a:spcBef>
              <a:spcAft>
                <a:spcPts val="0"/>
              </a:spcAft>
              <a:buClr>
                <a:schemeClr val="dk1"/>
              </a:buClr>
              <a:buSzPts val="1800"/>
              <a:buChar char="•"/>
              <a:defRPr/>
            </a:lvl1pPr>
            <a:lvl2pPr indent="-342900" lvl="1" marL="914400" algn="l">
              <a:lnSpc>
                <a:spcPct val="90000"/>
              </a:lnSpc>
              <a:spcBef>
                <a:spcPts val="1800"/>
              </a:spcBef>
              <a:spcAft>
                <a:spcPts val="0"/>
              </a:spcAft>
              <a:buClr>
                <a:schemeClr val="dk1"/>
              </a:buClr>
              <a:buSzPts val="1800"/>
              <a:buChar char="•"/>
              <a:defRPr/>
            </a:lvl2pPr>
            <a:lvl3pPr indent="-342900" lvl="2" marL="1371600" algn="l">
              <a:lnSpc>
                <a:spcPct val="90000"/>
              </a:lnSpc>
              <a:spcBef>
                <a:spcPts val="1800"/>
              </a:spcBef>
              <a:spcAft>
                <a:spcPts val="0"/>
              </a:spcAft>
              <a:buClr>
                <a:schemeClr val="dk1"/>
              </a:buClr>
              <a:buSzPts val="1800"/>
              <a:buChar char="•"/>
              <a:defRPr/>
            </a:lvl3pPr>
            <a:lvl4pPr indent="-342900" lvl="3" marL="1828800" algn="l">
              <a:lnSpc>
                <a:spcPct val="90000"/>
              </a:lnSpc>
              <a:spcBef>
                <a:spcPts val="1800"/>
              </a:spcBef>
              <a:spcAft>
                <a:spcPts val="0"/>
              </a:spcAft>
              <a:buClr>
                <a:schemeClr val="dk1"/>
              </a:buClr>
              <a:buSzPts val="1800"/>
              <a:buChar char="•"/>
              <a:defRPr/>
            </a:lvl4pPr>
            <a:lvl5pPr indent="-342900" lvl="4" marL="2286000" algn="l">
              <a:lnSpc>
                <a:spcPct val="90000"/>
              </a:lnSpc>
              <a:spcBef>
                <a:spcPts val="1800"/>
              </a:spcBef>
              <a:spcAft>
                <a:spcPts val="0"/>
              </a:spcAft>
              <a:buClr>
                <a:schemeClr val="dk1"/>
              </a:buClr>
              <a:buSzPts val="1800"/>
              <a:buChar char="•"/>
              <a:defRPr/>
            </a:lvl5pPr>
            <a:lvl6pPr indent="-342900" lvl="5" marL="2743200" algn="l">
              <a:lnSpc>
                <a:spcPct val="90000"/>
              </a:lnSpc>
              <a:spcBef>
                <a:spcPts val="1800"/>
              </a:spcBef>
              <a:spcAft>
                <a:spcPts val="0"/>
              </a:spcAft>
              <a:buClr>
                <a:schemeClr val="dk1"/>
              </a:buClr>
              <a:buSzPts val="1800"/>
              <a:buChar char="•"/>
              <a:defRPr/>
            </a:lvl6pPr>
            <a:lvl7pPr indent="-342900" lvl="6" marL="3200400" algn="l">
              <a:lnSpc>
                <a:spcPct val="90000"/>
              </a:lnSpc>
              <a:spcBef>
                <a:spcPts val="1800"/>
              </a:spcBef>
              <a:spcAft>
                <a:spcPts val="0"/>
              </a:spcAft>
              <a:buClr>
                <a:schemeClr val="dk1"/>
              </a:buClr>
              <a:buSzPts val="1800"/>
              <a:buChar char="•"/>
              <a:defRPr/>
            </a:lvl7pPr>
            <a:lvl8pPr indent="-342900" lvl="7" marL="3657600" algn="l">
              <a:lnSpc>
                <a:spcPct val="90000"/>
              </a:lnSpc>
              <a:spcBef>
                <a:spcPts val="1800"/>
              </a:spcBef>
              <a:spcAft>
                <a:spcPts val="0"/>
              </a:spcAft>
              <a:buClr>
                <a:schemeClr val="dk1"/>
              </a:buClr>
              <a:buSzPts val="1800"/>
              <a:buChar char="•"/>
              <a:defRPr/>
            </a:lvl8pPr>
            <a:lvl9pPr indent="-342900" lvl="8" marL="4114800" algn="l">
              <a:lnSpc>
                <a:spcPct val="90000"/>
              </a:lnSpc>
              <a:spcBef>
                <a:spcPts val="1800"/>
              </a:spcBef>
              <a:spcAft>
                <a:spcPts val="0"/>
              </a:spcAft>
              <a:buClr>
                <a:schemeClr val="dk1"/>
              </a:buClr>
              <a:buSzPts val="1800"/>
              <a:buChar char="•"/>
              <a:defRPr/>
            </a:lvl9pPr>
          </a:lstStyle>
          <a:p/>
        </p:txBody>
      </p:sp>
      <p:sp>
        <p:nvSpPr>
          <p:cNvPr id="46" name="Google Shape;46;p7"/>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263140" y="2336810"/>
            <a:ext cx="28392120" cy="848360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67428" y="2926080"/>
            <a:ext cx="10617041" cy="102412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994608" y="6319530"/>
            <a:ext cx="16664940" cy="31191200"/>
          </a:xfrm>
          <a:prstGeom prst="rect">
            <a:avLst/>
          </a:prstGeom>
          <a:noFill/>
          <a:ln>
            <a:noFill/>
          </a:ln>
        </p:spPr>
        <p:txBody>
          <a:bodyPr anchorCtr="0" anchor="t" bIns="45700" lIns="91425" spcFirstLastPara="1" rIns="91425" wrap="square" tIns="45700">
            <a:normAutofit/>
          </a:bodyPr>
          <a:lstStyle>
            <a:lvl1pPr indent="-960120" lvl="0" marL="457200" algn="l">
              <a:lnSpc>
                <a:spcPct val="90000"/>
              </a:lnSpc>
              <a:spcBef>
                <a:spcPts val="3600"/>
              </a:spcBef>
              <a:spcAft>
                <a:spcPts val="0"/>
              </a:spcAft>
              <a:buClr>
                <a:schemeClr val="dk1"/>
              </a:buClr>
              <a:buSzPts val="11520"/>
              <a:buChar char="•"/>
              <a:defRPr sz="11520"/>
            </a:lvl1pPr>
            <a:lvl2pPr indent="-868680" lvl="1" marL="914400" algn="l">
              <a:lnSpc>
                <a:spcPct val="90000"/>
              </a:lnSpc>
              <a:spcBef>
                <a:spcPts val="1800"/>
              </a:spcBef>
              <a:spcAft>
                <a:spcPts val="0"/>
              </a:spcAft>
              <a:buClr>
                <a:schemeClr val="dk1"/>
              </a:buClr>
              <a:buSzPts val="10080"/>
              <a:buChar char="•"/>
              <a:defRPr sz="10080"/>
            </a:lvl2pPr>
            <a:lvl3pPr indent="-777240" lvl="2" marL="1371600" algn="l">
              <a:lnSpc>
                <a:spcPct val="90000"/>
              </a:lnSpc>
              <a:spcBef>
                <a:spcPts val="1800"/>
              </a:spcBef>
              <a:spcAft>
                <a:spcPts val="0"/>
              </a:spcAft>
              <a:buClr>
                <a:schemeClr val="dk1"/>
              </a:buClr>
              <a:buSzPts val="8640"/>
              <a:buChar char="•"/>
              <a:defRPr sz="8640"/>
            </a:lvl3pPr>
            <a:lvl4pPr indent="-685800" lvl="3" marL="1828800" algn="l">
              <a:lnSpc>
                <a:spcPct val="90000"/>
              </a:lnSpc>
              <a:spcBef>
                <a:spcPts val="1800"/>
              </a:spcBef>
              <a:spcAft>
                <a:spcPts val="0"/>
              </a:spcAft>
              <a:buClr>
                <a:schemeClr val="dk1"/>
              </a:buClr>
              <a:buSzPts val="7200"/>
              <a:buChar char="•"/>
              <a:defRPr sz="7200"/>
            </a:lvl4pPr>
            <a:lvl5pPr indent="-685800" lvl="4" marL="2286000" algn="l">
              <a:lnSpc>
                <a:spcPct val="90000"/>
              </a:lnSpc>
              <a:spcBef>
                <a:spcPts val="1800"/>
              </a:spcBef>
              <a:spcAft>
                <a:spcPts val="0"/>
              </a:spcAft>
              <a:buClr>
                <a:schemeClr val="dk1"/>
              </a:buClr>
              <a:buSzPts val="7200"/>
              <a:buChar char="•"/>
              <a:defRPr sz="7200"/>
            </a:lvl5pPr>
            <a:lvl6pPr indent="-685800" lvl="5" marL="2743200" algn="l">
              <a:lnSpc>
                <a:spcPct val="90000"/>
              </a:lnSpc>
              <a:spcBef>
                <a:spcPts val="1800"/>
              </a:spcBef>
              <a:spcAft>
                <a:spcPts val="0"/>
              </a:spcAft>
              <a:buClr>
                <a:schemeClr val="dk1"/>
              </a:buClr>
              <a:buSzPts val="7200"/>
              <a:buChar char="•"/>
              <a:defRPr sz="7200"/>
            </a:lvl6pPr>
            <a:lvl7pPr indent="-685800" lvl="6" marL="3200400" algn="l">
              <a:lnSpc>
                <a:spcPct val="90000"/>
              </a:lnSpc>
              <a:spcBef>
                <a:spcPts val="1800"/>
              </a:spcBef>
              <a:spcAft>
                <a:spcPts val="0"/>
              </a:spcAft>
              <a:buClr>
                <a:schemeClr val="dk1"/>
              </a:buClr>
              <a:buSzPts val="7200"/>
              <a:buChar char="•"/>
              <a:defRPr sz="7200"/>
            </a:lvl7pPr>
            <a:lvl8pPr indent="-685800" lvl="7" marL="3657600" algn="l">
              <a:lnSpc>
                <a:spcPct val="90000"/>
              </a:lnSpc>
              <a:spcBef>
                <a:spcPts val="1800"/>
              </a:spcBef>
              <a:spcAft>
                <a:spcPts val="0"/>
              </a:spcAft>
              <a:buClr>
                <a:schemeClr val="dk1"/>
              </a:buClr>
              <a:buSzPts val="7200"/>
              <a:buChar char="•"/>
              <a:defRPr sz="7200"/>
            </a:lvl8pPr>
            <a:lvl9pPr indent="-685800" lvl="8" marL="4114800" algn="l">
              <a:lnSpc>
                <a:spcPct val="90000"/>
              </a:lnSpc>
              <a:spcBef>
                <a:spcPts val="1800"/>
              </a:spcBef>
              <a:spcAft>
                <a:spcPts val="0"/>
              </a:spcAft>
              <a:buClr>
                <a:schemeClr val="dk1"/>
              </a:buClr>
              <a:buSzPts val="7200"/>
              <a:buChar char="•"/>
              <a:defRPr sz="7200"/>
            </a:lvl9pPr>
          </a:lstStyle>
          <a:p/>
        </p:txBody>
      </p:sp>
      <p:sp>
        <p:nvSpPr>
          <p:cNvPr id="61" name="Google Shape;61;p10"/>
          <p:cNvSpPr txBox="1"/>
          <p:nvPr>
            <p:ph idx="2" type="body"/>
          </p:nvPr>
        </p:nvSpPr>
        <p:spPr>
          <a:xfrm>
            <a:off x="2267428" y="13167360"/>
            <a:ext cx="10617041" cy="24394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5760"/>
              <a:buNone/>
              <a:defRPr sz="5760"/>
            </a:lvl1pPr>
            <a:lvl2pPr indent="-228600" lvl="1" marL="914400" algn="l">
              <a:lnSpc>
                <a:spcPct val="90000"/>
              </a:lnSpc>
              <a:spcBef>
                <a:spcPts val="1800"/>
              </a:spcBef>
              <a:spcAft>
                <a:spcPts val="0"/>
              </a:spcAft>
              <a:buClr>
                <a:schemeClr val="dk1"/>
              </a:buClr>
              <a:buSzPts val="5040"/>
              <a:buNone/>
              <a:defRPr sz="5040"/>
            </a:lvl2pPr>
            <a:lvl3pPr indent="-228600" lvl="2" marL="1371600" algn="l">
              <a:lnSpc>
                <a:spcPct val="90000"/>
              </a:lnSpc>
              <a:spcBef>
                <a:spcPts val="1800"/>
              </a:spcBef>
              <a:spcAft>
                <a:spcPts val="0"/>
              </a:spcAft>
              <a:buClr>
                <a:schemeClr val="dk1"/>
              </a:buClr>
              <a:buSzPts val="4320"/>
              <a:buNone/>
              <a:defRPr sz="4320"/>
            </a:lvl3pPr>
            <a:lvl4pPr indent="-228600" lvl="3" marL="1828800" algn="l">
              <a:lnSpc>
                <a:spcPct val="90000"/>
              </a:lnSpc>
              <a:spcBef>
                <a:spcPts val="1800"/>
              </a:spcBef>
              <a:spcAft>
                <a:spcPts val="0"/>
              </a:spcAft>
              <a:buClr>
                <a:schemeClr val="dk1"/>
              </a:buClr>
              <a:buSzPts val="3600"/>
              <a:buNone/>
              <a:defRPr sz="3600"/>
            </a:lvl4pPr>
            <a:lvl5pPr indent="-228600" lvl="4" marL="2286000" algn="l">
              <a:lnSpc>
                <a:spcPct val="90000"/>
              </a:lnSpc>
              <a:spcBef>
                <a:spcPts val="1800"/>
              </a:spcBef>
              <a:spcAft>
                <a:spcPts val="0"/>
              </a:spcAft>
              <a:buClr>
                <a:schemeClr val="dk1"/>
              </a:buClr>
              <a:buSzPts val="3600"/>
              <a:buNone/>
              <a:defRPr sz="3600"/>
            </a:lvl5pPr>
            <a:lvl6pPr indent="-228600" lvl="5" marL="2743200" algn="l">
              <a:lnSpc>
                <a:spcPct val="90000"/>
              </a:lnSpc>
              <a:spcBef>
                <a:spcPts val="1800"/>
              </a:spcBef>
              <a:spcAft>
                <a:spcPts val="0"/>
              </a:spcAft>
              <a:buClr>
                <a:schemeClr val="dk1"/>
              </a:buClr>
              <a:buSzPts val="3600"/>
              <a:buNone/>
              <a:defRPr sz="3600"/>
            </a:lvl6pPr>
            <a:lvl7pPr indent="-228600" lvl="6" marL="3200400" algn="l">
              <a:lnSpc>
                <a:spcPct val="90000"/>
              </a:lnSpc>
              <a:spcBef>
                <a:spcPts val="1800"/>
              </a:spcBef>
              <a:spcAft>
                <a:spcPts val="0"/>
              </a:spcAft>
              <a:buClr>
                <a:schemeClr val="dk1"/>
              </a:buClr>
              <a:buSzPts val="3600"/>
              <a:buNone/>
              <a:defRPr sz="3600"/>
            </a:lvl7pPr>
            <a:lvl8pPr indent="-228600" lvl="7" marL="3657600" algn="l">
              <a:lnSpc>
                <a:spcPct val="90000"/>
              </a:lnSpc>
              <a:spcBef>
                <a:spcPts val="1800"/>
              </a:spcBef>
              <a:spcAft>
                <a:spcPts val="0"/>
              </a:spcAft>
              <a:buClr>
                <a:schemeClr val="dk1"/>
              </a:buClr>
              <a:buSzPts val="3600"/>
              <a:buNone/>
              <a:defRPr sz="3600"/>
            </a:lvl8pPr>
            <a:lvl9pPr indent="-228600" lvl="8" marL="4114800" algn="l">
              <a:lnSpc>
                <a:spcPct val="90000"/>
              </a:lnSpc>
              <a:spcBef>
                <a:spcPts val="1800"/>
              </a:spcBef>
              <a:spcAft>
                <a:spcPts val="0"/>
              </a:spcAft>
              <a:buClr>
                <a:schemeClr val="dk1"/>
              </a:buClr>
              <a:buSzPts val="3600"/>
              <a:buNone/>
              <a:defRPr sz="3600"/>
            </a:lvl9pPr>
          </a:lstStyle>
          <a:p/>
        </p:txBody>
      </p:sp>
      <p:sp>
        <p:nvSpPr>
          <p:cNvPr id="62" name="Google Shape;62;p10"/>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67428" y="2926080"/>
            <a:ext cx="10617041" cy="102412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994608" y="6319530"/>
            <a:ext cx="16664940" cy="31191200"/>
          </a:xfrm>
          <a:prstGeom prst="rect">
            <a:avLst/>
          </a:prstGeom>
          <a:noFill/>
          <a:ln>
            <a:noFill/>
          </a:ln>
        </p:spPr>
      </p:sp>
      <p:sp>
        <p:nvSpPr>
          <p:cNvPr id="68" name="Google Shape;68;p11"/>
          <p:cNvSpPr txBox="1"/>
          <p:nvPr>
            <p:ph idx="1" type="body"/>
          </p:nvPr>
        </p:nvSpPr>
        <p:spPr>
          <a:xfrm>
            <a:off x="2267428" y="13167360"/>
            <a:ext cx="10617041" cy="243941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600"/>
              </a:spcBef>
              <a:spcAft>
                <a:spcPts val="0"/>
              </a:spcAft>
              <a:buClr>
                <a:schemeClr val="dk1"/>
              </a:buClr>
              <a:buSzPts val="5760"/>
              <a:buNone/>
              <a:defRPr sz="5760"/>
            </a:lvl1pPr>
            <a:lvl2pPr indent="-228600" lvl="1" marL="914400" algn="l">
              <a:lnSpc>
                <a:spcPct val="90000"/>
              </a:lnSpc>
              <a:spcBef>
                <a:spcPts val="1800"/>
              </a:spcBef>
              <a:spcAft>
                <a:spcPts val="0"/>
              </a:spcAft>
              <a:buClr>
                <a:schemeClr val="dk1"/>
              </a:buClr>
              <a:buSzPts val="5040"/>
              <a:buNone/>
              <a:defRPr sz="5040"/>
            </a:lvl2pPr>
            <a:lvl3pPr indent="-228600" lvl="2" marL="1371600" algn="l">
              <a:lnSpc>
                <a:spcPct val="90000"/>
              </a:lnSpc>
              <a:spcBef>
                <a:spcPts val="1800"/>
              </a:spcBef>
              <a:spcAft>
                <a:spcPts val="0"/>
              </a:spcAft>
              <a:buClr>
                <a:schemeClr val="dk1"/>
              </a:buClr>
              <a:buSzPts val="4320"/>
              <a:buNone/>
              <a:defRPr sz="4320"/>
            </a:lvl3pPr>
            <a:lvl4pPr indent="-228600" lvl="3" marL="1828800" algn="l">
              <a:lnSpc>
                <a:spcPct val="90000"/>
              </a:lnSpc>
              <a:spcBef>
                <a:spcPts val="1800"/>
              </a:spcBef>
              <a:spcAft>
                <a:spcPts val="0"/>
              </a:spcAft>
              <a:buClr>
                <a:schemeClr val="dk1"/>
              </a:buClr>
              <a:buSzPts val="3600"/>
              <a:buNone/>
              <a:defRPr sz="3600"/>
            </a:lvl4pPr>
            <a:lvl5pPr indent="-228600" lvl="4" marL="2286000" algn="l">
              <a:lnSpc>
                <a:spcPct val="90000"/>
              </a:lnSpc>
              <a:spcBef>
                <a:spcPts val="1800"/>
              </a:spcBef>
              <a:spcAft>
                <a:spcPts val="0"/>
              </a:spcAft>
              <a:buClr>
                <a:schemeClr val="dk1"/>
              </a:buClr>
              <a:buSzPts val="3600"/>
              <a:buNone/>
              <a:defRPr sz="3600"/>
            </a:lvl5pPr>
            <a:lvl6pPr indent="-228600" lvl="5" marL="2743200" algn="l">
              <a:lnSpc>
                <a:spcPct val="90000"/>
              </a:lnSpc>
              <a:spcBef>
                <a:spcPts val="1800"/>
              </a:spcBef>
              <a:spcAft>
                <a:spcPts val="0"/>
              </a:spcAft>
              <a:buClr>
                <a:schemeClr val="dk1"/>
              </a:buClr>
              <a:buSzPts val="3600"/>
              <a:buNone/>
              <a:defRPr sz="3600"/>
            </a:lvl6pPr>
            <a:lvl7pPr indent="-228600" lvl="6" marL="3200400" algn="l">
              <a:lnSpc>
                <a:spcPct val="90000"/>
              </a:lnSpc>
              <a:spcBef>
                <a:spcPts val="1800"/>
              </a:spcBef>
              <a:spcAft>
                <a:spcPts val="0"/>
              </a:spcAft>
              <a:buClr>
                <a:schemeClr val="dk1"/>
              </a:buClr>
              <a:buSzPts val="3600"/>
              <a:buNone/>
              <a:defRPr sz="3600"/>
            </a:lvl7pPr>
            <a:lvl8pPr indent="-228600" lvl="7" marL="3657600" algn="l">
              <a:lnSpc>
                <a:spcPct val="90000"/>
              </a:lnSpc>
              <a:spcBef>
                <a:spcPts val="1800"/>
              </a:spcBef>
              <a:spcAft>
                <a:spcPts val="0"/>
              </a:spcAft>
              <a:buClr>
                <a:schemeClr val="dk1"/>
              </a:buClr>
              <a:buSzPts val="3600"/>
              <a:buNone/>
              <a:defRPr sz="3600"/>
            </a:lvl8pPr>
            <a:lvl9pPr indent="-228600" lvl="8" marL="4114800" algn="l">
              <a:lnSpc>
                <a:spcPct val="90000"/>
              </a:lnSpc>
              <a:spcBef>
                <a:spcPts val="1800"/>
              </a:spcBef>
              <a:spcAft>
                <a:spcPts val="0"/>
              </a:spcAft>
              <a:buClr>
                <a:schemeClr val="dk1"/>
              </a:buClr>
              <a:buSzPts val="3600"/>
              <a:buNone/>
              <a:defRPr sz="3600"/>
            </a:lvl9pPr>
          </a:lstStyle>
          <a:p/>
        </p:txBody>
      </p:sp>
      <p:sp>
        <p:nvSpPr>
          <p:cNvPr id="69" name="Google Shape;69;p11"/>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63140" y="2336810"/>
            <a:ext cx="28392120" cy="848360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5840"/>
              <a:buFont typeface="Calibri"/>
              <a:buNone/>
              <a:defRPr b="0" i="0" sz="1583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63140" y="11684000"/>
            <a:ext cx="28392120" cy="27848563"/>
          </a:xfrm>
          <a:prstGeom prst="rect">
            <a:avLst/>
          </a:prstGeom>
          <a:noFill/>
          <a:ln>
            <a:noFill/>
          </a:ln>
        </p:spPr>
        <p:txBody>
          <a:bodyPr anchorCtr="0" anchor="t" bIns="45700" lIns="91425" spcFirstLastPara="1" rIns="91425" wrap="square" tIns="45700">
            <a:normAutofit/>
          </a:bodyPr>
          <a:lstStyle>
            <a:lvl1pPr indent="-868680" lvl="0" marL="457200" marR="0" rtl="0" algn="l">
              <a:lnSpc>
                <a:spcPct val="90000"/>
              </a:lnSpc>
              <a:spcBef>
                <a:spcPts val="36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1pPr>
            <a:lvl2pPr indent="-777240" lvl="1" marL="914400" marR="0" rtl="0" algn="l">
              <a:lnSpc>
                <a:spcPct val="90000"/>
              </a:lnSpc>
              <a:spcBef>
                <a:spcPts val="18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2pPr>
            <a:lvl3pPr indent="-685800" lvl="2" marL="1371600" marR="0" rtl="0" algn="l">
              <a:lnSpc>
                <a:spcPct val="90000"/>
              </a:lnSpc>
              <a:spcBef>
                <a:spcPts val="18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3pPr>
            <a:lvl4pPr indent="-640080" lvl="3" marL="18288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4pPr>
            <a:lvl5pPr indent="-640079" lvl="4" marL="22860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5pPr>
            <a:lvl6pPr indent="-640079" lvl="5" marL="27432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6pPr>
            <a:lvl7pPr indent="-640079" lvl="6" marL="32004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7pPr>
            <a:lvl8pPr indent="-640079" lvl="7" marL="36576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8pPr>
            <a:lvl9pPr indent="-640079" lvl="8" marL="4114800" marR="0" rtl="0" algn="l">
              <a:lnSpc>
                <a:spcPct val="90000"/>
              </a:lnSpc>
              <a:spcBef>
                <a:spcPts val="180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63140" y="40680650"/>
            <a:ext cx="7406640" cy="2336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904220" y="40680650"/>
            <a:ext cx="11109960" cy="2336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3248620" y="40680650"/>
            <a:ext cx="7406640" cy="2336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4320" u="none" cap="none" strike="noStrike">
                <a:solidFill>
                  <a:srgbClr val="888888"/>
                </a:solidFill>
                <a:latin typeface="Calibri"/>
                <a:ea typeface="Calibri"/>
                <a:cs typeface="Calibri"/>
                <a:sym typeface="Calibri"/>
              </a:defRPr>
            </a:lvl1pPr>
            <a:lvl2pPr indent="0" lvl="1" marL="0" marR="0" rtl="0" algn="r">
              <a:spcBef>
                <a:spcPts val="0"/>
              </a:spcBef>
              <a:buNone/>
              <a:defRPr b="0" i="0" sz="4320" u="none" cap="none" strike="noStrike">
                <a:solidFill>
                  <a:srgbClr val="888888"/>
                </a:solidFill>
                <a:latin typeface="Calibri"/>
                <a:ea typeface="Calibri"/>
                <a:cs typeface="Calibri"/>
                <a:sym typeface="Calibri"/>
              </a:defRPr>
            </a:lvl2pPr>
            <a:lvl3pPr indent="0" lvl="2" marL="0" marR="0" rtl="0" algn="r">
              <a:spcBef>
                <a:spcPts val="0"/>
              </a:spcBef>
              <a:buNone/>
              <a:defRPr b="0" i="0" sz="4320" u="none" cap="none" strike="noStrike">
                <a:solidFill>
                  <a:srgbClr val="888888"/>
                </a:solidFill>
                <a:latin typeface="Calibri"/>
                <a:ea typeface="Calibri"/>
                <a:cs typeface="Calibri"/>
                <a:sym typeface="Calibri"/>
              </a:defRPr>
            </a:lvl3pPr>
            <a:lvl4pPr indent="0" lvl="3" marL="0" marR="0" rtl="0" algn="r">
              <a:spcBef>
                <a:spcPts val="0"/>
              </a:spcBef>
              <a:buNone/>
              <a:defRPr b="0" i="0" sz="4320" u="none" cap="none" strike="noStrike">
                <a:solidFill>
                  <a:srgbClr val="888888"/>
                </a:solidFill>
                <a:latin typeface="Calibri"/>
                <a:ea typeface="Calibri"/>
                <a:cs typeface="Calibri"/>
                <a:sym typeface="Calibri"/>
              </a:defRPr>
            </a:lvl4pPr>
            <a:lvl5pPr indent="0" lvl="4" marL="0" marR="0" rtl="0" algn="r">
              <a:spcBef>
                <a:spcPts val="0"/>
              </a:spcBef>
              <a:buNone/>
              <a:defRPr b="0" i="0" sz="4320" u="none" cap="none" strike="noStrike">
                <a:solidFill>
                  <a:srgbClr val="888888"/>
                </a:solidFill>
                <a:latin typeface="Calibri"/>
                <a:ea typeface="Calibri"/>
                <a:cs typeface="Calibri"/>
                <a:sym typeface="Calibri"/>
              </a:defRPr>
            </a:lvl5pPr>
            <a:lvl6pPr indent="0" lvl="5" marL="0" marR="0" rtl="0" algn="r">
              <a:spcBef>
                <a:spcPts val="0"/>
              </a:spcBef>
              <a:buNone/>
              <a:defRPr b="0" i="0" sz="4320" u="none" cap="none" strike="noStrike">
                <a:solidFill>
                  <a:srgbClr val="888888"/>
                </a:solidFill>
                <a:latin typeface="Calibri"/>
                <a:ea typeface="Calibri"/>
                <a:cs typeface="Calibri"/>
                <a:sym typeface="Calibri"/>
              </a:defRPr>
            </a:lvl6pPr>
            <a:lvl7pPr indent="0" lvl="6" marL="0" marR="0" rtl="0" algn="r">
              <a:spcBef>
                <a:spcPts val="0"/>
              </a:spcBef>
              <a:buNone/>
              <a:defRPr b="0" i="0" sz="4320" u="none" cap="none" strike="noStrike">
                <a:solidFill>
                  <a:srgbClr val="888888"/>
                </a:solidFill>
                <a:latin typeface="Calibri"/>
                <a:ea typeface="Calibri"/>
                <a:cs typeface="Calibri"/>
                <a:sym typeface="Calibri"/>
              </a:defRPr>
            </a:lvl7pPr>
            <a:lvl8pPr indent="0" lvl="7" marL="0" marR="0" rtl="0" algn="r">
              <a:spcBef>
                <a:spcPts val="0"/>
              </a:spcBef>
              <a:buNone/>
              <a:defRPr b="0" i="0" sz="4320" u="none" cap="none" strike="noStrike">
                <a:solidFill>
                  <a:srgbClr val="888888"/>
                </a:solidFill>
                <a:latin typeface="Calibri"/>
                <a:ea typeface="Calibri"/>
                <a:cs typeface="Calibri"/>
                <a:sym typeface="Calibri"/>
              </a:defRPr>
            </a:lvl8pPr>
            <a:lvl9pPr indent="0" lvl="8" marL="0" marR="0" rtl="0" algn="r">
              <a:spcBef>
                <a:spcPts val="0"/>
              </a:spcBef>
              <a:buNone/>
              <a:defRPr b="0" i="0" sz="4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6A5AF"/>
            </a:gs>
            <a:gs pos="100000">
              <a:srgbClr val="D0E0E3"/>
            </a:gs>
          </a:gsLst>
          <a:lin ang="5400012" scaled="0"/>
        </a:gra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201350" y="447325"/>
            <a:ext cx="24515700" cy="1754700"/>
          </a:xfrm>
          <a:prstGeom prst="rect">
            <a:avLst/>
          </a:prstGeom>
          <a:noFill/>
          <a:ln>
            <a:noFill/>
          </a:ln>
        </p:spPr>
        <p:txBody>
          <a:bodyPr anchorCtr="0" anchor="b" bIns="34275" lIns="0" spcFirstLastPara="1" rIns="68575" wrap="square" tIns="34275">
            <a:noAutofit/>
          </a:bodyPr>
          <a:lstStyle/>
          <a:p>
            <a:pPr indent="0" lvl="0" marL="0" rtl="0" algn="ctr">
              <a:lnSpc>
                <a:spcPct val="90000"/>
              </a:lnSpc>
              <a:spcBef>
                <a:spcPts val="0"/>
              </a:spcBef>
              <a:spcAft>
                <a:spcPts val="0"/>
              </a:spcAft>
              <a:buClr>
                <a:srgbClr val="222A35"/>
              </a:buClr>
              <a:buSzPts val="9970"/>
              <a:buFont typeface="Gill Sans"/>
              <a:buNone/>
            </a:pPr>
            <a:r>
              <a:rPr lang="en-US" sz="8000">
                <a:solidFill>
                  <a:srgbClr val="222A35"/>
                </a:solidFill>
                <a:latin typeface="Lexend"/>
                <a:ea typeface="Lexend"/>
                <a:cs typeface="Lexend"/>
                <a:sym typeface="Lexend"/>
              </a:rPr>
              <a:t>Process Mining and Extending the Kaiaulu API</a:t>
            </a:r>
            <a:endParaRPr sz="8000">
              <a:latin typeface="Lexend"/>
              <a:ea typeface="Lexend"/>
              <a:cs typeface="Lexend"/>
              <a:sym typeface="Lexend"/>
            </a:endParaRPr>
          </a:p>
        </p:txBody>
      </p:sp>
      <p:sp>
        <p:nvSpPr>
          <p:cNvPr id="90" name="Google Shape;90;p1"/>
          <p:cNvSpPr txBox="1"/>
          <p:nvPr/>
        </p:nvSpPr>
        <p:spPr>
          <a:xfrm>
            <a:off x="4335450" y="2481461"/>
            <a:ext cx="24247500" cy="2124000"/>
          </a:xfrm>
          <a:prstGeom prst="rect">
            <a:avLst/>
          </a:prstGeom>
          <a:noFill/>
          <a:ln>
            <a:noFill/>
          </a:ln>
          <a:effectLst>
            <a:outerShdw blurRad="50800" rotWithShape="0" algn="tl" dir="2700000" dist="38100">
              <a:srgbClr val="56633C">
                <a:alpha val="42745"/>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3300">
                <a:solidFill>
                  <a:schemeClr val="dk1"/>
                </a:solidFill>
                <a:latin typeface="Lexend"/>
                <a:ea typeface="Lexend"/>
                <a:cs typeface="Lexend"/>
                <a:sym typeface="Lexend"/>
              </a:rPr>
              <a:t>Ryan Seng</a:t>
            </a:r>
            <a:r>
              <a:rPr i="0" lang="en-US" sz="3300" u="none" cap="none" strike="noStrike">
                <a:solidFill>
                  <a:schemeClr val="dk1"/>
                </a:solidFill>
                <a:latin typeface="Lexend"/>
                <a:ea typeface="Lexend"/>
                <a:cs typeface="Lexend"/>
                <a:sym typeface="Lexend"/>
              </a:rPr>
              <a:t>, </a:t>
            </a:r>
            <a:r>
              <a:rPr lang="en-US" sz="3300">
                <a:solidFill>
                  <a:schemeClr val="dk1"/>
                </a:solidFill>
                <a:latin typeface="Lexend"/>
                <a:ea typeface="Lexend"/>
                <a:cs typeface="Lexend"/>
                <a:sym typeface="Lexend"/>
              </a:rPr>
              <a:t>Connor Narowetz</a:t>
            </a:r>
            <a:endParaRPr sz="3300">
              <a:solidFill>
                <a:schemeClr val="dk1"/>
              </a:solidFill>
              <a:latin typeface="Lexend"/>
              <a:ea typeface="Lexend"/>
              <a:cs typeface="Lexend"/>
              <a:sym typeface="Lexend"/>
            </a:endParaRPr>
          </a:p>
          <a:p>
            <a:pPr indent="0" lvl="0" marL="0" marR="0" rtl="0" algn="ctr">
              <a:spcBef>
                <a:spcPts val="0"/>
              </a:spcBef>
              <a:spcAft>
                <a:spcPts val="0"/>
              </a:spcAft>
              <a:buNone/>
            </a:pPr>
            <a:r>
              <a:rPr lang="en-US" sz="3300">
                <a:solidFill>
                  <a:schemeClr val="dk1"/>
                </a:solidFill>
                <a:latin typeface="Lexend"/>
                <a:ea typeface="Lexend"/>
                <a:cs typeface="Lexend"/>
                <a:sym typeface="Lexend"/>
              </a:rPr>
              <a:t>Kaiaulu</a:t>
            </a:r>
            <a:endParaRPr sz="3300">
              <a:solidFill>
                <a:schemeClr val="dk1"/>
              </a:solidFill>
              <a:latin typeface="Lexend"/>
              <a:ea typeface="Lexend"/>
              <a:cs typeface="Lexend"/>
              <a:sym typeface="Lexend"/>
            </a:endParaRPr>
          </a:p>
          <a:p>
            <a:pPr indent="0" lvl="0" marL="0" marR="0" rtl="0" algn="ctr">
              <a:spcBef>
                <a:spcPts val="0"/>
              </a:spcBef>
              <a:spcAft>
                <a:spcPts val="0"/>
              </a:spcAft>
              <a:buNone/>
            </a:pPr>
            <a:r>
              <a:rPr i="0" lang="en-US" sz="3300" u="none" cap="none" strike="noStrike">
                <a:solidFill>
                  <a:schemeClr val="dk1"/>
                </a:solidFill>
                <a:latin typeface="Lexend"/>
                <a:ea typeface="Lexend"/>
                <a:cs typeface="Lexend"/>
                <a:sym typeface="Lexend"/>
              </a:rPr>
              <a:t>Sponsor: </a:t>
            </a:r>
            <a:r>
              <a:rPr lang="en-US" sz="3300">
                <a:solidFill>
                  <a:schemeClr val="dk1"/>
                </a:solidFill>
                <a:latin typeface="Lexend"/>
                <a:ea typeface="Lexend"/>
                <a:cs typeface="Lexend"/>
                <a:sym typeface="Lexend"/>
              </a:rPr>
              <a:t>Carlos Paradis</a:t>
            </a:r>
            <a:endParaRPr sz="3300">
              <a:latin typeface="Lexend"/>
              <a:ea typeface="Lexend"/>
              <a:cs typeface="Lexend"/>
              <a:sym typeface="Lexend"/>
            </a:endParaRPr>
          </a:p>
          <a:p>
            <a:pPr indent="0" lvl="0" marL="0" marR="0" rtl="0" algn="ctr">
              <a:spcBef>
                <a:spcPts val="0"/>
              </a:spcBef>
              <a:spcAft>
                <a:spcPts val="0"/>
              </a:spcAft>
              <a:buNone/>
            </a:pPr>
            <a:r>
              <a:rPr i="0" lang="en-US" sz="3300" u="none" cap="none" strike="noStrike">
                <a:solidFill>
                  <a:schemeClr val="dk1"/>
                </a:solidFill>
                <a:latin typeface="Lexend"/>
                <a:ea typeface="Lexend"/>
                <a:cs typeface="Lexend"/>
                <a:sym typeface="Lexend"/>
              </a:rPr>
              <a:t>ICS 496 Capstone Project – </a:t>
            </a:r>
            <a:r>
              <a:rPr lang="en-US" sz="3300">
                <a:solidFill>
                  <a:schemeClr val="dk1"/>
                </a:solidFill>
                <a:latin typeface="Lexend"/>
                <a:ea typeface="Lexend"/>
                <a:cs typeface="Lexend"/>
                <a:sym typeface="Lexend"/>
              </a:rPr>
              <a:t>Spring 2025</a:t>
            </a:r>
            <a:endParaRPr sz="3300">
              <a:latin typeface="Lexend"/>
              <a:ea typeface="Lexend"/>
              <a:cs typeface="Lexend"/>
              <a:sym typeface="Lexend"/>
            </a:endParaRPr>
          </a:p>
        </p:txBody>
      </p:sp>
      <p:pic>
        <p:nvPicPr>
          <p:cNvPr descr="Icon&#10;&#10;Description automatically generated" id="91" name="Google Shape;91;p1"/>
          <p:cNvPicPr preferRelativeResize="0"/>
          <p:nvPr/>
        </p:nvPicPr>
        <p:blipFill rotWithShape="1">
          <a:blip r:embed="rId3">
            <a:alphaModFix/>
          </a:blip>
          <a:srcRect b="0" l="0" r="0" t="0"/>
          <a:stretch/>
        </p:blipFill>
        <p:spPr>
          <a:xfrm>
            <a:off x="902138" y="1081449"/>
            <a:ext cx="2800350" cy="2800350"/>
          </a:xfrm>
          <a:prstGeom prst="rect">
            <a:avLst/>
          </a:prstGeom>
          <a:noFill/>
          <a:ln>
            <a:noFill/>
          </a:ln>
        </p:spPr>
      </p:pic>
      <p:pic>
        <p:nvPicPr>
          <p:cNvPr descr="Logo&#10;&#10;Description automatically generated" id="92" name="Google Shape;92;p1"/>
          <p:cNvPicPr preferRelativeResize="0"/>
          <p:nvPr/>
        </p:nvPicPr>
        <p:blipFill rotWithShape="1">
          <a:blip r:embed="rId4">
            <a:alphaModFix/>
          </a:blip>
          <a:srcRect b="0" l="0" r="0" t="0"/>
          <a:stretch/>
        </p:blipFill>
        <p:spPr>
          <a:xfrm>
            <a:off x="28965180" y="1081450"/>
            <a:ext cx="2792635" cy="2800349"/>
          </a:xfrm>
          <a:prstGeom prst="rect">
            <a:avLst/>
          </a:prstGeom>
          <a:noFill/>
          <a:ln>
            <a:noFill/>
          </a:ln>
        </p:spPr>
      </p:pic>
      <p:sp>
        <p:nvSpPr>
          <p:cNvPr id="93" name="Google Shape;93;p1"/>
          <p:cNvSpPr txBox="1"/>
          <p:nvPr/>
        </p:nvSpPr>
        <p:spPr>
          <a:xfrm>
            <a:off x="902150" y="5829475"/>
            <a:ext cx="7071000" cy="7032600"/>
          </a:xfrm>
          <a:prstGeom prst="rect">
            <a:avLst/>
          </a:prstGeom>
          <a:solidFill>
            <a:srgbClr val="E1E1E1">
              <a:alpha val="80000"/>
            </a:srgbClr>
          </a:solidFill>
          <a:ln cap="flat" cmpd="sng" w="38100">
            <a:solidFill>
              <a:srgbClr val="000000"/>
            </a:solidFill>
            <a:prstDash val="solid"/>
            <a:round/>
            <a:headEnd len="sm" w="sm" type="none"/>
            <a:tailEnd len="sm" w="sm" type="none"/>
          </a:ln>
        </p:spPr>
        <p:txBody>
          <a:bodyPr anchorCtr="0" anchor="t" bIns="162775" lIns="325550" spcFirstLastPara="1" rIns="325550" wrap="square" tIns="162775">
            <a:noAutofit/>
          </a:bodyPr>
          <a:lstStyle/>
          <a:p>
            <a:pPr indent="0" lvl="0" marL="0" marR="0" rtl="0" algn="l">
              <a:spcBef>
                <a:spcPts val="0"/>
              </a:spcBef>
              <a:spcAft>
                <a:spcPts val="0"/>
              </a:spcAft>
              <a:buNone/>
            </a:pPr>
            <a:r>
              <a:rPr b="1" lang="en-US" sz="4569">
                <a:solidFill>
                  <a:schemeClr val="dk1"/>
                </a:solidFill>
                <a:latin typeface="Merriweather"/>
                <a:ea typeface="Merriweather"/>
                <a:cs typeface="Merriweather"/>
                <a:sym typeface="Merriweather"/>
              </a:rPr>
              <a:t>What is Kaiaulu?</a:t>
            </a:r>
            <a:endParaRPr>
              <a:latin typeface="Merriweather"/>
              <a:ea typeface="Merriweather"/>
              <a:cs typeface="Merriweather"/>
              <a:sym typeface="Merriweather"/>
            </a:endParaRPr>
          </a:p>
          <a:p>
            <a:pPr indent="0" lvl="0" marL="0" marR="0" rtl="0" algn="l">
              <a:spcBef>
                <a:spcPts val="554"/>
              </a:spcBef>
              <a:spcAft>
                <a:spcPts val="0"/>
              </a:spcAft>
              <a:buNone/>
            </a:pPr>
            <a:r>
              <a:rPr lang="en-US" sz="3600">
                <a:solidFill>
                  <a:schemeClr val="dk1"/>
                </a:solidFill>
                <a:latin typeface="Gill Sans"/>
                <a:ea typeface="Gill Sans"/>
                <a:cs typeface="Gill Sans"/>
                <a:sym typeface="Gill Sans"/>
              </a:rPr>
              <a:t>Kaiaulu is an R package and common interface that helps with understanding evolving software development communities, and the artifacts (gitlog, mailing list, files, etc.) which developers collaborate and communicate about. It allows developers to get a better understanding of the software</a:t>
            </a:r>
            <a:r>
              <a:rPr lang="en-US" sz="3300">
                <a:solidFill>
                  <a:schemeClr val="dk1"/>
                </a:solidFill>
                <a:latin typeface="Gill Sans"/>
                <a:ea typeface="Gill Sans"/>
                <a:cs typeface="Gill Sans"/>
                <a:sym typeface="Gill Sans"/>
              </a:rPr>
              <a:t>.</a:t>
            </a:r>
            <a:endParaRPr sz="3300"/>
          </a:p>
        </p:txBody>
      </p:sp>
      <p:sp>
        <p:nvSpPr>
          <p:cNvPr id="94" name="Google Shape;94;p1"/>
          <p:cNvSpPr txBox="1"/>
          <p:nvPr/>
        </p:nvSpPr>
        <p:spPr>
          <a:xfrm>
            <a:off x="8379950" y="5829475"/>
            <a:ext cx="11790300" cy="7032600"/>
          </a:xfrm>
          <a:prstGeom prst="rect">
            <a:avLst/>
          </a:prstGeom>
          <a:solidFill>
            <a:srgbClr val="E1E1E1">
              <a:alpha val="80000"/>
            </a:srgbClr>
          </a:solidFill>
          <a:ln cap="flat" cmpd="sng" w="38100">
            <a:solidFill>
              <a:srgbClr val="000000"/>
            </a:solidFill>
            <a:prstDash val="solid"/>
            <a:round/>
            <a:headEnd len="sm" w="sm" type="none"/>
            <a:tailEnd len="sm" w="sm" type="none"/>
          </a:ln>
        </p:spPr>
        <p:txBody>
          <a:bodyPr anchorCtr="0" anchor="t" bIns="162775" lIns="325550" spcFirstLastPara="1" rIns="325550" wrap="square" tIns="162775">
            <a:noAutofit/>
          </a:bodyPr>
          <a:lstStyle/>
          <a:p>
            <a:pPr indent="0" lvl="0" marL="0" rtl="0" algn="l">
              <a:spcBef>
                <a:spcPts val="0"/>
              </a:spcBef>
              <a:spcAft>
                <a:spcPts val="0"/>
              </a:spcAft>
              <a:buNone/>
            </a:pPr>
            <a:r>
              <a:rPr b="1" lang="en-US" sz="4569">
                <a:solidFill>
                  <a:schemeClr val="dk1"/>
                </a:solidFill>
                <a:latin typeface="Merriweather"/>
                <a:ea typeface="Merriweather"/>
                <a:cs typeface="Merriweather"/>
                <a:sym typeface="Merriweather"/>
              </a:rPr>
              <a:t>Objectives</a:t>
            </a:r>
            <a:endParaRPr sz="3300">
              <a:solidFill>
                <a:schemeClr val="dk1"/>
              </a:solidFill>
              <a:latin typeface="Merriweather"/>
              <a:ea typeface="Merriweather"/>
              <a:cs typeface="Merriweather"/>
              <a:sym typeface="Merriweather"/>
            </a:endParaRPr>
          </a:p>
          <a:p>
            <a:pPr indent="-438150" lvl="0" marL="457200" marR="0" rtl="0" algn="l">
              <a:spcBef>
                <a:spcPts val="554"/>
              </a:spcBef>
              <a:spcAft>
                <a:spcPts val="0"/>
              </a:spcAft>
              <a:buSzPts val="3300"/>
              <a:buAutoNum type="arabicPeriod"/>
            </a:pPr>
            <a:r>
              <a:rPr lang="en-US" sz="3300">
                <a:solidFill>
                  <a:schemeClr val="dk1"/>
                </a:solidFill>
                <a:latin typeface="Gill Sans"/>
                <a:ea typeface="Gill Sans"/>
                <a:cs typeface="Gill Sans"/>
                <a:sym typeface="Gill Sans"/>
              </a:rPr>
              <a:t>Create a new Python Process Mining interface to create process graphs from </a:t>
            </a:r>
            <a:r>
              <a:rPr lang="en-US" sz="3300">
                <a:solidFill>
                  <a:schemeClr val="dk1"/>
                </a:solidFill>
                <a:latin typeface="Gill Sans"/>
                <a:ea typeface="Gill Sans"/>
                <a:cs typeface="Gill Sans"/>
                <a:sym typeface="Gill Sans"/>
                <a:extLst>
                  <a:ext uri="http://customooxmlschemas.google.com/">
                    <go:slidesCustomData xmlns:go="http://customooxmlschemas.google.com/" textRoundtripDataId="0"/>
                  </a:ext>
                </a:extLst>
              </a:rPr>
              <a:t>GitHub</a:t>
            </a:r>
            <a:r>
              <a:rPr lang="en-US" sz="3300">
                <a:solidFill>
                  <a:schemeClr val="dk1"/>
                </a:solidFill>
                <a:latin typeface="Gill Sans"/>
                <a:ea typeface="Gill Sans"/>
                <a:cs typeface="Gill Sans"/>
                <a:sym typeface="Gill Sans"/>
              </a:rPr>
              <a:t> issue events </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rPr>
              <a:t>Add a new Kaiaulu capability to download Pull Request Code Review Comments and Change Requests</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rPr>
              <a:t>Cleanup and document Python Sentiment Analysis thesis</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rPr>
              <a:t>Create cheat sheets that could serve as a quick-start guide for newcomers on our developments</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extLst>
                  <a:ext uri="http://customooxmlschemas.google.com/">
                    <go:slidesCustomData xmlns:go="http://customooxmlschemas.google.com/" textRoundtripDataId="1"/>
                  </a:ext>
                </a:extLst>
              </a:rPr>
              <a:t>Document features and endpoints added to Kaiaulu for future development</a:t>
            </a:r>
            <a:r>
              <a:rPr lang="en-US" sz="3300">
                <a:solidFill>
                  <a:schemeClr val="dk1"/>
                </a:solidFill>
                <a:latin typeface="Gill Sans"/>
                <a:ea typeface="Gill Sans"/>
                <a:cs typeface="Gill Sans"/>
                <a:sym typeface="Gill Sans"/>
              </a:rPr>
              <a:t> through self-generated docs</a:t>
            </a:r>
            <a:endParaRPr sz="3300">
              <a:solidFill>
                <a:schemeClr val="dk1"/>
              </a:solidFill>
              <a:latin typeface="Gill Sans"/>
              <a:ea typeface="Gill Sans"/>
              <a:cs typeface="Gill Sans"/>
              <a:sym typeface="Gill Sans"/>
            </a:endParaRPr>
          </a:p>
        </p:txBody>
      </p:sp>
      <p:sp>
        <p:nvSpPr>
          <p:cNvPr id="95" name="Google Shape;95;p1"/>
          <p:cNvSpPr txBox="1"/>
          <p:nvPr/>
        </p:nvSpPr>
        <p:spPr>
          <a:xfrm>
            <a:off x="20656825" y="5829475"/>
            <a:ext cx="11391300" cy="8957100"/>
          </a:xfrm>
          <a:prstGeom prst="rect">
            <a:avLst/>
          </a:prstGeom>
          <a:solidFill>
            <a:srgbClr val="E1E1E1">
              <a:alpha val="80000"/>
            </a:srgbClr>
          </a:solidFill>
          <a:ln cap="flat" cmpd="sng" w="38100">
            <a:solidFill>
              <a:srgbClr val="000000"/>
            </a:solidFill>
            <a:prstDash val="solid"/>
            <a:round/>
            <a:headEnd len="sm" w="sm" type="none"/>
            <a:tailEnd len="sm" w="sm" type="none"/>
          </a:ln>
        </p:spPr>
        <p:txBody>
          <a:bodyPr anchorCtr="0" anchor="t" bIns="162775" lIns="325550" spcFirstLastPara="1" rIns="325550" wrap="square" tIns="162775">
            <a:noAutofit/>
          </a:bodyPr>
          <a:lstStyle/>
          <a:p>
            <a:pPr indent="0" lvl="0" marL="0" rtl="0" algn="l">
              <a:spcBef>
                <a:spcPts val="0"/>
              </a:spcBef>
              <a:spcAft>
                <a:spcPts val="0"/>
              </a:spcAft>
              <a:buClr>
                <a:schemeClr val="dk1"/>
              </a:buClr>
              <a:buFont typeface="Arial"/>
              <a:buNone/>
            </a:pPr>
            <a:r>
              <a:rPr b="1" lang="en-US" sz="4569">
                <a:solidFill>
                  <a:schemeClr val="dk1"/>
                </a:solidFill>
                <a:latin typeface="Merriweather"/>
                <a:ea typeface="Merriweather"/>
                <a:cs typeface="Merriweather"/>
                <a:sym typeface="Merriweather"/>
              </a:rPr>
              <a:t>Challenges</a:t>
            </a:r>
            <a:endParaRPr>
              <a:latin typeface="Merriweather"/>
              <a:ea typeface="Merriweather"/>
              <a:cs typeface="Merriweather"/>
              <a:sym typeface="Merriweather"/>
            </a:endParaRPr>
          </a:p>
          <a:p>
            <a:pPr indent="-438150" lvl="0" marL="457200" rtl="0" algn="l">
              <a:spcBef>
                <a:spcPts val="554"/>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Unfamiliar with R and had to learn the project’s structure, dependencies, and prior student contributions</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New to the GitHub REST API, which is complex and required research to find and use the correct endpoints</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No prior experience with PM4Py or process mining techniques</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extLst>
                  <a:ext uri="http://customooxmlschemas.google.com/">
                    <go:slidesCustomData xmlns:go="http://customooxmlschemas.google.com/" textRoundtripDataId="2"/>
                  </a:ext>
                </a:extLst>
              </a:rPr>
              <a:t>Faced the challenge of learning and integrating several unfamiliar technologies at once</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Translating unstructured </a:t>
            </a:r>
            <a:r>
              <a:rPr lang="en-US" sz="3300">
                <a:solidFill>
                  <a:schemeClr val="dk1"/>
                </a:solidFill>
                <a:latin typeface="Gill Sans"/>
                <a:ea typeface="Gill Sans"/>
                <a:cs typeface="Gill Sans"/>
                <a:sym typeface="Gill Sans"/>
                <a:extLst>
                  <a:ext uri="http://customooxmlschemas.google.com/">
                    <go:slidesCustomData xmlns:go="http://customooxmlschemas.google.com/" textRoundtripDataId="3"/>
                  </a:ext>
                </a:extLst>
              </a:rPr>
              <a:t>GitHub</a:t>
            </a:r>
            <a:r>
              <a:rPr lang="en-US" sz="3300">
                <a:solidFill>
                  <a:schemeClr val="dk1"/>
                </a:solidFill>
                <a:latin typeface="Gill Sans"/>
                <a:ea typeface="Gill Sans"/>
                <a:cs typeface="Gill Sans"/>
                <a:sym typeface="Gill Sans"/>
              </a:rPr>
              <a:t> event data into a structured event log format required trial and error</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Ensuring data quality and consistency across multiple API pulls and file formats (JSON, CSV, etc)</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Char char="●"/>
            </a:pPr>
            <a:r>
              <a:rPr lang="en-US" sz="3300">
                <a:solidFill>
                  <a:schemeClr val="dk1"/>
                </a:solidFill>
                <a:latin typeface="Gill Sans"/>
                <a:ea typeface="Gill Sans"/>
                <a:cs typeface="Gill Sans"/>
                <a:sym typeface="Gill Sans"/>
              </a:rPr>
              <a:t>Difficulty</a:t>
            </a:r>
            <a:r>
              <a:rPr lang="en-US" sz="3300">
                <a:solidFill>
                  <a:schemeClr val="dk1"/>
                </a:solidFill>
                <a:latin typeface="Gill Sans"/>
                <a:ea typeface="Gill Sans"/>
                <a:cs typeface="Gill Sans"/>
                <a:sym typeface="Gill Sans"/>
              </a:rPr>
              <a:t> understanding and documenting Sentiment Analysis thesis</a:t>
            </a:r>
            <a:endParaRPr sz="3300">
              <a:solidFill>
                <a:schemeClr val="dk1"/>
              </a:solidFill>
              <a:latin typeface="Gill Sans"/>
              <a:ea typeface="Gill Sans"/>
              <a:cs typeface="Gill Sans"/>
              <a:sym typeface="Gill Sans"/>
            </a:endParaRPr>
          </a:p>
          <a:p>
            <a:pPr indent="0" lvl="0" marL="0" marR="0" rtl="0" algn="l">
              <a:spcBef>
                <a:spcPts val="554"/>
              </a:spcBef>
              <a:spcAft>
                <a:spcPts val="0"/>
              </a:spcAft>
              <a:buNone/>
            </a:pPr>
            <a:r>
              <a:t/>
            </a:r>
            <a:endParaRPr sz="3000">
              <a:solidFill>
                <a:schemeClr val="dk1"/>
              </a:solidFill>
              <a:latin typeface="Gill Sans"/>
              <a:ea typeface="Gill Sans"/>
              <a:cs typeface="Gill Sans"/>
              <a:sym typeface="Gill Sans"/>
            </a:endParaRPr>
          </a:p>
        </p:txBody>
      </p:sp>
      <p:sp>
        <p:nvSpPr>
          <p:cNvPr id="96" name="Google Shape;96;p1"/>
          <p:cNvSpPr txBox="1"/>
          <p:nvPr/>
        </p:nvSpPr>
        <p:spPr>
          <a:xfrm>
            <a:off x="20663450" y="16283475"/>
            <a:ext cx="11391300" cy="6938100"/>
          </a:xfrm>
          <a:prstGeom prst="rect">
            <a:avLst/>
          </a:prstGeom>
          <a:solidFill>
            <a:srgbClr val="E1E1E1">
              <a:alpha val="80000"/>
            </a:srgbClr>
          </a:solidFill>
          <a:ln cap="flat" cmpd="sng" w="38100">
            <a:solidFill>
              <a:srgbClr val="000000"/>
            </a:solidFill>
            <a:prstDash val="solid"/>
            <a:round/>
            <a:headEnd len="sm" w="sm" type="none"/>
            <a:tailEnd len="sm" w="sm" type="none"/>
          </a:ln>
        </p:spPr>
        <p:txBody>
          <a:bodyPr anchorCtr="0" anchor="t" bIns="162775" lIns="325550" spcFirstLastPara="1" rIns="325550" wrap="square" tIns="162775">
            <a:noAutofit/>
          </a:bodyPr>
          <a:lstStyle/>
          <a:p>
            <a:pPr indent="0" lvl="0" marL="0" rtl="0" algn="l">
              <a:spcBef>
                <a:spcPts val="0"/>
              </a:spcBef>
              <a:spcAft>
                <a:spcPts val="0"/>
              </a:spcAft>
              <a:buNone/>
            </a:pPr>
            <a:r>
              <a:rPr b="1" lang="en-US" sz="4569">
                <a:solidFill>
                  <a:schemeClr val="dk1"/>
                </a:solidFill>
                <a:latin typeface="Merriweather"/>
                <a:ea typeface="Merriweather"/>
                <a:cs typeface="Merriweather"/>
                <a:sym typeface="Merriweather"/>
              </a:rPr>
              <a:t>Technologies</a:t>
            </a:r>
            <a:endParaRPr>
              <a:latin typeface="Merriweather"/>
              <a:ea typeface="Merriweather"/>
              <a:cs typeface="Merriweather"/>
              <a:sym typeface="Merriweather"/>
            </a:endParaRPr>
          </a:p>
          <a:p>
            <a:pPr indent="0" lvl="0" marL="0" rtl="0" algn="l">
              <a:spcBef>
                <a:spcPts val="554"/>
              </a:spcBef>
              <a:spcAft>
                <a:spcPts val="0"/>
              </a:spcAft>
              <a:buSzPts val="1100"/>
              <a:buNone/>
            </a:pPr>
            <a:r>
              <a:rPr b="1" lang="en-US" sz="3300">
                <a:solidFill>
                  <a:schemeClr val="dk1"/>
                </a:solidFill>
              </a:rPr>
              <a:t>Python</a:t>
            </a:r>
            <a:r>
              <a:rPr lang="en-US" sz="3300">
                <a:solidFill>
                  <a:schemeClr val="dk1"/>
                </a:solidFill>
              </a:rPr>
              <a:t> – for scripting, data transformation, and process mining.</a:t>
            </a:r>
            <a:endParaRPr sz="3300">
              <a:solidFill>
                <a:schemeClr val="dk1"/>
              </a:solidFill>
            </a:endParaRPr>
          </a:p>
          <a:p>
            <a:pPr indent="-438150" lvl="0" marL="457200" rtl="0" algn="l">
              <a:spcBef>
                <a:spcPts val="554"/>
              </a:spcBef>
              <a:spcAft>
                <a:spcPts val="0"/>
              </a:spcAft>
              <a:buClr>
                <a:schemeClr val="dk1"/>
              </a:buClr>
              <a:buSzPts val="3300"/>
              <a:buChar char="➔"/>
            </a:pPr>
            <a:r>
              <a:rPr b="1" lang="en-US" sz="3300">
                <a:solidFill>
                  <a:schemeClr val="dk1"/>
                </a:solidFill>
              </a:rPr>
              <a:t>Pm4py</a:t>
            </a:r>
            <a:r>
              <a:rPr lang="en-US" sz="3300">
                <a:solidFill>
                  <a:schemeClr val="dk1"/>
                </a:solidFill>
              </a:rPr>
              <a:t> – provided package for process mining models and algorithms.</a:t>
            </a:r>
            <a:endParaRPr sz="3300">
              <a:solidFill>
                <a:schemeClr val="dk1"/>
              </a:solidFill>
            </a:endParaRPr>
          </a:p>
          <a:p>
            <a:pPr indent="0" lvl="0" marL="0" rtl="0" algn="l">
              <a:spcBef>
                <a:spcPts val="554"/>
              </a:spcBef>
              <a:spcAft>
                <a:spcPts val="0"/>
              </a:spcAft>
              <a:buNone/>
            </a:pPr>
            <a:r>
              <a:rPr b="1" lang="en-US" sz="3300">
                <a:solidFill>
                  <a:schemeClr val="dk1"/>
                </a:solidFill>
              </a:rPr>
              <a:t>R &amp; R Studio</a:t>
            </a:r>
            <a:r>
              <a:rPr lang="en-US" sz="3300">
                <a:solidFill>
                  <a:schemeClr val="dk1"/>
                </a:solidFill>
              </a:rPr>
              <a:t> – as the development environment for working on Kaiaulu.</a:t>
            </a:r>
            <a:endParaRPr sz="3300">
              <a:solidFill>
                <a:schemeClr val="dk1"/>
              </a:solidFill>
            </a:endParaRPr>
          </a:p>
          <a:p>
            <a:pPr indent="0" lvl="0" marL="0" rtl="0" algn="l">
              <a:spcBef>
                <a:spcPts val="554"/>
              </a:spcBef>
              <a:spcAft>
                <a:spcPts val="0"/>
              </a:spcAft>
              <a:buNone/>
            </a:pPr>
            <a:r>
              <a:rPr b="1" lang="en-US" sz="3300">
                <a:solidFill>
                  <a:schemeClr val="dk1"/>
                </a:solidFill>
              </a:rPr>
              <a:t>GitHub </a:t>
            </a:r>
            <a:r>
              <a:rPr b="1" lang="en-US" sz="3300">
                <a:solidFill>
                  <a:schemeClr val="dk1"/>
                </a:solidFill>
              </a:rPr>
              <a:t>REST</a:t>
            </a:r>
            <a:r>
              <a:rPr b="1" lang="en-US" sz="3300">
                <a:solidFill>
                  <a:schemeClr val="dk1"/>
                </a:solidFill>
              </a:rPr>
              <a:t> API</a:t>
            </a:r>
            <a:r>
              <a:rPr lang="en-US" sz="3300">
                <a:solidFill>
                  <a:schemeClr val="dk1"/>
                </a:solidFill>
              </a:rPr>
              <a:t> – to fetch GitHub issue events and metadata</a:t>
            </a:r>
            <a:endParaRPr sz="3300">
              <a:solidFill>
                <a:schemeClr val="dk1"/>
              </a:solidFill>
            </a:endParaRPr>
          </a:p>
          <a:p>
            <a:pPr indent="0" lvl="0" marL="0" rtl="0" algn="l">
              <a:spcBef>
                <a:spcPts val="554"/>
              </a:spcBef>
              <a:spcAft>
                <a:spcPts val="0"/>
              </a:spcAft>
              <a:buClr>
                <a:schemeClr val="dk1"/>
              </a:buClr>
              <a:buSzPts val="1100"/>
              <a:buFont typeface="Arial"/>
              <a:buNone/>
            </a:pPr>
            <a:r>
              <a:rPr b="1" lang="en-US" sz="3300">
                <a:solidFill>
                  <a:schemeClr val="dk1"/>
                </a:solidFill>
              </a:rPr>
              <a:t>Git &amp; GitHub platform </a:t>
            </a:r>
            <a:r>
              <a:rPr lang="en-US" sz="3300">
                <a:solidFill>
                  <a:schemeClr val="dk1"/>
                </a:solidFill>
              </a:rPr>
              <a:t>– used for version control, project management, issue tracking</a:t>
            </a:r>
            <a:endParaRPr sz="3300">
              <a:solidFill>
                <a:schemeClr val="dk1"/>
              </a:solidFill>
            </a:endParaRPr>
          </a:p>
          <a:p>
            <a:pPr indent="0" lvl="0" marL="0" rtl="0" algn="l">
              <a:spcBef>
                <a:spcPts val="554"/>
              </a:spcBef>
              <a:spcAft>
                <a:spcPts val="0"/>
              </a:spcAft>
              <a:buNone/>
            </a:pPr>
            <a:r>
              <a:t/>
            </a:r>
            <a:endParaRPr sz="3300">
              <a:solidFill>
                <a:schemeClr val="dk1"/>
              </a:solidFill>
            </a:endParaRPr>
          </a:p>
          <a:p>
            <a:pPr indent="0" lvl="0" marL="0" marR="0" rtl="0" algn="l">
              <a:spcBef>
                <a:spcPts val="554"/>
              </a:spcBef>
              <a:spcAft>
                <a:spcPts val="0"/>
              </a:spcAft>
              <a:buNone/>
            </a:pPr>
            <a:r>
              <a:t/>
            </a:r>
            <a:endParaRPr sz="3300">
              <a:solidFill>
                <a:schemeClr val="dk1"/>
              </a:solidFill>
              <a:latin typeface="Gill Sans"/>
              <a:ea typeface="Gill Sans"/>
              <a:cs typeface="Gill Sans"/>
              <a:sym typeface="Gill Sans"/>
            </a:endParaRPr>
          </a:p>
          <a:p>
            <a:pPr indent="0" lvl="0" marL="0" marR="0" rtl="0" algn="l">
              <a:spcBef>
                <a:spcPts val="554"/>
              </a:spcBef>
              <a:spcAft>
                <a:spcPts val="0"/>
              </a:spcAft>
              <a:buNone/>
            </a:pPr>
            <a:r>
              <a:t/>
            </a:r>
            <a:endParaRPr sz="3300">
              <a:solidFill>
                <a:schemeClr val="dk1"/>
              </a:solidFill>
              <a:latin typeface="Gill Sans"/>
              <a:ea typeface="Gill Sans"/>
              <a:cs typeface="Gill Sans"/>
              <a:sym typeface="Gill Sans"/>
            </a:endParaRPr>
          </a:p>
        </p:txBody>
      </p:sp>
      <p:grpSp>
        <p:nvGrpSpPr>
          <p:cNvPr id="97" name="Google Shape;97;p1"/>
          <p:cNvGrpSpPr/>
          <p:nvPr/>
        </p:nvGrpSpPr>
        <p:grpSpPr>
          <a:xfrm>
            <a:off x="902150" y="4793025"/>
            <a:ext cx="31152900" cy="1591200"/>
            <a:chOff x="902150" y="4793025"/>
            <a:chExt cx="31152900" cy="1591200"/>
          </a:xfrm>
        </p:grpSpPr>
        <p:sp>
          <p:nvSpPr>
            <p:cNvPr id="98" name="Google Shape;98;p1"/>
            <p:cNvSpPr/>
            <p:nvPr/>
          </p:nvSpPr>
          <p:spPr>
            <a:xfrm>
              <a:off x="902150" y="4796700"/>
              <a:ext cx="31152900" cy="888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9" name="Google Shape;99;p1"/>
            <p:cNvSpPr txBox="1"/>
            <p:nvPr/>
          </p:nvSpPr>
          <p:spPr>
            <a:xfrm>
              <a:off x="12309500" y="4793025"/>
              <a:ext cx="7589100" cy="159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4569">
                  <a:solidFill>
                    <a:schemeClr val="dk1"/>
                  </a:solidFill>
                  <a:latin typeface="Lexend"/>
                  <a:ea typeface="Lexend"/>
                  <a:cs typeface="Lexend"/>
                  <a:sym typeface="Lexend"/>
                </a:rPr>
                <a:t>Introduction</a:t>
              </a:r>
              <a:endParaRPr>
                <a:solidFill>
                  <a:schemeClr val="dk1"/>
                </a:solidFill>
                <a:latin typeface="Lexend"/>
                <a:ea typeface="Lexend"/>
                <a:cs typeface="Lexend"/>
                <a:sym typeface="Lexend"/>
              </a:endParaRPr>
            </a:p>
            <a:p>
              <a:pPr indent="0" lvl="0" marL="0" rtl="0" algn="ctr">
                <a:spcBef>
                  <a:spcPts val="0"/>
                </a:spcBef>
                <a:spcAft>
                  <a:spcPts val="0"/>
                </a:spcAft>
                <a:buNone/>
              </a:pPr>
              <a:r>
                <a:t/>
              </a:r>
              <a:endParaRPr b="1" sz="4569">
                <a:solidFill>
                  <a:schemeClr val="dk1"/>
                </a:solidFill>
                <a:latin typeface="Lexend"/>
                <a:ea typeface="Lexend"/>
                <a:cs typeface="Lexend"/>
                <a:sym typeface="Lexend"/>
              </a:endParaRPr>
            </a:p>
          </p:txBody>
        </p:sp>
      </p:grpSp>
      <p:grpSp>
        <p:nvGrpSpPr>
          <p:cNvPr id="100" name="Google Shape;100;p1"/>
          <p:cNvGrpSpPr/>
          <p:nvPr/>
        </p:nvGrpSpPr>
        <p:grpSpPr>
          <a:xfrm>
            <a:off x="20656825" y="15201188"/>
            <a:ext cx="11391300" cy="1591200"/>
            <a:chOff x="20650200" y="15201188"/>
            <a:chExt cx="11391300" cy="1591200"/>
          </a:xfrm>
        </p:grpSpPr>
        <p:sp>
          <p:nvSpPr>
            <p:cNvPr id="101" name="Google Shape;101;p1"/>
            <p:cNvSpPr/>
            <p:nvPr/>
          </p:nvSpPr>
          <p:spPr>
            <a:xfrm>
              <a:off x="20650200" y="15240000"/>
              <a:ext cx="11391300" cy="8880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 name="Google Shape;102;p1"/>
            <p:cNvSpPr txBox="1"/>
            <p:nvPr/>
          </p:nvSpPr>
          <p:spPr>
            <a:xfrm>
              <a:off x="22564400" y="15201188"/>
              <a:ext cx="7589100" cy="159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569">
                  <a:solidFill>
                    <a:schemeClr val="dk1"/>
                  </a:solidFill>
                  <a:latin typeface="Gill Sans"/>
                  <a:ea typeface="Gill Sans"/>
                  <a:cs typeface="Gill Sans"/>
                  <a:sym typeface="Gill Sans"/>
                </a:rPr>
                <a:t>Solution</a:t>
              </a:r>
              <a:endParaRPr>
                <a:solidFill>
                  <a:schemeClr val="dk1"/>
                </a:solidFill>
              </a:endParaRPr>
            </a:p>
            <a:p>
              <a:pPr indent="0" lvl="0" marL="0" rtl="0" algn="ctr">
                <a:spcBef>
                  <a:spcPts val="0"/>
                </a:spcBef>
                <a:spcAft>
                  <a:spcPts val="0"/>
                </a:spcAft>
                <a:buNone/>
              </a:pPr>
              <a:r>
                <a:t/>
              </a:r>
              <a:endParaRPr b="1" sz="4569">
                <a:solidFill>
                  <a:schemeClr val="dk1"/>
                </a:solidFill>
                <a:latin typeface="Gill Sans"/>
                <a:ea typeface="Gill Sans"/>
                <a:cs typeface="Gill Sans"/>
                <a:sym typeface="Gill Sans"/>
              </a:endParaRPr>
            </a:p>
          </p:txBody>
        </p:sp>
      </p:grpSp>
      <p:sp>
        <p:nvSpPr>
          <p:cNvPr id="103" name="Google Shape;103;p1"/>
          <p:cNvSpPr txBox="1"/>
          <p:nvPr/>
        </p:nvSpPr>
        <p:spPr>
          <a:xfrm>
            <a:off x="20663300" y="23958870"/>
            <a:ext cx="11391300" cy="7426200"/>
          </a:xfrm>
          <a:prstGeom prst="rect">
            <a:avLst/>
          </a:prstGeom>
          <a:solidFill>
            <a:srgbClr val="E1E1E1">
              <a:alpha val="80000"/>
            </a:srgbClr>
          </a:solidFill>
          <a:ln cap="flat" cmpd="sng" w="38100">
            <a:solidFill>
              <a:srgbClr val="000000"/>
            </a:solidFill>
            <a:prstDash val="solid"/>
            <a:round/>
            <a:headEnd len="sm" w="sm" type="none"/>
            <a:tailEnd len="sm" w="sm" type="none"/>
          </a:ln>
        </p:spPr>
        <p:txBody>
          <a:bodyPr anchorCtr="0" anchor="t" bIns="162775" lIns="325550" spcFirstLastPara="1" rIns="325550" wrap="square" tIns="162775">
            <a:noAutofit/>
          </a:bodyPr>
          <a:lstStyle/>
          <a:p>
            <a:pPr indent="0" lvl="0" marL="0" rtl="0" algn="l">
              <a:spcBef>
                <a:spcPts val="0"/>
              </a:spcBef>
              <a:spcAft>
                <a:spcPts val="0"/>
              </a:spcAft>
              <a:buNone/>
            </a:pPr>
            <a:r>
              <a:rPr b="1" lang="en-US" sz="4569">
                <a:solidFill>
                  <a:schemeClr val="dk1"/>
                </a:solidFill>
                <a:latin typeface="Merriweather"/>
                <a:ea typeface="Merriweather"/>
                <a:cs typeface="Merriweather"/>
                <a:sym typeface="Merriweather"/>
              </a:rPr>
              <a:t>Tasks Accomplished</a:t>
            </a:r>
            <a:endParaRPr>
              <a:latin typeface="Merriweather"/>
              <a:ea typeface="Merriweather"/>
              <a:cs typeface="Merriweather"/>
              <a:sym typeface="Merriweather"/>
            </a:endParaRPr>
          </a:p>
          <a:p>
            <a:pPr indent="-438150" lvl="0" marL="457200" marR="0" rtl="0" algn="l">
              <a:spcBef>
                <a:spcPts val="554"/>
              </a:spcBef>
              <a:spcAft>
                <a:spcPts val="0"/>
              </a:spcAft>
              <a:buSzPts val="3300"/>
              <a:buAutoNum type="arabicPeriod"/>
            </a:pPr>
            <a:r>
              <a:rPr lang="en-US" sz="3300">
                <a:solidFill>
                  <a:schemeClr val="dk1"/>
                </a:solidFill>
                <a:latin typeface="Gill Sans"/>
                <a:ea typeface="Gill Sans"/>
                <a:cs typeface="Gill Sans"/>
                <a:sym typeface="Gill Sans"/>
              </a:rPr>
              <a:t>Implemented four GitHub comment endpoints with a </a:t>
            </a:r>
            <a:r>
              <a:rPr lang="en-US" sz="3300">
                <a:solidFill>
                  <a:schemeClr val="dk1"/>
                </a:solidFill>
                <a:latin typeface="Gill Sans"/>
                <a:ea typeface="Gill Sans"/>
                <a:cs typeface="Gill Sans"/>
                <a:sym typeface="Gill Sans"/>
                <a:extLst>
                  <a:ext uri="http://customooxmlschemas.google.com/">
                    <go:slidesCustomData xmlns:go="http://customooxmlschemas.google.com/" textRoundtripDataId="4"/>
                  </a:ext>
                </a:extLst>
              </a:rPr>
              <a:t>refresher</a:t>
            </a:r>
            <a:r>
              <a:rPr lang="en-US" sz="3300">
                <a:solidFill>
                  <a:schemeClr val="dk1"/>
                </a:solidFill>
                <a:latin typeface="Gill Sans"/>
                <a:ea typeface="Gill Sans"/>
                <a:cs typeface="Gill Sans"/>
                <a:sym typeface="Gill Sans"/>
              </a:rPr>
              <a:t> function to refresh data requests.</a:t>
            </a:r>
            <a:endParaRPr sz="3300">
              <a:solidFill>
                <a:schemeClr val="dk1"/>
              </a:solidFill>
              <a:latin typeface="Gill Sans"/>
              <a:ea typeface="Gill Sans"/>
              <a:cs typeface="Gill Sans"/>
              <a:sym typeface="Gill Sans"/>
            </a:endParaRPr>
          </a:p>
          <a:p>
            <a:pPr indent="-438150" lvl="0" marL="45720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extLst>
                  <a:ext uri="http://customooxmlschemas.google.com/">
                    <go:slidesCustomData xmlns:go="http://customooxmlschemas.google.com/" textRoundtripDataId="5"/>
                  </a:ext>
                </a:extLst>
              </a:rPr>
              <a:t>Created GitHub Issue event data download and parser executable CLI to be called by process mining interface on runtime.</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rPr>
              <a:t>Created interface to create multiple different process </a:t>
            </a:r>
            <a:r>
              <a:rPr lang="en-US" sz="3300">
                <a:solidFill>
                  <a:schemeClr val="dk1"/>
                </a:solidFill>
                <a:latin typeface="Gill Sans"/>
                <a:ea typeface="Gill Sans"/>
                <a:cs typeface="Gill Sans"/>
                <a:sym typeface="Gill Sans"/>
              </a:rPr>
              <a:t>graphs</a:t>
            </a:r>
            <a:r>
              <a:rPr lang="en-US" sz="3300">
                <a:solidFill>
                  <a:schemeClr val="dk1"/>
                </a:solidFill>
                <a:latin typeface="Gill Sans"/>
                <a:ea typeface="Gill Sans"/>
                <a:cs typeface="Gill Sans"/>
                <a:sym typeface="Gill Sans"/>
              </a:rPr>
              <a:t> including Petri Nets, Process Trees, BPMN (Business Process Model and Notion, and Directly-Follows Graphs). </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rPr>
              <a:t>Documented features and created cheatsheets for </a:t>
            </a:r>
            <a:r>
              <a:rPr lang="en-US" sz="3300">
                <a:solidFill>
                  <a:schemeClr val="dk1"/>
                </a:solidFill>
                <a:latin typeface="Gill Sans"/>
                <a:ea typeface="Gill Sans"/>
                <a:cs typeface="Gill Sans"/>
                <a:sym typeface="Gill Sans"/>
              </a:rPr>
              <a:t>future</a:t>
            </a:r>
            <a:r>
              <a:rPr lang="en-US" sz="3300">
                <a:solidFill>
                  <a:schemeClr val="dk1"/>
                </a:solidFill>
                <a:latin typeface="Gill Sans"/>
                <a:ea typeface="Gill Sans"/>
                <a:cs typeface="Gill Sans"/>
                <a:sym typeface="Gill Sans"/>
              </a:rPr>
              <a:t> </a:t>
            </a:r>
            <a:r>
              <a:rPr lang="en-US" sz="3300">
                <a:solidFill>
                  <a:schemeClr val="dk1"/>
                </a:solidFill>
                <a:latin typeface="Gill Sans"/>
                <a:ea typeface="Gill Sans"/>
                <a:cs typeface="Gill Sans"/>
                <a:sym typeface="Gill Sans"/>
              </a:rPr>
              <a:t>development. </a:t>
            </a:r>
            <a:endParaRPr sz="3300">
              <a:solidFill>
                <a:schemeClr val="dk1"/>
              </a:solidFill>
              <a:latin typeface="Gill Sans"/>
              <a:ea typeface="Gill Sans"/>
              <a:cs typeface="Gill Sans"/>
              <a:sym typeface="Gill Sans"/>
            </a:endParaRPr>
          </a:p>
          <a:p>
            <a:pPr indent="-438150" lvl="0" marL="457200" marR="0" rtl="0" algn="l">
              <a:spcBef>
                <a:spcPts val="0"/>
              </a:spcBef>
              <a:spcAft>
                <a:spcPts val="0"/>
              </a:spcAft>
              <a:buClr>
                <a:schemeClr val="dk1"/>
              </a:buClr>
              <a:buSzPts val="3300"/>
              <a:buFont typeface="Gill Sans"/>
              <a:buAutoNum type="arabicPeriod"/>
            </a:pPr>
            <a:r>
              <a:rPr lang="en-US" sz="3300">
                <a:solidFill>
                  <a:schemeClr val="dk1"/>
                </a:solidFill>
                <a:latin typeface="Gill Sans"/>
                <a:ea typeface="Gill Sans"/>
                <a:cs typeface="Gill Sans"/>
                <a:sym typeface="Gill Sans"/>
              </a:rPr>
              <a:t>Documented and refactored Sentiment Analysis capability thesis.</a:t>
            </a:r>
            <a:endParaRPr sz="3300">
              <a:solidFill>
                <a:schemeClr val="dk1"/>
              </a:solidFill>
              <a:latin typeface="Gill Sans"/>
              <a:ea typeface="Gill Sans"/>
              <a:cs typeface="Gill Sans"/>
              <a:sym typeface="Gill Sans"/>
            </a:endParaRPr>
          </a:p>
        </p:txBody>
      </p:sp>
      <p:sp>
        <p:nvSpPr>
          <p:cNvPr id="104" name="Google Shape;104;p1"/>
          <p:cNvSpPr txBox="1"/>
          <p:nvPr/>
        </p:nvSpPr>
        <p:spPr>
          <a:xfrm>
            <a:off x="20650200" y="32122365"/>
            <a:ext cx="11391300" cy="11004900"/>
          </a:xfrm>
          <a:prstGeom prst="rect">
            <a:avLst/>
          </a:prstGeom>
          <a:solidFill>
            <a:srgbClr val="E1E1E1">
              <a:alpha val="80000"/>
            </a:srgbClr>
          </a:solidFill>
          <a:ln cap="flat" cmpd="sng" w="38100">
            <a:solidFill>
              <a:srgbClr val="000000"/>
            </a:solidFill>
            <a:prstDash val="solid"/>
            <a:round/>
            <a:headEnd len="sm" w="sm" type="none"/>
            <a:tailEnd len="sm" w="sm" type="none"/>
          </a:ln>
        </p:spPr>
        <p:txBody>
          <a:bodyPr anchorCtr="0" anchor="t" bIns="162775" lIns="325550" spcFirstLastPara="1" rIns="325550" wrap="square" tIns="162775">
            <a:noAutofit/>
          </a:bodyPr>
          <a:lstStyle/>
          <a:p>
            <a:pPr indent="0" lvl="0" marL="0" rtl="0" algn="l">
              <a:spcBef>
                <a:spcPts val="0"/>
              </a:spcBef>
              <a:spcAft>
                <a:spcPts val="0"/>
              </a:spcAft>
              <a:buNone/>
            </a:pPr>
            <a:r>
              <a:rPr b="1" lang="en-US" sz="4569">
                <a:solidFill>
                  <a:schemeClr val="dk1"/>
                </a:solidFill>
                <a:latin typeface="Merriweather"/>
                <a:ea typeface="Merriweather"/>
                <a:cs typeface="Merriweather"/>
                <a:sym typeface="Merriweather"/>
              </a:rPr>
              <a:t>Learnings &amp; Conclusion</a:t>
            </a:r>
            <a:endParaRPr>
              <a:latin typeface="Merriweather"/>
              <a:ea typeface="Merriweather"/>
              <a:cs typeface="Merriweather"/>
              <a:sym typeface="Merriweather"/>
            </a:endParaRPr>
          </a:p>
          <a:p>
            <a:pPr indent="0" lvl="0" marL="0" marR="0" rtl="0" algn="l">
              <a:spcBef>
                <a:spcPts val="554"/>
              </a:spcBef>
              <a:spcAft>
                <a:spcPts val="0"/>
              </a:spcAft>
              <a:buNone/>
            </a:pPr>
            <a:r>
              <a:rPr lang="en-US" sz="3300">
                <a:solidFill>
                  <a:schemeClr val="dk1"/>
                </a:solidFill>
                <a:latin typeface="Gill Sans"/>
                <a:ea typeface="Gill Sans"/>
                <a:cs typeface="Gill Sans"/>
                <a:sym typeface="Gill Sans"/>
              </a:rPr>
              <a:t>Throughout this project, weI learned to navigate Python and R in the context of a large project, using a new IDE (R Studio). We gained hands-on experience with the PM4Py library and process mining techniques being exposed to new algorithms and models we have never seen before. We also became proficient with the GitHub REST API, overcoming its complexity and working with various endpoints. Additionally, we learned how to work with a large existing code base and architectural practices for organizing code and collaborating effectively. This project significantly deepened our understanding of version control in a collaborative environment, particularly through structured workflows in Git and GitHub. These practices not only improved our technical fluency but also positioned us well for future work involving large-scale data analysis and process mining efforts. Together we believe we contributed successfully to the Kaiaulu R package and acquired critical skills necessary for our futures working with software. </a:t>
            </a:r>
            <a:endParaRPr sz="3300">
              <a:solidFill>
                <a:schemeClr val="dk1"/>
              </a:solidFill>
              <a:latin typeface="Gill Sans"/>
              <a:ea typeface="Gill Sans"/>
              <a:cs typeface="Gill Sans"/>
              <a:sym typeface="Gill Sans"/>
            </a:endParaRPr>
          </a:p>
          <a:p>
            <a:pPr indent="0" lvl="0" marL="0" marR="0" rtl="0" algn="l">
              <a:spcBef>
                <a:spcPts val="554"/>
              </a:spcBef>
              <a:spcAft>
                <a:spcPts val="0"/>
              </a:spcAft>
              <a:buNone/>
            </a:pPr>
            <a:r>
              <a:t/>
            </a:r>
            <a:endParaRPr sz="3300">
              <a:solidFill>
                <a:schemeClr val="dk1"/>
              </a:solidFill>
              <a:latin typeface="Gill Sans"/>
              <a:ea typeface="Gill Sans"/>
              <a:cs typeface="Gill Sans"/>
              <a:sym typeface="Gill Sans"/>
            </a:endParaRPr>
          </a:p>
        </p:txBody>
      </p:sp>
      <p:pic>
        <p:nvPicPr>
          <p:cNvPr id="105" name="Google Shape;105;p1"/>
          <p:cNvPicPr preferRelativeResize="0"/>
          <p:nvPr/>
        </p:nvPicPr>
        <p:blipFill>
          <a:blip r:embed="rId5">
            <a:alphaModFix/>
          </a:blip>
          <a:stretch>
            <a:fillRect/>
          </a:stretch>
        </p:blipFill>
        <p:spPr>
          <a:xfrm>
            <a:off x="22564400" y="2435525"/>
            <a:ext cx="1808100" cy="2109450"/>
          </a:xfrm>
          <a:prstGeom prst="rect">
            <a:avLst/>
          </a:prstGeom>
          <a:noFill/>
          <a:ln>
            <a:noFill/>
          </a:ln>
        </p:spPr>
      </p:pic>
      <p:sp>
        <p:nvSpPr>
          <p:cNvPr id="106" name="Google Shape;106;p1"/>
          <p:cNvSpPr txBox="1"/>
          <p:nvPr/>
        </p:nvSpPr>
        <p:spPr>
          <a:xfrm>
            <a:off x="11738150" y="32833225"/>
            <a:ext cx="1344600" cy="5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80">
              <a:solidFill>
                <a:schemeClr val="dk1"/>
              </a:solidFill>
              <a:latin typeface="Calibri"/>
              <a:ea typeface="Calibri"/>
              <a:cs typeface="Calibri"/>
              <a:sym typeface="Calibri"/>
            </a:endParaRPr>
          </a:p>
        </p:txBody>
      </p:sp>
      <p:pic>
        <p:nvPicPr>
          <p:cNvPr id="107" name="Google Shape;107;p1" title="Slide1.png"/>
          <p:cNvPicPr preferRelativeResize="0"/>
          <p:nvPr/>
        </p:nvPicPr>
        <p:blipFill>
          <a:blip r:embed="rId6">
            <a:alphaModFix/>
          </a:blip>
          <a:stretch>
            <a:fillRect/>
          </a:stretch>
        </p:blipFill>
        <p:spPr>
          <a:xfrm>
            <a:off x="902150" y="13222243"/>
            <a:ext cx="19268100" cy="14884607"/>
          </a:xfrm>
          <a:prstGeom prst="rect">
            <a:avLst/>
          </a:prstGeom>
          <a:noFill/>
          <a:ln>
            <a:noFill/>
          </a:ln>
        </p:spPr>
      </p:pic>
      <p:pic>
        <p:nvPicPr>
          <p:cNvPr id="108" name="Google Shape;108;p1" title="Screenshot 2025-04-29 at 4.40.59 PM.png"/>
          <p:cNvPicPr preferRelativeResize="0"/>
          <p:nvPr/>
        </p:nvPicPr>
        <p:blipFill>
          <a:blip r:embed="rId7">
            <a:alphaModFix/>
          </a:blip>
          <a:stretch>
            <a:fillRect/>
          </a:stretch>
        </p:blipFill>
        <p:spPr>
          <a:xfrm>
            <a:off x="902150" y="28296725"/>
            <a:ext cx="19268100" cy="14830453"/>
          </a:xfrm>
          <a:prstGeom prst="rect">
            <a:avLst/>
          </a:prstGeom>
          <a:noFill/>
          <a:ln>
            <a:noFill/>
          </a:ln>
        </p:spPr>
      </p:pic>
      <p:grpSp>
        <p:nvGrpSpPr>
          <p:cNvPr id="109" name="Google Shape;109;p1"/>
          <p:cNvGrpSpPr/>
          <p:nvPr/>
        </p:nvGrpSpPr>
        <p:grpSpPr>
          <a:xfrm>
            <a:off x="6477000" y="2541948"/>
            <a:ext cx="4839600" cy="2334852"/>
            <a:chOff x="6477000" y="2541948"/>
            <a:chExt cx="4839600" cy="2334852"/>
          </a:xfrm>
        </p:grpSpPr>
        <p:sp>
          <p:nvSpPr>
            <p:cNvPr id="110" name="Google Shape;110;p1"/>
            <p:cNvSpPr txBox="1"/>
            <p:nvPr/>
          </p:nvSpPr>
          <p:spPr>
            <a:xfrm>
              <a:off x="6477000" y="3988800"/>
              <a:ext cx="4839600" cy="888000"/>
            </a:xfrm>
            <a:prstGeom prst="rect">
              <a:avLst/>
            </a:prstGeom>
            <a:noFill/>
            <a:ln>
              <a:noFill/>
            </a:ln>
            <a:effectLst>
              <a:outerShdw blurRad="50800" rotWithShape="0" algn="tl" dir="2700000" dist="38100">
                <a:srgbClr val="56633C">
                  <a:alpha val="4275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chemeClr val="dk1"/>
                  </a:solidFill>
                  <a:latin typeface="Calibri"/>
                  <a:ea typeface="Calibri"/>
                  <a:cs typeface="Calibri"/>
                  <a:sym typeface="Calibri"/>
                </a:rPr>
                <a:t>github.com/sailuh/kaiaulu</a:t>
              </a:r>
              <a:endParaRPr sz="3000">
                <a:solidFill>
                  <a:schemeClr val="dk1"/>
                </a:solidFill>
                <a:latin typeface="Calibri"/>
                <a:ea typeface="Calibri"/>
                <a:cs typeface="Calibri"/>
                <a:sym typeface="Calibri"/>
              </a:endParaRPr>
            </a:p>
          </p:txBody>
        </p:sp>
        <p:pic>
          <p:nvPicPr>
            <p:cNvPr id="111" name="Google Shape;111;p1" title="Screenshot 2025-04-30 at 3.08.02 PM.png"/>
            <p:cNvPicPr preferRelativeResize="0"/>
            <p:nvPr/>
          </p:nvPicPr>
          <p:blipFill>
            <a:blip r:embed="rId8">
              <a:alphaModFix/>
            </a:blip>
            <a:stretch>
              <a:fillRect/>
            </a:stretch>
          </p:blipFill>
          <p:spPr>
            <a:xfrm>
              <a:off x="8170725" y="2541948"/>
              <a:ext cx="1452157" cy="144686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2009-11-02T18:29:51Z</dcterms:created>
  <dc:creator>Holly Sevier</dc:creator>
</cp:coreProperties>
</file>