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4" r:id="rId5"/>
    <p:sldId id="259" r:id="rId6"/>
    <p:sldId id="258" r:id="rId7"/>
    <p:sldId id="261" r:id="rId8"/>
    <p:sldId id="265" r:id="rId9"/>
    <p:sldId id="262" r:id="rId10"/>
    <p:sldId id="26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3CA7F-CC48-488B-99F8-ABC5F4BFEB4A}" v="31" dt="2024-04-29T22:33:3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NGOUANA - STUDENT" userId="b7135d08-d8aa-408c-b220-1adde32d973c" providerId="ADAL" clId="{22D3CA7F-CC48-488B-99F8-ABC5F4BFEB4A}"/>
    <pc:docChg chg="custSel addSld modSld sldOrd">
      <pc:chgData name="CONNOR NGOUANA - STUDENT" userId="b7135d08-d8aa-408c-b220-1adde32d973c" providerId="ADAL" clId="{22D3CA7F-CC48-488B-99F8-ABC5F4BFEB4A}" dt="2024-04-29T22:33:34.351" v="2276" actId="20577"/>
      <pc:docMkLst>
        <pc:docMk/>
      </pc:docMkLst>
      <pc:sldChg chg="modSp mod">
        <pc:chgData name="CONNOR NGOUANA - STUDENT" userId="b7135d08-d8aa-408c-b220-1adde32d973c" providerId="ADAL" clId="{22D3CA7F-CC48-488B-99F8-ABC5F4BFEB4A}" dt="2024-04-29T21:52:54.018" v="1064" actId="20577"/>
        <pc:sldMkLst>
          <pc:docMk/>
          <pc:sldMk cId="4244180675" sldId="257"/>
        </pc:sldMkLst>
        <pc:spChg chg="mod">
          <ac:chgData name="CONNOR NGOUANA - STUDENT" userId="b7135d08-d8aa-408c-b220-1adde32d973c" providerId="ADAL" clId="{22D3CA7F-CC48-488B-99F8-ABC5F4BFEB4A}" dt="2024-04-29T21:52:54.018" v="1064" actId="20577"/>
          <ac:spMkLst>
            <pc:docMk/>
            <pc:sldMk cId="4244180675" sldId="257"/>
            <ac:spMk id="6" creationId="{839A9E5B-C8F3-31DD-723F-2F3ABB7015DC}"/>
          </ac:spMkLst>
        </pc:spChg>
      </pc:sldChg>
      <pc:sldChg chg="addSp delSp modSp mod ord">
        <pc:chgData name="CONNOR NGOUANA - STUDENT" userId="b7135d08-d8aa-408c-b220-1adde32d973c" providerId="ADAL" clId="{22D3CA7F-CC48-488B-99F8-ABC5F4BFEB4A}" dt="2024-04-29T22:33:01.102" v="2274" actId="1076"/>
        <pc:sldMkLst>
          <pc:docMk/>
          <pc:sldMk cId="2806012583" sldId="259"/>
        </pc:sldMkLst>
        <pc:spChg chg="mod">
          <ac:chgData name="CONNOR NGOUANA - STUDENT" userId="b7135d08-d8aa-408c-b220-1adde32d973c" providerId="ADAL" clId="{22D3CA7F-CC48-488B-99F8-ABC5F4BFEB4A}" dt="2024-04-29T22:32:28.249" v="2264" actId="1076"/>
          <ac:spMkLst>
            <pc:docMk/>
            <pc:sldMk cId="2806012583" sldId="259"/>
            <ac:spMk id="4" creationId="{E96A9071-CC89-959C-D218-62450F37BA80}"/>
          </ac:spMkLst>
        </pc:spChg>
        <pc:spChg chg="mod">
          <ac:chgData name="CONNOR NGOUANA - STUDENT" userId="b7135d08-d8aa-408c-b220-1adde32d973c" providerId="ADAL" clId="{22D3CA7F-CC48-488B-99F8-ABC5F4BFEB4A}" dt="2024-04-29T22:33:01.102" v="2274" actId="1076"/>
          <ac:spMkLst>
            <pc:docMk/>
            <pc:sldMk cId="2806012583" sldId="259"/>
            <ac:spMk id="5" creationId="{810813EF-386B-3ECE-C048-9149F08F445C}"/>
          </ac:spMkLst>
        </pc:spChg>
        <pc:spChg chg="add mod">
          <ac:chgData name="CONNOR NGOUANA - STUDENT" userId="b7135d08-d8aa-408c-b220-1adde32d973c" providerId="ADAL" clId="{22D3CA7F-CC48-488B-99F8-ABC5F4BFEB4A}" dt="2024-04-29T22:32:34.314" v="2265" actId="1076"/>
          <ac:spMkLst>
            <pc:docMk/>
            <pc:sldMk cId="2806012583" sldId="259"/>
            <ac:spMk id="6" creationId="{94895A67-3BD6-AD23-0A29-56FB2AD05797}"/>
          </ac:spMkLst>
        </pc:spChg>
        <pc:spChg chg="add del mod">
          <ac:chgData name="CONNOR NGOUANA - STUDENT" userId="b7135d08-d8aa-408c-b220-1adde32d973c" providerId="ADAL" clId="{22D3CA7F-CC48-488B-99F8-ABC5F4BFEB4A}" dt="2024-04-29T21:11:40.876" v="39" actId="478"/>
          <ac:spMkLst>
            <pc:docMk/>
            <pc:sldMk cId="2806012583" sldId="259"/>
            <ac:spMk id="7" creationId="{BBAB79A0-7316-AC91-6A78-66B7959E72CD}"/>
          </ac:spMkLst>
        </pc:spChg>
        <pc:spChg chg="add mod">
          <ac:chgData name="CONNOR NGOUANA - STUDENT" userId="b7135d08-d8aa-408c-b220-1adde32d973c" providerId="ADAL" clId="{22D3CA7F-CC48-488B-99F8-ABC5F4BFEB4A}" dt="2024-04-29T22:32:39.863" v="2266" actId="1076"/>
          <ac:spMkLst>
            <pc:docMk/>
            <pc:sldMk cId="2806012583" sldId="259"/>
            <ac:spMk id="8" creationId="{1CCA7331-E0D4-103C-0734-F45396C9F22A}"/>
          </ac:spMkLst>
        </pc:spChg>
        <pc:picChg chg="add del mod ord">
          <ac:chgData name="CONNOR NGOUANA - STUDENT" userId="b7135d08-d8aa-408c-b220-1adde32d973c" providerId="ADAL" clId="{22D3CA7F-CC48-488B-99F8-ABC5F4BFEB4A}" dt="2024-04-29T22:28:22.857" v="2238" actId="478"/>
          <ac:picMkLst>
            <pc:docMk/>
            <pc:sldMk cId="2806012583" sldId="259"/>
            <ac:picMk id="10" creationId="{F059F826-B3B9-DC69-D17D-66CA80A6A889}"/>
          </ac:picMkLst>
        </pc:picChg>
        <pc:picChg chg="add del mod ord">
          <ac:chgData name="CONNOR NGOUANA - STUDENT" userId="b7135d08-d8aa-408c-b220-1adde32d973c" providerId="ADAL" clId="{22D3CA7F-CC48-488B-99F8-ABC5F4BFEB4A}" dt="2024-04-29T22:29:54.251" v="2243" actId="478"/>
          <ac:picMkLst>
            <pc:docMk/>
            <pc:sldMk cId="2806012583" sldId="259"/>
            <ac:picMk id="12" creationId="{8EDF2679-8610-FC19-3687-710CF71E7175}"/>
          </ac:picMkLst>
        </pc:picChg>
        <pc:picChg chg="add del mod ord">
          <ac:chgData name="CONNOR NGOUANA - STUDENT" userId="b7135d08-d8aa-408c-b220-1adde32d973c" providerId="ADAL" clId="{22D3CA7F-CC48-488B-99F8-ABC5F4BFEB4A}" dt="2024-04-29T22:31:09.778" v="2252" actId="478"/>
          <ac:picMkLst>
            <pc:docMk/>
            <pc:sldMk cId="2806012583" sldId="259"/>
            <ac:picMk id="15" creationId="{1E052A0A-0358-56B6-2E6A-CA6A26DAF3A9}"/>
          </ac:picMkLst>
        </pc:picChg>
        <pc:picChg chg="add mod ord">
          <ac:chgData name="CONNOR NGOUANA - STUDENT" userId="b7135d08-d8aa-408c-b220-1adde32d973c" providerId="ADAL" clId="{22D3CA7F-CC48-488B-99F8-ABC5F4BFEB4A}" dt="2024-04-29T22:32:57.238" v="2273" actId="1076"/>
          <ac:picMkLst>
            <pc:docMk/>
            <pc:sldMk cId="2806012583" sldId="259"/>
            <ac:picMk id="18" creationId="{8786F512-7110-F64A-96D4-31A622297A2D}"/>
          </ac:picMkLst>
        </pc:picChg>
      </pc:sldChg>
      <pc:sldChg chg="modSp mod">
        <pc:chgData name="CONNOR NGOUANA - STUDENT" userId="b7135d08-d8aa-408c-b220-1adde32d973c" providerId="ADAL" clId="{22D3CA7F-CC48-488B-99F8-ABC5F4BFEB4A}" dt="2024-04-29T22:16:32.429" v="1981" actId="20577"/>
        <pc:sldMkLst>
          <pc:docMk/>
          <pc:sldMk cId="4117098590" sldId="261"/>
        </pc:sldMkLst>
        <pc:spChg chg="mod">
          <ac:chgData name="CONNOR NGOUANA - STUDENT" userId="b7135d08-d8aa-408c-b220-1adde32d973c" providerId="ADAL" clId="{22D3CA7F-CC48-488B-99F8-ABC5F4BFEB4A}" dt="2024-04-29T22:16:32.429" v="1981" actId="20577"/>
          <ac:spMkLst>
            <pc:docMk/>
            <pc:sldMk cId="4117098590" sldId="261"/>
            <ac:spMk id="11" creationId="{B3804B1A-F53D-F498-BD5D-CAA34107320F}"/>
          </ac:spMkLst>
        </pc:spChg>
      </pc:sldChg>
      <pc:sldChg chg="addSp delSp modSp new mod setBg setClrOvrMap">
        <pc:chgData name="CONNOR NGOUANA - STUDENT" userId="b7135d08-d8aa-408c-b220-1adde32d973c" providerId="ADAL" clId="{22D3CA7F-CC48-488B-99F8-ABC5F4BFEB4A}" dt="2024-04-29T22:22:02.097" v="2015" actId="27636"/>
        <pc:sldMkLst>
          <pc:docMk/>
          <pc:sldMk cId="3425499764" sldId="265"/>
        </pc:sldMkLst>
        <pc:spChg chg="mod">
          <ac:chgData name="CONNOR NGOUANA - STUDENT" userId="b7135d08-d8aa-408c-b220-1adde32d973c" providerId="ADAL" clId="{22D3CA7F-CC48-488B-99F8-ABC5F4BFEB4A}" dt="2024-04-29T22:21:44.767" v="2009" actId="26606"/>
          <ac:spMkLst>
            <pc:docMk/>
            <pc:sldMk cId="3425499764" sldId="265"/>
            <ac:spMk id="2" creationId="{BE8EFC16-DDE1-ACC1-B312-CB0A24724F92}"/>
          </ac:spMkLst>
        </pc:spChg>
        <pc:spChg chg="mod ord">
          <ac:chgData name="CONNOR NGOUANA - STUDENT" userId="b7135d08-d8aa-408c-b220-1adde32d973c" providerId="ADAL" clId="{22D3CA7F-CC48-488B-99F8-ABC5F4BFEB4A}" dt="2024-04-29T22:22:02.097" v="2015" actId="27636"/>
          <ac:spMkLst>
            <pc:docMk/>
            <pc:sldMk cId="3425499764" sldId="265"/>
            <ac:spMk id="3" creationId="{C7BF4475-3ADD-2D50-E13B-4B4174C41D1C}"/>
          </ac:spMkLst>
        </pc:spChg>
        <pc:spChg chg="add del">
          <ac:chgData name="CONNOR NGOUANA - STUDENT" userId="b7135d08-d8aa-408c-b220-1adde32d973c" providerId="ADAL" clId="{22D3CA7F-CC48-488B-99F8-ABC5F4BFEB4A}" dt="2024-04-29T22:21:44.767" v="2009" actId="26606"/>
          <ac:spMkLst>
            <pc:docMk/>
            <pc:sldMk cId="3425499764" sldId="265"/>
            <ac:spMk id="10" creationId="{08CB54FC-0B2A-4107-9A70-958B90B76585}"/>
          </ac:spMkLst>
        </pc:spChg>
        <pc:spChg chg="add del">
          <ac:chgData name="CONNOR NGOUANA - STUDENT" userId="b7135d08-d8aa-408c-b220-1adde32d973c" providerId="ADAL" clId="{22D3CA7F-CC48-488B-99F8-ABC5F4BFEB4A}" dt="2024-04-29T22:21:44.767" v="2009" actId="26606"/>
          <ac:spMkLst>
            <pc:docMk/>
            <pc:sldMk cId="3425499764" sldId="265"/>
            <ac:spMk id="14" creationId="{9AA76026-5689-4584-8D93-D71D739E61B5}"/>
          </ac:spMkLst>
        </pc:spChg>
        <pc:spChg chg="add">
          <ac:chgData name="CONNOR NGOUANA - STUDENT" userId="b7135d08-d8aa-408c-b220-1adde32d973c" providerId="ADAL" clId="{22D3CA7F-CC48-488B-99F8-ABC5F4BFEB4A}" dt="2024-04-29T22:21:44.767" v="2009" actId="26606"/>
          <ac:spMkLst>
            <pc:docMk/>
            <pc:sldMk cId="3425499764" sldId="265"/>
            <ac:spMk id="19" creationId="{E844E128-FF69-4E9F-8327-6B504B3C5AE1}"/>
          </ac:spMkLst>
        </pc:spChg>
        <pc:picChg chg="add del mod">
          <ac:chgData name="CONNOR NGOUANA - STUDENT" userId="b7135d08-d8aa-408c-b220-1adde32d973c" providerId="ADAL" clId="{22D3CA7F-CC48-488B-99F8-ABC5F4BFEB4A}" dt="2024-04-29T22:21:12.040" v="2004" actId="478"/>
          <ac:picMkLst>
            <pc:docMk/>
            <pc:sldMk cId="3425499764" sldId="265"/>
            <ac:picMk id="5" creationId="{7936D2E2-C8A7-ACF8-C5ED-633D1B7BFB24}"/>
          </ac:picMkLst>
        </pc:picChg>
        <pc:picChg chg="add del">
          <ac:chgData name="CONNOR NGOUANA - STUDENT" userId="b7135d08-d8aa-408c-b220-1adde32d973c" providerId="ADAL" clId="{22D3CA7F-CC48-488B-99F8-ABC5F4BFEB4A}" dt="2024-04-29T22:21:16.447" v="2005" actId="478"/>
          <ac:picMkLst>
            <pc:docMk/>
            <pc:sldMk cId="3425499764" sldId="265"/>
            <ac:picMk id="7" creationId="{47D65DA5-EBB2-D459-EC6E-9C923A115562}"/>
          </ac:picMkLst>
        </pc:picChg>
        <pc:picChg chg="add mod">
          <ac:chgData name="CONNOR NGOUANA - STUDENT" userId="b7135d08-d8aa-408c-b220-1adde32d973c" providerId="ADAL" clId="{22D3CA7F-CC48-488B-99F8-ABC5F4BFEB4A}" dt="2024-04-29T22:21:44.767" v="2009" actId="26606"/>
          <ac:picMkLst>
            <pc:docMk/>
            <pc:sldMk cId="3425499764" sldId="265"/>
            <ac:picMk id="8" creationId="{A8F525BE-32CC-C9B1-84AA-B0F48A1E96AB}"/>
          </ac:picMkLst>
        </pc:picChg>
        <pc:cxnChg chg="add del">
          <ac:chgData name="CONNOR NGOUANA - STUDENT" userId="b7135d08-d8aa-408c-b220-1adde32d973c" providerId="ADAL" clId="{22D3CA7F-CC48-488B-99F8-ABC5F4BFEB4A}" dt="2024-04-29T22:21:44.767" v="2009" actId="26606"/>
          <ac:cxnSpMkLst>
            <pc:docMk/>
            <pc:sldMk cId="3425499764" sldId="265"/>
            <ac:cxnSpMk id="12" creationId="{7855A9B5-1710-4B19-B0F1-CDFDD4ED5B7E}"/>
          </ac:cxnSpMkLst>
        </pc:cxnChg>
        <pc:cxnChg chg="add">
          <ac:chgData name="CONNOR NGOUANA - STUDENT" userId="b7135d08-d8aa-408c-b220-1adde32d973c" providerId="ADAL" clId="{22D3CA7F-CC48-488B-99F8-ABC5F4BFEB4A}" dt="2024-04-29T22:21:44.767" v="2009" actId="26606"/>
          <ac:cxnSpMkLst>
            <pc:docMk/>
            <pc:sldMk cId="3425499764" sldId="265"/>
            <ac:cxnSpMk id="21" creationId="{055CEADF-09EA-423C-8C45-F94AF44D5AF0}"/>
          </ac:cxnSpMkLst>
        </pc:cxnChg>
      </pc:sldChg>
      <pc:sldChg chg="addSp delSp modSp new mod setBg setClrOvrMap">
        <pc:chgData name="CONNOR NGOUANA - STUDENT" userId="b7135d08-d8aa-408c-b220-1adde32d973c" providerId="ADAL" clId="{22D3CA7F-CC48-488B-99F8-ABC5F4BFEB4A}" dt="2024-04-29T22:33:34.351" v="2276" actId="20577"/>
        <pc:sldMkLst>
          <pc:docMk/>
          <pc:sldMk cId="381503166" sldId="266"/>
        </pc:sldMkLst>
        <pc:spChg chg="mod">
          <ac:chgData name="CONNOR NGOUANA - STUDENT" userId="b7135d08-d8aa-408c-b220-1adde32d973c" providerId="ADAL" clId="{22D3CA7F-CC48-488B-99F8-ABC5F4BFEB4A}" dt="2024-04-29T22:24:44.265" v="2215" actId="26606"/>
          <ac:spMkLst>
            <pc:docMk/>
            <pc:sldMk cId="381503166" sldId="266"/>
            <ac:spMk id="2" creationId="{2B267749-2785-923B-2BF2-5DFBA5A493A4}"/>
          </ac:spMkLst>
        </pc:spChg>
        <pc:spChg chg="del mod">
          <ac:chgData name="CONNOR NGOUANA - STUDENT" userId="b7135d08-d8aa-408c-b220-1adde32d973c" providerId="ADAL" clId="{22D3CA7F-CC48-488B-99F8-ABC5F4BFEB4A}" dt="2024-04-29T22:24:44.265" v="2215" actId="26606"/>
          <ac:spMkLst>
            <pc:docMk/>
            <pc:sldMk cId="381503166" sldId="266"/>
            <ac:spMk id="3" creationId="{97531DF5-3982-A585-A374-B820C5A579AF}"/>
          </ac:spMkLst>
        </pc:spChg>
        <pc:spChg chg="add">
          <ac:chgData name="CONNOR NGOUANA - STUDENT" userId="b7135d08-d8aa-408c-b220-1adde32d973c" providerId="ADAL" clId="{22D3CA7F-CC48-488B-99F8-ABC5F4BFEB4A}" dt="2024-04-29T22:24:44.265" v="2215" actId="26606"/>
          <ac:spMkLst>
            <pc:docMk/>
            <pc:sldMk cId="381503166" sldId="266"/>
            <ac:spMk id="9" creationId="{103E59AE-44F8-4FB9-BF05-C888FE3E1DFA}"/>
          </ac:spMkLst>
        </pc:spChg>
        <pc:spChg chg="add">
          <ac:chgData name="CONNOR NGOUANA - STUDENT" userId="b7135d08-d8aa-408c-b220-1adde32d973c" providerId="ADAL" clId="{22D3CA7F-CC48-488B-99F8-ABC5F4BFEB4A}" dt="2024-04-29T22:24:44.265" v="2215" actId="26606"/>
          <ac:spMkLst>
            <pc:docMk/>
            <pc:sldMk cId="381503166" sldId="266"/>
            <ac:spMk id="13" creationId="{8B6B14AE-589A-45CC-A30D-41995FC1F8BA}"/>
          </ac:spMkLst>
        </pc:spChg>
        <pc:graphicFrameChg chg="add mod">
          <ac:chgData name="CONNOR NGOUANA - STUDENT" userId="b7135d08-d8aa-408c-b220-1adde32d973c" providerId="ADAL" clId="{22D3CA7F-CC48-488B-99F8-ABC5F4BFEB4A}" dt="2024-04-29T22:33:34.351" v="2276" actId="20577"/>
          <ac:graphicFrameMkLst>
            <pc:docMk/>
            <pc:sldMk cId="381503166" sldId="266"/>
            <ac:graphicFrameMk id="5" creationId="{977344F4-4B32-8B83-45E1-7A99611F8F36}"/>
          </ac:graphicFrameMkLst>
        </pc:graphicFrameChg>
        <pc:cxnChg chg="add">
          <ac:chgData name="CONNOR NGOUANA - STUDENT" userId="b7135d08-d8aa-408c-b220-1adde32d973c" providerId="ADAL" clId="{22D3CA7F-CC48-488B-99F8-ABC5F4BFEB4A}" dt="2024-04-29T22:24:44.265" v="2215" actId="26606"/>
          <ac:cxnSpMkLst>
            <pc:docMk/>
            <pc:sldMk cId="381503166" sldId="266"/>
            <ac:cxnSpMk id="11" creationId="{2752F38C-F560-47AA-90AD-209F39C04150}"/>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E27C0-AC8E-499C-8D1A-C6274AABCA9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96C01BD-3390-4DAE-9972-ACE06F7A22F3}">
      <dgm:prSet/>
      <dgm:spPr/>
      <dgm:t>
        <a:bodyPr/>
        <a:lstStyle/>
        <a:p>
          <a:pPr>
            <a:defRPr cap="all"/>
          </a:pPr>
          <a:r>
            <a:rPr lang="en-GB" dirty="0"/>
            <a:t>About and Why,</a:t>
          </a:r>
        </a:p>
        <a:p>
          <a:pPr>
            <a:defRPr cap="all"/>
          </a:pPr>
          <a:r>
            <a:rPr lang="en-GB" dirty="0"/>
            <a:t> I made this project</a:t>
          </a:r>
          <a:endParaRPr lang="en-US" dirty="0"/>
        </a:p>
      </dgm:t>
    </dgm:pt>
    <dgm:pt modelId="{37F29140-DE11-48C4-8F68-83C10E2D368F}" type="parTrans" cxnId="{0A4F6BF9-4944-403C-AA55-E505D402A447}">
      <dgm:prSet/>
      <dgm:spPr/>
      <dgm:t>
        <a:bodyPr/>
        <a:lstStyle/>
        <a:p>
          <a:endParaRPr lang="en-US"/>
        </a:p>
      </dgm:t>
    </dgm:pt>
    <dgm:pt modelId="{F4D6C4BD-591B-43EB-B77C-1EC452BE0F33}" type="sibTrans" cxnId="{0A4F6BF9-4944-403C-AA55-E505D402A447}">
      <dgm:prSet/>
      <dgm:spPr/>
      <dgm:t>
        <a:bodyPr/>
        <a:lstStyle/>
        <a:p>
          <a:endParaRPr lang="en-US"/>
        </a:p>
      </dgm:t>
    </dgm:pt>
    <dgm:pt modelId="{95EAAC37-E073-4604-A135-E55599B76C67}">
      <dgm:prSet/>
      <dgm:spPr/>
      <dgm:t>
        <a:bodyPr/>
        <a:lstStyle/>
        <a:p>
          <a:pPr>
            <a:defRPr cap="all"/>
          </a:pPr>
          <a:r>
            <a:rPr lang="en-GB"/>
            <a:t>Architecture Diagram</a:t>
          </a:r>
          <a:endParaRPr lang="en-US"/>
        </a:p>
      </dgm:t>
    </dgm:pt>
    <dgm:pt modelId="{054E54A6-B916-4C9E-8615-345E0190E39E}" type="parTrans" cxnId="{CAE600E4-2FC5-4B64-A8E5-18C9F9DB657A}">
      <dgm:prSet/>
      <dgm:spPr/>
      <dgm:t>
        <a:bodyPr/>
        <a:lstStyle/>
        <a:p>
          <a:endParaRPr lang="en-US"/>
        </a:p>
      </dgm:t>
    </dgm:pt>
    <dgm:pt modelId="{E981F440-5CBF-4D51-B643-FC8FA9423376}" type="sibTrans" cxnId="{CAE600E4-2FC5-4B64-A8E5-18C9F9DB657A}">
      <dgm:prSet/>
      <dgm:spPr/>
      <dgm:t>
        <a:bodyPr/>
        <a:lstStyle/>
        <a:p>
          <a:endParaRPr lang="en-US"/>
        </a:p>
      </dgm:t>
    </dgm:pt>
    <dgm:pt modelId="{AB29D1BC-727F-4BF1-A81C-92E607F0F98A}">
      <dgm:prSet/>
      <dgm:spPr/>
      <dgm:t>
        <a:bodyPr/>
        <a:lstStyle/>
        <a:p>
          <a:pPr>
            <a:defRPr cap="all"/>
          </a:pPr>
          <a:r>
            <a:rPr lang="en-GB"/>
            <a:t>Technical Analysis</a:t>
          </a:r>
          <a:endParaRPr lang="en-US"/>
        </a:p>
      </dgm:t>
    </dgm:pt>
    <dgm:pt modelId="{73A54FD9-CD62-471C-91C1-0CAA14075DEF}" type="parTrans" cxnId="{B705AEFD-4162-4BE2-9172-4D3DAA900DDC}">
      <dgm:prSet/>
      <dgm:spPr/>
      <dgm:t>
        <a:bodyPr/>
        <a:lstStyle/>
        <a:p>
          <a:endParaRPr lang="en-US"/>
        </a:p>
      </dgm:t>
    </dgm:pt>
    <dgm:pt modelId="{628FF125-2417-4B07-AEBA-51B65AD0E249}" type="sibTrans" cxnId="{B705AEFD-4162-4BE2-9172-4D3DAA900DDC}">
      <dgm:prSet/>
      <dgm:spPr/>
      <dgm:t>
        <a:bodyPr/>
        <a:lstStyle/>
        <a:p>
          <a:endParaRPr lang="en-US"/>
        </a:p>
      </dgm:t>
    </dgm:pt>
    <dgm:pt modelId="{6BED0B4E-1DAA-480C-AA8A-F8B77564B1D7}">
      <dgm:prSet/>
      <dgm:spPr/>
      <dgm:t>
        <a:bodyPr/>
        <a:lstStyle/>
        <a:p>
          <a:pPr>
            <a:defRPr cap="all"/>
          </a:pPr>
          <a:r>
            <a:rPr lang="en-GB"/>
            <a:t>Research</a:t>
          </a:r>
          <a:endParaRPr lang="en-US"/>
        </a:p>
      </dgm:t>
    </dgm:pt>
    <dgm:pt modelId="{29FD59D6-8523-4AFC-B6B1-F6CEB427D543}" type="parTrans" cxnId="{AA209F9D-8CCB-4BE8-B41A-7919BD4FBEF5}">
      <dgm:prSet/>
      <dgm:spPr/>
      <dgm:t>
        <a:bodyPr/>
        <a:lstStyle/>
        <a:p>
          <a:endParaRPr lang="en-US"/>
        </a:p>
      </dgm:t>
    </dgm:pt>
    <dgm:pt modelId="{BF41B8D4-E7D0-48C8-9352-AE8F1E01C4C3}" type="sibTrans" cxnId="{AA209F9D-8CCB-4BE8-B41A-7919BD4FBEF5}">
      <dgm:prSet/>
      <dgm:spPr/>
      <dgm:t>
        <a:bodyPr/>
        <a:lstStyle/>
        <a:p>
          <a:endParaRPr lang="en-US"/>
        </a:p>
      </dgm:t>
    </dgm:pt>
    <dgm:pt modelId="{DAE7D508-FF0F-4EB1-BCBF-105D2AD2CDAE}">
      <dgm:prSet/>
      <dgm:spPr/>
      <dgm:t>
        <a:bodyPr/>
        <a:lstStyle/>
        <a:p>
          <a:pPr>
            <a:defRPr cap="all"/>
          </a:pPr>
          <a:r>
            <a:rPr lang="en-GB"/>
            <a:t>Project Planning</a:t>
          </a:r>
          <a:endParaRPr lang="en-US"/>
        </a:p>
      </dgm:t>
    </dgm:pt>
    <dgm:pt modelId="{2CDCFE19-7ABD-4902-B75A-78DDFCF58E77}" type="parTrans" cxnId="{1C211A3F-AEC7-4D3C-AE25-41AE2BD11878}">
      <dgm:prSet/>
      <dgm:spPr/>
      <dgm:t>
        <a:bodyPr/>
        <a:lstStyle/>
        <a:p>
          <a:endParaRPr lang="en-US"/>
        </a:p>
      </dgm:t>
    </dgm:pt>
    <dgm:pt modelId="{68066C2C-9BE1-4F98-97F4-4EB6BCADC039}" type="sibTrans" cxnId="{1C211A3F-AEC7-4D3C-AE25-41AE2BD11878}">
      <dgm:prSet/>
      <dgm:spPr/>
      <dgm:t>
        <a:bodyPr/>
        <a:lstStyle/>
        <a:p>
          <a:endParaRPr lang="en-US"/>
        </a:p>
      </dgm:t>
    </dgm:pt>
    <dgm:pt modelId="{01E060CA-E28B-4850-8F19-50F89C109BE1}">
      <dgm:prSet/>
      <dgm:spPr/>
      <dgm:t>
        <a:bodyPr/>
        <a:lstStyle/>
        <a:p>
          <a:pPr>
            <a:defRPr cap="all"/>
          </a:pPr>
          <a:r>
            <a:rPr lang="en-GB"/>
            <a:t>Features</a:t>
          </a:r>
          <a:endParaRPr lang="en-US"/>
        </a:p>
      </dgm:t>
    </dgm:pt>
    <dgm:pt modelId="{D7D56220-6699-491F-BD8C-813915DD433D}" type="parTrans" cxnId="{4847783C-4A6D-4DA4-A475-A10A6FE1ABF3}">
      <dgm:prSet/>
      <dgm:spPr/>
      <dgm:t>
        <a:bodyPr/>
        <a:lstStyle/>
        <a:p>
          <a:endParaRPr lang="en-US"/>
        </a:p>
      </dgm:t>
    </dgm:pt>
    <dgm:pt modelId="{42F11352-21B1-45A2-9098-929EB5350321}" type="sibTrans" cxnId="{4847783C-4A6D-4DA4-A475-A10A6FE1ABF3}">
      <dgm:prSet/>
      <dgm:spPr/>
      <dgm:t>
        <a:bodyPr/>
        <a:lstStyle/>
        <a:p>
          <a:endParaRPr lang="en-US"/>
        </a:p>
      </dgm:t>
    </dgm:pt>
    <dgm:pt modelId="{03162905-40FE-4C83-A5A6-3FF2B02C54A4}">
      <dgm:prSet/>
      <dgm:spPr/>
      <dgm:t>
        <a:bodyPr/>
        <a:lstStyle/>
        <a:p>
          <a:pPr>
            <a:defRPr cap="all"/>
          </a:pPr>
          <a:r>
            <a:rPr lang="en-GB" dirty="0"/>
            <a:t>Engagement</a:t>
          </a:r>
          <a:endParaRPr lang="en-US" dirty="0"/>
        </a:p>
      </dgm:t>
    </dgm:pt>
    <dgm:pt modelId="{FA40F0FE-76EE-46FF-8660-A0DB5EBB28CB}" type="parTrans" cxnId="{6A08B96A-1E1F-43FF-B669-DAE37468277D}">
      <dgm:prSet/>
      <dgm:spPr/>
      <dgm:t>
        <a:bodyPr/>
        <a:lstStyle/>
        <a:p>
          <a:endParaRPr lang="en-US"/>
        </a:p>
      </dgm:t>
    </dgm:pt>
    <dgm:pt modelId="{6E86A5B5-C0D3-434A-8BE2-6428349D0565}" type="sibTrans" cxnId="{6A08B96A-1E1F-43FF-B669-DAE37468277D}">
      <dgm:prSet/>
      <dgm:spPr/>
      <dgm:t>
        <a:bodyPr/>
        <a:lstStyle/>
        <a:p>
          <a:endParaRPr lang="en-US"/>
        </a:p>
      </dgm:t>
    </dgm:pt>
    <dgm:pt modelId="{3CD3FDBF-C8F9-41D7-8D2B-8FD06062A869}" type="pres">
      <dgm:prSet presAssocID="{BB7E27C0-AC8E-499C-8D1A-C6274AABCA9D}" presName="root" presStyleCnt="0">
        <dgm:presLayoutVars>
          <dgm:dir/>
          <dgm:resizeHandles val="exact"/>
        </dgm:presLayoutVars>
      </dgm:prSet>
      <dgm:spPr/>
    </dgm:pt>
    <dgm:pt modelId="{0F142724-BC7F-436A-94A2-1D4B8A9AB377}" type="pres">
      <dgm:prSet presAssocID="{E96C01BD-3390-4DAE-9972-ACE06F7A22F3}" presName="compNode" presStyleCnt="0"/>
      <dgm:spPr/>
    </dgm:pt>
    <dgm:pt modelId="{70DAA341-2CC8-48E3-B4B4-C8E3AED27029}" type="pres">
      <dgm:prSet presAssocID="{E96C01BD-3390-4DAE-9972-ACE06F7A22F3}" presName="iconBgRect" presStyleLbl="bgShp" presStyleIdx="0" presStyleCnt="7"/>
      <dgm:spPr>
        <a:prstGeom prst="round2DiagRect">
          <a:avLst>
            <a:gd name="adj1" fmla="val 29727"/>
            <a:gd name="adj2" fmla="val 0"/>
          </a:avLst>
        </a:prstGeom>
      </dgm:spPr>
    </dgm:pt>
    <dgm:pt modelId="{C3CD88CA-06F7-4F30-AE55-D2E8166240F9}" type="pres">
      <dgm:prSet presAssocID="{E96C01BD-3390-4DAE-9972-ACE06F7A22F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2B271E00-AAEC-4BE3-A8E1-986811C76F61}" type="pres">
      <dgm:prSet presAssocID="{E96C01BD-3390-4DAE-9972-ACE06F7A22F3}" presName="spaceRect" presStyleCnt="0"/>
      <dgm:spPr/>
    </dgm:pt>
    <dgm:pt modelId="{D1A86DB8-CD9A-4E59-AEF9-7557307FE8CB}" type="pres">
      <dgm:prSet presAssocID="{E96C01BD-3390-4DAE-9972-ACE06F7A22F3}" presName="textRect" presStyleLbl="revTx" presStyleIdx="0" presStyleCnt="7" custScaleX="118316" custScaleY="100000">
        <dgm:presLayoutVars>
          <dgm:chMax val="1"/>
          <dgm:chPref val="1"/>
        </dgm:presLayoutVars>
      </dgm:prSet>
      <dgm:spPr/>
    </dgm:pt>
    <dgm:pt modelId="{B94C58E5-4B3B-4894-8910-FBB1CC8D403A}" type="pres">
      <dgm:prSet presAssocID="{F4D6C4BD-591B-43EB-B77C-1EC452BE0F33}" presName="sibTrans" presStyleCnt="0"/>
      <dgm:spPr/>
    </dgm:pt>
    <dgm:pt modelId="{D46DF1AB-138E-40B4-A669-716594A1434E}" type="pres">
      <dgm:prSet presAssocID="{95EAAC37-E073-4604-A135-E55599B76C67}" presName="compNode" presStyleCnt="0"/>
      <dgm:spPr/>
    </dgm:pt>
    <dgm:pt modelId="{18B269C8-A186-431F-95A9-8559DA9DC64B}" type="pres">
      <dgm:prSet presAssocID="{95EAAC37-E073-4604-A135-E55599B76C67}" presName="iconBgRect" presStyleLbl="bgShp" presStyleIdx="1" presStyleCnt="7"/>
      <dgm:spPr>
        <a:prstGeom prst="round2DiagRect">
          <a:avLst>
            <a:gd name="adj1" fmla="val 29727"/>
            <a:gd name="adj2" fmla="val 0"/>
          </a:avLst>
        </a:prstGeom>
      </dgm:spPr>
    </dgm:pt>
    <dgm:pt modelId="{6522A621-4100-4FD0-80B6-CB1E4ED8FA4A}" type="pres">
      <dgm:prSet presAssocID="{95EAAC37-E073-4604-A135-E55599B76C6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E8C044DD-6EBA-4011-B817-DF1C4B8E23A1}" type="pres">
      <dgm:prSet presAssocID="{95EAAC37-E073-4604-A135-E55599B76C67}" presName="spaceRect" presStyleCnt="0"/>
      <dgm:spPr/>
    </dgm:pt>
    <dgm:pt modelId="{ACD1B127-5B35-4A17-A01E-153DED6F52D9}" type="pres">
      <dgm:prSet presAssocID="{95EAAC37-E073-4604-A135-E55599B76C67}" presName="textRect" presStyleLbl="revTx" presStyleIdx="1" presStyleCnt="7">
        <dgm:presLayoutVars>
          <dgm:chMax val="1"/>
          <dgm:chPref val="1"/>
        </dgm:presLayoutVars>
      </dgm:prSet>
      <dgm:spPr/>
    </dgm:pt>
    <dgm:pt modelId="{1D6287F2-7771-4A8B-A98B-E605375C2A58}" type="pres">
      <dgm:prSet presAssocID="{E981F440-5CBF-4D51-B643-FC8FA9423376}" presName="sibTrans" presStyleCnt="0"/>
      <dgm:spPr/>
    </dgm:pt>
    <dgm:pt modelId="{264C4DE6-BD21-4385-AE47-E14CC381A72F}" type="pres">
      <dgm:prSet presAssocID="{AB29D1BC-727F-4BF1-A81C-92E607F0F98A}" presName="compNode" presStyleCnt="0"/>
      <dgm:spPr/>
    </dgm:pt>
    <dgm:pt modelId="{12BFC2C0-DB98-40D6-BE3D-95D435B644F5}" type="pres">
      <dgm:prSet presAssocID="{AB29D1BC-727F-4BF1-A81C-92E607F0F98A}" presName="iconBgRect" presStyleLbl="bgShp" presStyleIdx="2" presStyleCnt="7"/>
      <dgm:spPr>
        <a:prstGeom prst="round2DiagRect">
          <a:avLst>
            <a:gd name="adj1" fmla="val 29727"/>
            <a:gd name="adj2" fmla="val 0"/>
          </a:avLst>
        </a:prstGeom>
      </dgm:spPr>
    </dgm:pt>
    <dgm:pt modelId="{710B9056-3E22-45E6-B387-8D05165D5A25}" type="pres">
      <dgm:prSet presAssocID="{AB29D1BC-727F-4BF1-A81C-92E607F0F98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5ADAB1E-0A91-4DC9-80F6-F4C36492858B}" type="pres">
      <dgm:prSet presAssocID="{AB29D1BC-727F-4BF1-A81C-92E607F0F98A}" presName="spaceRect" presStyleCnt="0"/>
      <dgm:spPr/>
    </dgm:pt>
    <dgm:pt modelId="{FA634CD0-A32F-48E1-9D60-90214A161E6D}" type="pres">
      <dgm:prSet presAssocID="{AB29D1BC-727F-4BF1-A81C-92E607F0F98A}" presName="textRect" presStyleLbl="revTx" presStyleIdx="2" presStyleCnt="7">
        <dgm:presLayoutVars>
          <dgm:chMax val="1"/>
          <dgm:chPref val="1"/>
        </dgm:presLayoutVars>
      </dgm:prSet>
      <dgm:spPr/>
    </dgm:pt>
    <dgm:pt modelId="{07F239EE-ED0F-4391-AE8C-2C61123ECB78}" type="pres">
      <dgm:prSet presAssocID="{628FF125-2417-4B07-AEBA-51B65AD0E249}" presName="sibTrans" presStyleCnt="0"/>
      <dgm:spPr/>
    </dgm:pt>
    <dgm:pt modelId="{885986E4-CCF2-448C-AD0E-E02C6C0F5A7F}" type="pres">
      <dgm:prSet presAssocID="{6BED0B4E-1DAA-480C-AA8A-F8B77564B1D7}" presName="compNode" presStyleCnt="0"/>
      <dgm:spPr/>
    </dgm:pt>
    <dgm:pt modelId="{13EEC444-963A-45E9-9F5C-4AD79AACECF0}" type="pres">
      <dgm:prSet presAssocID="{6BED0B4E-1DAA-480C-AA8A-F8B77564B1D7}" presName="iconBgRect" presStyleLbl="bgShp" presStyleIdx="3" presStyleCnt="7"/>
      <dgm:spPr>
        <a:prstGeom prst="round2DiagRect">
          <a:avLst>
            <a:gd name="adj1" fmla="val 29727"/>
            <a:gd name="adj2" fmla="val 0"/>
          </a:avLst>
        </a:prstGeom>
      </dgm:spPr>
    </dgm:pt>
    <dgm:pt modelId="{0CE8A6FF-C896-4A37-8E14-4272F899C3E3}" type="pres">
      <dgm:prSet presAssocID="{6BED0B4E-1DAA-480C-AA8A-F8B77564B1D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B8C4BB02-AC4A-4770-B672-0783175EB1D4}" type="pres">
      <dgm:prSet presAssocID="{6BED0B4E-1DAA-480C-AA8A-F8B77564B1D7}" presName="spaceRect" presStyleCnt="0"/>
      <dgm:spPr/>
    </dgm:pt>
    <dgm:pt modelId="{39FC1015-AE9C-4748-A7A2-94AC75286BAA}" type="pres">
      <dgm:prSet presAssocID="{6BED0B4E-1DAA-480C-AA8A-F8B77564B1D7}" presName="textRect" presStyleLbl="revTx" presStyleIdx="3" presStyleCnt="7">
        <dgm:presLayoutVars>
          <dgm:chMax val="1"/>
          <dgm:chPref val="1"/>
        </dgm:presLayoutVars>
      </dgm:prSet>
      <dgm:spPr/>
    </dgm:pt>
    <dgm:pt modelId="{B775FF31-33E2-4244-83D5-90817BA660E7}" type="pres">
      <dgm:prSet presAssocID="{BF41B8D4-E7D0-48C8-9352-AE8F1E01C4C3}" presName="sibTrans" presStyleCnt="0"/>
      <dgm:spPr/>
    </dgm:pt>
    <dgm:pt modelId="{E00AEE8F-27C2-4EEC-857F-CA1C5AB20A3E}" type="pres">
      <dgm:prSet presAssocID="{DAE7D508-FF0F-4EB1-BCBF-105D2AD2CDAE}" presName="compNode" presStyleCnt="0"/>
      <dgm:spPr/>
    </dgm:pt>
    <dgm:pt modelId="{A90CFDF9-B8A6-427A-8AC0-51E95E5DD03F}" type="pres">
      <dgm:prSet presAssocID="{DAE7D508-FF0F-4EB1-BCBF-105D2AD2CDAE}" presName="iconBgRect" presStyleLbl="bgShp" presStyleIdx="4" presStyleCnt="7"/>
      <dgm:spPr>
        <a:prstGeom prst="round2DiagRect">
          <a:avLst>
            <a:gd name="adj1" fmla="val 29727"/>
            <a:gd name="adj2" fmla="val 0"/>
          </a:avLst>
        </a:prstGeom>
      </dgm:spPr>
    </dgm:pt>
    <dgm:pt modelId="{6699C296-D6A0-4DCC-8F45-8409D1EF42FE}" type="pres">
      <dgm:prSet presAssocID="{DAE7D508-FF0F-4EB1-BCBF-105D2AD2CDA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List"/>
        </a:ext>
      </dgm:extLst>
    </dgm:pt>
    <dgm:pt modelId="{B92018CF-CF12-4C71-976B-885ABA8FE8C0}" type="pres">
      <dgm:prSet presAssocID="{DAE7D508-FF0F-4EB1-BCBF-105D2AD2CDAE}" presName="spaceRect" presStyleCnt="0"/>
      <dgm:spPr/>
    </dgm:pt>
    <dgm:pt modelId="{C5942D3D-A849-4493-BD5F-5D8A7594C2C4}" type="pres">
      <dgm:prSet presAssocID="{DAE7D508-FF0F-4EB1-BCBF-105D2AD2CDAE}" presName="textRect" presStyleLbl="revTx" presStyleIdx="4" presStyleCnt="7">
        <dgm:presLayoutVars>
          <dgm:chMax val="1"/>
          <dgm:chPref val="1"/>
        </dgm:presLayoutVars>
      </dgm:prSet>
      <dgm:spPr/>
    </dgm:pt>
    <dgm:pt modelId="{C2DA8B30-148B-4714-813C-D54984E88C7F}" type="pres">
      <dgm:prSet presAssocID="{68066C2C-9BE1-4F98-97F4-4EB6BCADC039}" presName="sibTrans" presStyleCnt="0"/>
      <dgm:spPr/>
    </dgm:pt>
    <dgm:pt modelId="{51BECB96-1CCD-4C6D-A59B-F878A23BEA15}" type="pres">
      <dgm:prSet presAssocID="{01E060CA-E28B-4850-8F19-50F89C109BE1}" presName="compNode" presStyleCnt="0"/>
      <dgm:spPr/>
    </dgm:pt>
    <dgm:pt modelId="{B8B1B634-F197-4B4F-AC9C-2E59284972AF}" type="pres">
      <dgm:prSet presAssocID="{01E060CA-E28B-4850-8F19-50F89C109BE1}" presName="iconBgRect" presStyleLbl="bgShp" presStyleIdx="5" presStyleCnt="7"/>
      <dgm:spPr>
        <a:prstGeom prst="round2DiagRect">
          <a:avLst>
            <a:gd name="adj1" fmla="val 29727"/>
            <a:gd name="adj2" fmla="val 0"/>
          </a:avLst>
        </a:prstGeom>
      </dgm:spPr>
    </dgm:pt>
    <dgm:pt modelId="{3B4F302E-7EC0-429A-8FD2-1CC22591CAFB}" type="pres">
      <dgm:prSet presAssocID="{01E060CA-E28B-4850-8F19-50F89C109BE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ick"/>
        </a:ext>
      </dgm:extLst>
    </dgm:pt>
    <dgm:pt modelId="{E93200D8-36AB-4131-BF34-1AF7029046AC}" type="pres">
      <dgm:prSet presAssocID="{01E060CA-E28B-4850-8F19-50F89C109BE1}" presName="spaceRect" presStyleCnt="0"/>
      <dgm:spPr/>
    </dgm:pt>
    <dgm:pt modelId="{61B09C24-F92C-4A04-A06E-FEE8D2B4D2C3}" type="pres">
      <dgm:prSet presAssocID="{01E060CA-E28B-4850-8F19-50F89C109BE1}" presName="textRect" presStyleLbl="revTx" presStyleIdx="5" presStyleCnt="7">
        <dgm:presLayoutVars>
          <dgm:chMax val="1"/>
          <dgm:chPref val="1"/>
        </dgm:presLayoutVars>
      </dgm:prSet>
      <dgm:spPr/>
    </dgm:pt>
    <dgm:pt modelId="{0D046D6C-60A8-4C8D-9013-1B4D642BB312}" type="pres">
      <dgm:prSet presAssocID="{42F11352-21B1-45A2-9098-929EB5350321}" presName="sibTrans" presStyleCnt="0"/>
      <dgm:spPr/>
    </dgm:pt>
    <dgm:pt modelId="{0F1A21AA-106F-402F-8338-44377DD8C4D3}" type="pres">
      <dgm:prSet presAssocID="{03162905-40FE-4C83-A5A6-3FF2B02C54A4}" presName="compNode" presStyleCnt="0"/>
      <dgm:spPr/>
    </dgm:pt>
    <dgm:pt modelId="{C8BD9F93-FF7D-43ED-AC75-9B2E4E30F0EB}" type="pres">
      <dgm:prSet presAssocID="{03162905-40FE-4C83-A5A6-3FF2B02C54A4}" presName="iconBgRect" presStyleLbl="bgShp" presStyleIdx="6" presStyleCnt="7"/>
      <dgm:spPr>
        <a:prstGeom prst="round2DiagRect">
          <a:avLst>
            <a:gd name="adj1" fmla="val 29727"/>
            <a:gd name="adj2" fmla="val 0"/>
          </a:avLst>
        </a:prstGeom>
      </dgm:spPr>
    </dgm:pt>
    <dgm:pt modelId="{E7FC28C7-842B-4A3F-9F4E-1863256D2E65}" type="pres">
      <dgm:prSet presAssocID="{03162905-40FE-4C83-A5A6-3FF2B02C54A4}"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Teacher with solid fill"/>
        </a:ext>
      </dgm:extLst>
    </dgm:pt>
    <dgm:pt modelId="{6B51992A-163F-4B8E-B6DB-180B5D726FB8}" type="pres">
      <dgm:prSet presAssocID="{03162905-40FE-4C83-A5A6-3FF2B02C54A4}" presName="spaceRect" presStyleCnt="0"/>
      <dgm:spPr/>
    </dgm:pt>
    <dgm:pt modelId="{457127EA-94CB-4DB7-9E47-2B3F04F449CB}" type="pres">
      <dgm:prSet presAssocID="{03162905-40FE-4C83-A5A6-3FF2B02C54A4}" presName="textRect" presStyleLbl="revTx" presStyleIdx="6" presStyleCnt="7">
        <dgm:presLayoutVars>
          <dgm:chMax val="1"/>
          <dgm:chPref val="1"/>
        </dgm:presLayoutVars>
      </dgm:prSet>
      <dgm:spPr/>
    </dgm:pt>
  </dgm:ptLst>
  <dgm:cxnLst>
    <dgm:cxn modelId="{C50DB526-1261-4174-9C14-5CD6D6E19FBE}" type="presOf" srcId="{E96C01BD-3390-4DAE-9972-ACE06F7A22F3}" destId="{D1A86DB8-CD9A-4E59-AEF9-7557307FE8CB}" srcOrd="0" destOrd="0" presId="urn:microsoft.com/office/officeart/2018/5/layout/IconLeafLabelList"/>
    <dgm:cxn modelId="{F4B6D832-D7ED-4D6E-A033-D7EAB96D362D}" type="presOf" srcId="{03162905-40FE-4C83-A5A6-3FF2B02C54A4}" destId="{457127EA-94CB-4DB7-9E47-2B3F04F449CB}" srcOrd="0" destOrd="0" presId="urn:microsoft.com/office/officeart/2018/5/layout/IconLeafLabelList"/>
    <dgm:cxn modelId="{4847783C-4A6D-4DA4-A475-A10A6FE1ABF3}" srcId="{BB7E27C0-AC8E-499C-8D1A-C6274AABCA9D}" destId="{01E060CA-E28B-4850-8F19-50F89C109BE1}" srcOrd="5" destOrd="0" parTransId="{D7D56220-6699-491F-BD8C-813915DD433D}" sibTransId="{42F11352-21B1-45A2-9098-929EB5350321}"/>
    <dgm:cxn modelId="{1C211A3F-AEC7-4D3C-AE25-41AE2BD11878}" srcId="{BB7E27C0-AC8E-499C-8D1A-C6274AABCA9D}" destId="{DAE7D508-FF0F-4EB1-BCBF-105D2AD2CDAE}" srcOrd="4" destOrd="0" parTransId="{2CDCFE19-7ABD-4902-B75A-78DDFCF58E77}" sibTransId="{68066C2C-9BE1-4F98-97F4-4EB6BCADC039}"/>
    <dgm:cxn modelId="{FA128764-82CB-4E5C-A7A6-CC6C37B33F4D}" type="presOf" srcId="{01E060CA-E28B-4850-8F19-50F89C109BE1}" destId="{61B09C24-F92C-4A04-A06E-FEE8D2B4D2C3}" srcOrd="0" destOrd="0" presId="urn:microsoft.com/office/officeart/2018/5/layout/IconLeafLabelList"/>
    <dgm:cxn modelId="{6A08B96A-1E1F-43FF-B669-DAE37468277D}" srcId="{BB7E27C0-AC8E-499C-8D1A-C6274AABCA9D}" destId="{03162905-40FE-4C83-A5A6-3FF2B02C54A4}" srcOrd="6" destOrd="0" parTransId="{FA40F0FE-76EE-46FF-8660-A0DB5EBB28CB}" sibTransId="{6E86A5B5-C0D3-434A-8BE2-6428349D0565}"/>
    <dgm:cxn modelId="{89FE977A-41F0-4592-9498-31046B3807BC}" type="presOf" srcId="{AB29D1BC-727F-4BF1-A81C-92E607F0F98A}" destId="{FA634CD0-A32F-48E1-9D60-90214A161E6D}" srcOrd="0" destOrd="0" presId="urn:microsoft.com/office/officeart/2018/5/layout/IconLeafLabelList"/>
    <dgm:cxn modelId="{43318994-A713-4624-B4C8-8B7691F38F22}" type="presOf" srcId="{6BED0B4E-1DAA-480C-AA8A-F8B77564B1D7}" destId="{39FC1015-AE9C-4748-A7A2-94AC75286BAA}" srcOrd="0" destOrd="0" presId="urn:microsoft.com/office/officeart/2018/5/layout/IconLeafLabelList"/>
    <dgm:cxn modelId="{AA209F9D-8CCB-4BE8-B41A-7919BD4FBEF5}" srcId="{BB7E27C0-AC8E-499C-8D1A-C6274AABCA9D}" destId="{6BED0B4E-1DAA-480C-AA8A-F8B77564B1D7}" srcOrd="3" destOrd="0" parTransId="{29FD59D6-8523-4AFC-B6B1-F6CEB427D543}" sibTransId="{BF41B8D4-E7D0-48C8-9352-AE8F1E01C4C3}"/>
    <dgm:cxn modelId="{E55BAEAA-E93E-44BC-8968-0A128C58D157}" type="presOf" srcId="{DAE7D508-FF0F-4EB1-BCBF-105D2AD2CDAE}" destId="{C5942D3D-A849-4493-BD5F-5D8A7594C2C4}" srcOrd="0" destOrd="0" presId="urn:microsoft.com/office/officeart/2018/5/layout/IconLeafLabelList"/>
    <dgm:cxn modelId="{8C3067DE-7997-483B-815B-389F8C3DBA68}" type="presOf" srcId="{95EAAC37-E073-4604-A135-E55599B76C67}" destId="{ACD1B127-5B35-4A17-A01E-153DED6F52D9}" srcOrd="0" destOrd="0" presId="urn:microsoft.com/office/officeart/2018/5/layout/IconLeafLabelList"/>
    <dgm:cxn modelId="{CAE600E4-2FC5-4B64-A8E5-18C9F9DB657A}" srcId="{BB7E27C0-AC8E-499C-8D1A-C6274AABCA9D}" destId="{95EAAC37-E073-4604-A135-E55599B76C67}" srcOrd="1" destOrd="0" parTransId="{054E54A6-B916-4C9E-8615-345E0190E39E}" sibTransId="{E981F440-5CBF-4D51-B643-FC8FA9423376}"/>
    <dgm:cxn modelId="{0A4F6BF9-4944-403C-AA55-E505D402A447}" srcId="{BB7E27C0-AC8E-499C-8D1A-C6274AABCA9D}" destId="{E96C01BD-3390-4DAE-9972-ACE06F7A22F3}" srcOrd="0" destOrd="0" parTransId="{37F29140-DE11-48C4-8F68-83C10E2D368F}" sibTransId="{F4D6C4BD-591B-43EB-B77C-1EC452BE0F33}"/>
    <dgm:cxn modelId="{B705AEFD-4162-4BE2-9172-4D3DAA900DDC}" srcId="{BB7E27C0-AC8E-499C-8D1A-C6274AABCA9D}" destId="{AB29D1BC-727F-4BF1-A81C-92E607F0F98A}" srcOrd="2" destOrd="0" parTransId="{73A54FD9-CD62-471C-91C1-0CAA14075DEF}" sibTransId="{628FF125-2417-4B07-AEBA-51B65AD0E249}"/>
    <dgm:cxn modelId="{B1DFF7FF-150D-4D64-A7DD-E054DF6C68F7}" type="presOf" srcId="{BB7E27C0-AC8E-499C-8D1A-C6274AABCA9D}" destId="{3CD3FDBF-C8F9-41D7-8D2B-8FD06062A869}" srcOrd="0" destOrd="0" presId="urn:microsoft.com/office/officeart/2018/5/layout/IconLeafLabelList"/>
    <dgm:cxn modelId="{97C02B2E-78F3-4070-8D63-0D56E53F72E5}" type="presParOf" srcId="{3CD3FDBF-C8F9-41D7-8D2B-8FD06062A869}" destId="{0F142724-BC7F-436A-94A2-1D4B8A9AB377}" srcOrd="0" destOrd="0" presId="urn:microsoft.com/office/officeart/2018/5/layout/IconLeafLabelList"/>
    <dgm:cxn modelId="{6878B75B-47D8-4716-A14E-3EB8E6D4EF95}" type="presParOf" srcId="{0F142724-BC7F-436A-94A2-1D4B8A9AB377}" destId="{70DAA341-2CC8-48E3-B4B4-C8E3AED27029}" srcOrd="0" destOrd="0" presId="urn:microsoft.com/office/officeart/2018/5/layout/IconLeafLabelList"/>
    <dgm:cxn modelId="{59195D59-27F0-47D6-A164-A9347CC9BBD2}" type="presParOf" srcId="{0F142724-BC7F-436A-94A2-1D4B8A9AB377}" destId="{C3CD88CA-06F7-4F30-AE55-D2E8166240F9}" srcOrd="1" destOrd="0" presId="urn:microsoft.com/office/officeart/2018/5/layout/IconLeafLabelList"/>
    <dgm:cxn modelId="{D6A32303-C535-4068-88D6-AB3A15B50E0C}" type="presParOf" srcId="{0F142724-BC7F-436A-94A2-1D4B8A9AB377}" destId="{2B271E00-AAEC-4BE3-A8E1-986811C76F61}" srcOrd="2" destOrd="0" presId="urn:microsoft.com/office/officeart/2018/5/layout/IconLeafLabelList"/>
    <dgm:cxn modelId="{F0D3BBB7-617E-4AE9-B997-C2D9A0157F22}" type="presParOf" srcId="{0F142724-BC7F-436A-94A2-1D4B8A9AB377}" destId="{D1A86DB8-CD9A-4E59-AEF9-7557307FE8CB}" srcOrd="3" destOrd="0" presId="urn:microsoft.com/office/officeart/2018/5/layout/IconLeafLabelList"/>
    <dgm:cxn modelId="{CA09DAF9-1E0E-4072-954C-8ECD62F99FA6}" type="presParOf" srcId="{3CD3FDBF-C8F9-41D7-8D2B-8FD06062A869}" destId="{B94C58E5-4B3B-4894-8910-FBB1CC8D403A}" srcOrd="1" destOrd="0" presId="urn:microsoft.com/office/officeart/2018/5/layout/IconLeafLabelList"/>
    <dgm:cxn modelId="{23F63DC8-6EF7-4E2C-AFDF-CE63A7615B9D}" type="presParOf" srcId="{3CD3FDBF-C8F9-41D7-8D2B-8FD06062A869}" destId="{D46DF1AB-138E-40B4-A669-716594A1434E}" srcOrd="2" destOrd="0" presId="urn:microsoft.com/office/officeart/2018/5/layout/IconLeafLabelList"/>
    <dgm:cxn modelId="{80058522-0B48-48F9-AE75-BC388B90838F}" type="presParOf" srcId="{D46DF1AB-138E-40B4-A669-716594A1434E}" destId="{18B269C8-A186-431F-95A9-8559DA9DC64B}" srcOrd="0" destOrd="0" presId="urn:microsoft.com/office/officeart/2018/5/layout/IconLeafLabelList"/>
    <dgm:cxn modelId="{F99E2E0A-6CCC-4764-868B-5D152F472888}" type="presParOf" srcId="{D46DF1AB-138E-40B4-A669-716594A1434E}" destId="{6522A621-4100-4FD0-80B6-CB1E4ED8FA4A}" srcOrd="1" destOrd="0" presId="urn:microsoft.com/office/officeart/2018/5/layout/IconLeafLabelList"/>
    <dgm:cxn modelId="{115375DA-6CBE-44FF-97A3-8E35AE9FFC5C}" type="presParOf" srcId="{D46DF1AB-138E-40B4-A669-716594A1434E}" destId="{E8C044DD-6EBA-4011-B817-DF1C4B8E23A1}" srcOrd="2" destOrd="0" presId="urn:microsoft.com/office/officeart/2018/5/layout/IconLeafLabelList"/>
    <dgm:cxn modelId="{1EAF06AF-B1D2-4F22-8600-095529534FFC}" type="presParOf" srcId="{D46DF1AB-138E-40B4-A669-716594A1434E}" destId="{ACD1B127-5B35-4A17-A01E-153DED6F52D9}" srcOrd="3" destOrd="0" presId="urn:microsoft.com/office/officeart/2018/5/layout/IconLeafLabelList"/>
    <dgm:cxn modelId="{C3867875-3699-49EE-B39B-431975813515}" type="presParOf" srcId="{3CD3FDBF-C8F9-41D7-8D2B-8FD06062A869}" destId="{1D6287F2-7771-4A8B-A98B-E605375C2A58}" srcOrd="3" destOrd="0" presId="urn:microsoft.com/office/officeart/2018/5/layout/IconLeafLabelList"/>
    <dgm:cxn modelId="{5145234F-930D-4AA8-BA80-DC8690B18D1E}" type="presParOf" srcId="{3CD3FDBF-C8F9-41D7-8D2B-8FD06062A869}" destId="{264C4DE6-BD21-4385-AE47-E14CC381A72F}" srcOrd="4" destOrd="0" presId="urn:microsoft.com/office/officeart/2018/5/layout/IconLeafLabelList"/>
    <dgm:cxn modelId="{9F329B7D-4154-4A59-B125-EF7266329C7B}" type="presParOf" srcId="{264C4DE6-BD21-4385-AE47-E14CC381A72F}" destId="{12BFC2C0-DB98-40D6-BE3D-95D435B644F5}" srcOrd="0" destOrd="0" presId="urn:microsoft.com/office/officeart/2018/5/layout/IconLeafLabelList"/>
    <dgm:cxn modelId="{CA1855C6-D361-4505-876F-B42D1B5BB74E}" type="presParOf" srcId="{264C4DE6-BD21-4385-AE47-E14CC381A72F}" destId="{710B9056-3E22-45E6-B387-8D05165D5A25}" srcOrd="1" destOrd="0" presId="urn:microsoft.com/office/officeart/2018/5/layout/IconLeafLabelList"/>
    <dgm:cxn modelId="{E581C346-6F82-4636-82A9-76C35E1A602C}" type="presParOf" srcId="{264C4DE6-BD21-4385-AE47-E14CC381A72F}" destId="{45ADAB1E-0A91-4DC9-80F6-F4C36492858B}" srcOrd="2" destOrd="0" presId="urn:microsoft.com/office/officeart/2018/5/layout/IconLeafLabelList"/>
    <dgm:cxn modelId="{90E03C21-973A-45EC-82B8-8CDBB94E6433}" type="presParOf" srcId="{264C4DE6-BD21-4385-AE47-E14CC381A72F}" destId="{FA634CD0-A32F-48E1-9D60-90214A161E6D}" srcOrd="3" destOrd="0" presId="urn:microsoft.com/office/officeart/2018/5/layout/IconLeafLabelList"/>
    <dgm:cxn modelId="{301DE167-BF14-47D0-B761-B49130003437}" type="presParOf" srcId="{3CD3FDBF-C8F9-41D7-8D2B-8FD06062A869}" destId="{07F239EE-ED0F-4391-AE8C-2C61123ECB78}" srcOrd="5" destOrd="0" presId="urn:microsoft.com/office/officeart/2018/5/layout/IconLeafLabelList"/>
    <dgm:cxn modelId="{AF21C20E-19C4-4678-BD49-57E4687067FC}" type="presParOf" srcId="{3CD3FDBF-C8F9-41D7-8D2B-8FD06062A869}" destId="{885986E4-CCF2-448C-AD0E-E02C6C0F5A7F}" srcOrd="6" destOrd="0" presId="urn:microsoft.com/office/officeart/2018/5/layout/IconLeafLabelList"/>
    <dgm:cxn modelId="{DC74E422-3F36-4DB4-8685-7BE685BBBB63}" type="presParOf" srcId="{885986E4-CCF2-448C-AD0E-E02C6C0F5A7F}" destId="{13EEC444-963A-45E9-9F5C-4AD79AACECF0}" srcOrd="0" destOrd="0" presId="urn:microsoft.com/office/officeart/2018/5/layout/IconLeafLabelList"/>
    <dgm:cxn modelId="{89447A5B-A88D-4440-B455-13EAA8E2ECFC}" type="presParOf" srcId="{885986E4-CCF2-448C-AD0E-E02C6C0F5A7F}" destId="{0CE8A6FF-C896-4A37-8E14-4272F899C3E3}" srcOrd="1" destOrd="0" presId="urn:microsoft.com/office/officeart/2018/5/layout/IconLeafLabelList"/>
    <dgm:cxn modelId="{C649FFD8-7A7D-4817-BB48-524524514025}" type="presParOf" srcId="{885986E4-CCF2-448C-AD0E-E02C6C0F5A7F}" destId="{B8C4BB02-AC4A-4770-B672-0783175EB1D4}" srcOrd="2" destOrd="0" presId="urn:microsoft.com/office/officeart/2018/5/layout/IconLeafLabelList"/>
    <dgm:cxn modelId="{C239349F-2F40-4FB5-8C36-C4D709F01E3F}" type="presParOf" srcId="{885986E4-CCF2-448C-AD0E-E02C6C0F5A7F}" destId="{39FC1015-AE9C-4748-A7A2-94AC75286BAA}" srcOrd="3" destOrd="0" presId="urn:microsoft.com/office/officeart/2018/5/layout/IconLeafLabelList"/>
    <dgm:cxn modelId="{1758F160-BBAC-40A4-BBD6-D0E3BDE4B632}" type="presParOf" srcId="{3CD3FDBF-C8F9-41D7-8D2B-8FD06062A869}" destId="{B775FF31-33E2-4244-83D5-90817BA660E7}" srcOrd="7" destOrd="0" presId="urn:microsoft.com/office/officeart/2018/5/layout/IconLeafLabelList"/>
    <dgm:cxn modelId="{75EDF0A4-FF94-443F-AEAC-823ED2C625C4}" type="presParOf" srcId="{3CD3FDBF-C8F9-41D7-8D2B-8FD06062A869}" destId="{E00AEE8F-27C2-4EEC-857F-CA1C5AB20A3E}" srcOrd="8" destOrd="0" presId="urn:microsoft.com/office/officeart/2018/5/layout/IconLeafLabelList"/>
    <dgm:cxn modelId="{78B6D1EE-EB31-4D56-90B8-525DC779D5EB}" type="presParOf" srcId="{E00AEE8F-27C2-4EEC-857F-CA1C5AB20A3E}" destId="{A90CFDF9-B8A6-427A-8AC0-51E95E5DD03F}" srcOrd="0" destOrd="0" presId="urn:microsoft.com/office/officeart/2018/5/layout/IconLeafLabelList"/>
    <dgm:cxn modelId="{2EA4F6AE-91FD-49CC-9CFE-79842EA30358}" type="presParOf" srcId="{E00AEE8F-27C2-4EEC-857F-CA1C5AB20A3E}" destId="{6699C296-D6A0-4DCC-8F45-8409D1EF42FE}" srcOrd="1" destOrd="0" presId="urn:microsoft.com/office/officeart/2018/5/layout/IconLeafLabelList"/>
    <dgm:cxn modelId="{9E5F4D1E-4302-4C1C-919A-6E6B0D98CB29}" type="presParOf" srcId="{E00AEE8F-27C2-4EEC-857F-CA1C5AB20A3E}" destId="{B92018CF-CF12-4C71-976B-885ABA8FE8C0}" srcOrd="2" destOrd="0" presId="urn:microsoft.com/office/officeart/2018/5/layout/IconLeafLabelList"/>
    <dgm:cxn modelId="{F175AF33-719E-4781-8562-3B99C3408A91}" type="presParOf" srcId="{E00AEE8F-27C2-4EEC-857F-CA1C5AB20A3E}" destId="{C5942D3D-A849-4493-BD5F-5D8A7594C2C4}" srcOrd="3" destOrd="0" presId="urn:microsoft.com/office/officeart/2018/5/layout/IconLeafLabelList"/>
    <dgm:cxn modelId="{7E01268D-6773-4115-824D-487F45C5EB8F}" type="presParOf" srcId="{3CD3FDBF-C8F9-41D7-8D2B-8FD06062A869}" destId="{C2DA8B30-148B-4714-813C-D54984E88C7F}" srcOrd="9" destOrd="0" presId="urn:microsoft.com/office/officeart/2018/5/layout/IconLeafLabelList"/>
    <dgm:cxn modelId="{8BB5E49D-CFF3-42C8-A805-DE137CD94D27}" type="presParOf" srcId="{3CD3FDBF-C8F9-41D7-8D2B-8FD06062A869}" destId="{51BECB96-1CCD-4C6D-A59B-F878A23BEA15}" srcOrd="10" destOrd="0" presId="urn:microsoft.com/office/officeart/2018/5/layout/IconLeafLabelList"/>
    <dgm:cxn modelId="{C077E8CE-04D0-41BF-B958-F9464B27CDAF}" type="presParOf" srcId="{51BECB96-1CCD-4C6D-A59B-F878A23BEA15}" destId="{B8B1B634-F197-4B4F-AC9C-2E59284972AF}" srcOrd="0" destOrd="0" presId="urn:microsoft.com/office/officeart/2018/5/layout/IconLeafLabelList"/>
    <dgm:cxn modelId="{11EBDC89-53C1-40A3-BF7B-8365122398BC}" type="presParOf" srcId="{51BECB96-1CCD-4C6D-A59B-F878A23BEA15}" destId="{3B4F302E-7EC0-429A-8FD2-1CC22591CAFB}" srcOrd="1" destOrd="0" presId="urn:microsoft.com/office/officeart/2018/5/layout/IconLeafLabelList"/>
    <dgm:cxn modelId="{3022E6FF-0670-41FE-AFE5-8987B2AE489F}" type="presParOf" srcId="{51BECB96-1CCD-4C6D-A59B-F878A23BEA15}" destId="{E93200D8-36AB-4131-BF34-1AF7029046AC}" srcOrd="2" destOrd="0" presId="urn:microsoft.com/office/officeart/2018/5/layout/IconLeafLabelList"/>
    <dgm:cxn modelId="{8F4F3C12-EA53-4C54-9762-4A5D2900498E}" type="presParOf" srcId="{51BECB96-1CCD-4C6D-A59B-F878A23BEA15}" destId="{61B09C24-F92C-4A04-A06E-FEE8D2B4D2C3}" srcOrd="3" destOrd="0" presId="urn:microsoft.com/office/officeart/2018/5/layout/IconLeafLabelList"/>
    <dgm:cxn modelId="{4A457736-F177-4FF2-A647-89F4081EA47D}" type="presParOf" srcId="{3CD3FDBF-C8F9-41D7-8D2B-8FD06062A869}" destId="{0D046D6C-60A8-4C8D-9013-1B4D642BB312}" srcOrd="11" destOrd="0" presId="urn:microsoft.com/office/officeart/2018/5/layout/IconLeafLabelList"/>
    <dgm:cxn modelId="{8B7D7E9E-D504-42B2-B3CC-8FDAA86679FF}" type="presParOf" srcId="{3CD3FDBF-C8F9-41D7-8D2B-8FD06062A869}" destId="{0F1A21AA-106F-402F-8338-44377DD8C4D3}" srcOrd="12" destOrd="0" presId="urn:microsoft.com/office/officeart/2018/5/layout/IconLeafLabelList"/>
    <dgm:cxn modelId="{EE11A650-043C-4E7A-98DA-109669B12E4A}" type="presParOf" srcId="{0F1A21AA-106F-402F-8338-44377DD8C4D3}" destId="{C8BD9F93-FF7D-43ED-AC75-9B2E4E30F0EB}" srcOrd="0" destOrd="0" presId="urn:microsoft.com/office/officeart/2018/5/layout/IconLeafLabelList"/>
    <dgm:cxn modelId="{696C924E-4AF0-4780-B090-E4DA11211743}" type="presParOf" srcId="{0F1A21AA-106F-402F-8338-44377DD8C4D3}" destId="{E7FC28C7-842B-4A3F-9F4E-1863256D2E65}" srcOrd="1" destOrd="0" presId="urn:microsoft.com/office/officeart/2018/5/layout/IconLeafLabelList"/>
    <dgm:cxn modelId="{9956315D-D7F1-4677-AB69-2A3A9C6D4DA2}" type="presParOf" srcId="{0F1A21AA-106F-402F-8338-44377DD8C4D3}" destId="{6B51992A-163F-4B8E-B6DB-180B5D726FB8}" srcOrd="2" destOrd="0" presId="urn:microsoft.com/office/officeart/2018/5/layout/IconLeafLabelList"/>
    <dgm:cxn modelId="{45244270-EFB8-4E02-92F1-3531213A4B57}" type="presParOf" srcId="{0F1A21AA-106F-402F-8338-44377DD8C4D3}" destId="{457127EA-94CB-4DB7-9E47-2B3F04F449C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7B6B5-6D48-4FEE-93B7-1B79AFB3F3C8}"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14B1C96-74A8-4FCA-8398-7123710152DF}">
      <dgm:prSet/>
      <dgm:spPr/>
      <dgm:t>
        <a:bodyPr/>
        <a:lstStyle/>
        <a:p>
          <a:pPr>
            <a:lnSpc>
              <a:spcPct val="100000"/>
            </a:lnSpc>
          </a:pPr>
          <a:r>
            <a:rPr lang="en-GB" dirty="0"/>
            <a:t>Stand-Ups with students in class</a:t>
          </a:r>
          <a:endParaRPr lang="en-US" dirty="0"/>
        </a:p>
      </dgm:t>
    </dgm:pt>
    <dgm:pt modelId="{229532F6-E426-4931-84DC-9A29DF351284}" type="parTrans" cxnId="{B17BDCCD-F6D4-4B19-BA71-66EDBCCC0290}">
      <dgm:prSet/>
      <dgm:spPr/>
      <dgm:t>
        <a:bodyPr/>
        <a:lstStyle/>
        <a:p>
          <a:endParaRPr lang="en-US"/>
        </a:p>
      </dgm:t>
    </dgm:pt>
    <dgm:pt modelId="{21791E60-D2F7-4100-8933-F982C978DC01}" type="sibTrans" cxnId="{B17BDCCD-F6D4-4B19-BA71-66EDBCCC0290}">
      <dgm:prSet/>
      <dgm:spPr/>
      <dgm:t>
        <a:bodyPr/>
        <a:lstStyle/>
        <a:p>
          <a:pPr>
            <a:lnSpc>
              <a:spcPct val="100000"/>
            </a:lnSpc>
          </a:pPr>
          <a:endParaRPr lang="en-US"/>
        </a:p>
      </dgm:t>
    </dgm:pt>
    <dgm:pt modelId="{89D59362-044E-4916-BB43-6B58EB8FF067}">
      <dgm:prSet/>
      <dgm:spPr/>
      <dgm:t>
        <a:bodyPr/>
        <a:lstStyle/>
        <a:p>
          <a:pPr>
            <a:lnSpc>
              <a:spcPct val="100000"/>
            </a:lnSpc>
          </a:pPr>
          <a:r>
            <a:rPr lang="en-GB" dirty="0"/>
            <a:t>Talking to teacher about my project</a:t>
          </a:r>
          <a:endParaRPr lang="en-US" dirty="0"/>
        </a:p>
      </dgm:t>
    </dgm:pt>
    <dgm:pt modelId="{85DEA9CC-87BC-4FC3-80AD-135924DE3899}" type="parTrans" cxnId="{D8FB15BA-5623-448E-8E8F-4BB3044B70D7}">
      <dgm:prSet/>
      <dgm:spPr/>
      <dgm:t>
        <a:bodyPr/>
        <a:lstStyle/>
        <a:p>
          <a:endParaRPr lang="en-US"/>
        </a:p>
      </dgm:t>
    </dgm:pt>
    <dgm:pt modelId="{7B73A728-14EE-4F65-BF51-B090E14B39D0}" type="sibTrans" cxnId="{D8FB15BA-5623-448E-8E8F-4BB3044B70D7}">
      <dgm:prSet/>
      <dgm:spPr/>
      <dgm:t>
        <a:bodyPr/>
        <a:lstStyle/>
        <a:p>
          <a:pPr>
            <a:lnSpc>
              <a:spcPct val="100000"/>
            </a:lnSpc>
          </a:pPr>
          <a:endParaRPr lang="en-US"/>
        </a:p>
      </dgm:t>
    </dgm:pt>
    <dgm:pt modelId="{1B1AA60A-BD30-4655-A71B-E72E84F5FECA}">
      <dgm:prSet/>
      <dgm:spPr/>
      <dgm:t>
        <a:bodyPr/>
        <a:lstStyle/>
        <a:p>
          <a:pPr>
            <a:lnSpc>
              <a:spcPct val="100000"/>
            </a:lnSpc>
          </a:pPr>
          <a:r>
            <a:rPr lang="en-GB" dirty="0"/>
            <a:t>Asking students doing similar project for feedback or improvements</a:t>
          </a:r>
          <a:endParaRPr lang="en-US" dirty="0"/>
        </a:p>
      </dgm:t>
    </dgm:pt>
    <dgm:pt modelId="{94D30B1A-472B-4EE3-9FEB-18CF1AAD2DAB}" type="parTrans" cxnId="{2E42E84D-139B-4B24-A6E7-97B5194E8CCF}">
      <dgm:prSet/>
      <dgm:spPr/>
      <dgm:t>
        <a:bodyPr/>
        <a:lstStyle/>
        <a:p>
          <a:endParaRPr lang="en-US"/>
        </a:p>
      </dgm:t>
    </dgm:pt>
    <dgm:pt modelId="{D2C5111C-2E83-4C58-83B6-5CC92F1150C4}" type="sibTrans" cxnId="{2E42E84D-139B-4B24-A6E7-97B5194E8CCF}">
      <dgm:prSet/>
      <dgm:spPr/>
      <dgm:t>
        <a:bodyPr/>
        <a:lstStyle/>
        <a:p>
          <a:endParaRPr lang="en-US"/>
        </a:p>
      </dgm:t>
    </dgm:pt>
    <dgm:pt modelId="{C8E2D94F-3E8A-4BD9-9479-ACE6DA17CF54}" type="pres">
      <dgm:prSet presAssocID="{5567B6B5-6D48-4FEE-93B7-1B79AFB3F3C8}" presName="root" presStyleCnt="0">
        <dgm:presLayoutVars>
          <dgm:dir/>
          <dgm:resizeHandles val="exact"/>
        </dgm:presLayoutVars>
      </dgm:prSet>
      <dgm:spPr/>
    </dgm:pt>
    <dgm:pt modelId="{4E8EBA64-37E2-4FBC-9503-35178DD974EA}" type="pres">
      <dgm:prSet presAssocID="{914B1C96-74A8-4FCA-8398-7123710152DF}" presName="compNode" presStyleCnt="0"/>
      <dgm:spPr/>
    </dgm:pt>
    <dgm:pt modelId="{628D94A4-5F64-4CB3-BDC7-18E222B6593F}" type="pres">
      <dgm:prSet presAssocID="{914B1C96-74A8-4FCA-8398-7123710152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8E34576-D587-4BAE-A546-94A861B7E186}" type="pres">
      <dgm:prSet presAssocID="{914B1C96-74A8-4FCA-8398-7123710152DF}" presName="spaceRect" presStyleCnt="0"/>
      <dgm:spPr/>
    </dgm:pt>
    <dgm:pt modelId="{FF42DE26-19D6-4B8A-8088-2291EBBC2321}" type="pres">
      <dgm:prSet presAssocID="{914B1C96-74A8-4FCA-8398-7123710152DF}" presName="textRect" presStyleLbl="revTx" presStyleIdx="0" presStyleCnt="3">
        <dgm:presLayoutVars>
          <dgm:chMax val="1"/>
          <dgm:chPref val="1"/>
        </dgm:presLayoutVars>
      </dgm:prSet>
      <dgm:spPr/>
    </dgm:pt>
    <dgm:pt modelId="{53462CBF-9665-4301-9C04-5C1AB53FC4EC}" type="pres">
      <dgm:prSet presAssocID="{21791E60-D2F7-4100-8933-F982C978DC01}" presName="sibTrans" presStyleCnt="0"/>
      <dgm:spPr/>
    </dgm:pt>
    <dgm:pt modelId="{28412782-9C6E-421F-AB63-20B7112CF0BA}" type="pres">
      <dgm:prSet presAssocID="{89D59362-044E-4916-BB43-6B58EB8FF067}" presName="compNode" presStyleCnt="0"/>
      <dgm:spPr/>
    </dgm:pt>
    <dgm:pt modelId="{66B549B1-D267-48BF-88F7-4EA58119D8A1}" type="pres">
      <dgm:prSet presAssocID="{89D59362-044E-4916-BB43-6B58EB8FF0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841DFE8B-CB00-46CD-BDBF-EE07B3A76A56}" type="pres">
      <dgm:prSet presAssocID="{89D59362-044E-4916-BB43-6B58EB8FF067}" presName="spaceRect" presStyleCnt="0"/>
      <dgm:spPr/>
    </dgm:pt>
    <dgm:pt modelId="{EAB770C9-E59F-4026-8B38-5592C79BB32E}" type="pres">
      <dgm:prSet presAssocID="{89D59362-044E-4916-BB43-6B58EB8FF067}" presName="textRect" presStyleLbl="revTx" presStyleIdx="1" presStyleCnt="3">
        <dgm:presLayoutVars>
          <dgm:chMax val="1"/>
          <dgm:chPref val="1"/>
        </dgm:presLayoutVars>
      </dgm:prSet>
      <dgm:spPr/>
    </dgm:pt>
    <dgm:pt modelId="{4E69A00B-4EDC-42F5-9C88-07C5BAC657F5}" type="pres">
      <dgm:prSet presAssocID="{7B73A728-14EE-4F65-BF51-B090E14B39D0}" presName="sibTrans" presStyleCnt="0"/>
      <dgm:spPr/>
    </dgm:pt>
    <dgm:pt modelId="{7798CF28-6A27-4BA9-BAF1-318E8D5A932B}" type="pres">
      <dgm:prSet presAssocID="{1B1AA60A-BD30-4655-A71B-E72E84F5FECA}" presName="compNode" presStyleCnt="0"/>
      <dgm:spPr/>
    </dgm:pt>
    <dgm:pt modelId="{EFE09CF5-D982-4223-93CD-6715C74AF742}" type="pres">
      <dgm:prSet presAssocID="{1B1AA60A-BD30-4655-A71B-E72E84F5FE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5BCB1D81-6EC6-47E1-8EB2-879AF7FE74FE}" type="pres">
      <dgm:prSet presAssocID="{1B1AA60A-BD30-4655-A71B-E72E84F5FECA}" presName="spaceRect" presStyleCnt="0"/>
      <dgm:spPr/>
    </dgm:pt>
    <dgm:pt modelId="{353EEA4B-6339-45FB-ACE7-024243F13CD0}" type="pres">
      <dgm:prSet presAssocID="{1B1AA60A-BD30-4655-A71B-E72E84F5FECA}" presName="textRect" presStyleLbl="revTx" presStyleIdx="2" presStyleCnt="3">
        <dgm:presLayoutVars>
          <dgm:chMax val="1"/>
          <dgm:chPref val="1"/>
        </dgm:presLayoutVars>
      </dgm:prSet>
      <dgm:spPr/>
    </dgm:pt>
  </dgm:ptLst>
  <dgm:cxnLst>
    <dgm:cxn modelId="{740B8C01-FE4A-4D81-97D3-EBDA1189E233}" type="presOf" srcId="{914B1C96-74A8-4FCA-8398-7123710152DF}" destId="{FF42DE26-19D6-4B8A-8088-2291EBBC2321}" srcOrd="0" destOrd="0" presId="urn:microsoft.com/office/officeart/2018/2/layout/IconLabelList"/>
    <dgm:cxn modelId="{2E42E84D-139B-4B24-A6E7-97B5194E8CCF}" srcId="{5567B6B5-6D48-4FEE-93B7-1B79AFB3F3C8}" destId="{1B1AA60A-BD30-4655-A71B-E72E84F5FECA}" srcOrd="2" destOrd="0" parTransId="{94D30B1A-472B-4EE3-9FEB-18CF1AAD2DAB}" sibTransId="{D2C5111C-2E83-4C58-83B6-5CC92F1150C4}"/>
    <dgm:cxn modelId="{CC4AF454-4466-4EB2-B5DA-4DB65B86803F}" type="presOf" srcId="{89D59362-044E-4916-BB43-6B58EB8FF067}" destId="{EAB770C9-E59F-4026-8B38-5592C79BB32E}" srcOrd="0" destOrd="0" presId="urn:microsoft.com/office/officeart/2018/2/layout/IconLabelList"/>
    <dgm:cxn modelId="{3867AEA5-E74A-4DEA-9867-112B0C640957}" type="presOf" srcId="{5567B6B5-6D48-4FEE-93B7-1B79AFB3F3C8}" destId="{C8E2D94F-3E8A-4BD9-9479-ACE6DA17CF54}" srcOrd="0" destOrd="0" presId="urn:microsoft.com/office/officeart/2018/2/layout/IconLabelList"/>
    <dgm:cxn modelId="{4308B6A6-FD3E-4CBC-994F-3BA9AA817914}" type="presOf" srcId="{1B1AA60A-BD30-4655-A71B-E72E84F5FECA}" destId="{353EEA4B-6339-45FB-ACE7-024243F13CD0}" srcOrd="0" destOrd="0" presId="urn:microsoft.com/office/officeart/2018/2/layout/IconLabelList"/>
    <dgm:cxn modelId="{D8FB15BA-5623-448E-8E8F-4BB3044B70D7}" srcId="{5567B6B5-6D48-4FEE-93B7-1B79AFB3F3C8}" destId="{89D59362-044E-4916-BB43-6B58EB8FF067}" srcOrd="1" destOrd="0" parTransId="{85DEA9CC-87BC-4FC3-80AD-135924DE3899}" sibTransId="{7B73A728-14EE-4F65-BF51-B090E14B39D0}"/>
    <dgm:cxn modelId="{B17BDCCD-F6D4-4B19-BA71-66EDBCCC0290}" srcId="{5567B6B5-6D48-4FEE-93B7-1B79AFB3F3C8}" destId="{914B1C96-74A8-4FCA-8398-7123710152DF}" srcOrd="0" destOrd="0" parTransId="{229532F6-E426-4931-84DC-9A29DF351284}" sibTransId="{21791E60-D2F7-4100-8933-F982C978DC01}"/>
    <dgm:cxn modelId="{78BD407A-34EA-4B72-AC48-88BD1EA45292}" type="presParOf" srcId="{C8E2D94F-3E8A-4BD9-9479-ACE6DA17CF54}" destId="{4E8EBA64-37E2-4FBC-9503-35178DD974EA}" srcOrd="0" destOrd="0" presId="urn:microsoft.com/office/officeart/2018/2/layout/IconLabelList"/>
    <dgm:cxn modelId="{B068967E-9651-4181-BB59-25709DC0D8CD}" type="presParOf" srcId="{4E8EBA64-37E2-4FBC-9503-35178DD974EA}" destId="{628D94A4-5F64-4CB3-BDC7-18E222B6593F}" srcOrd="0" destOrd="0" presId="urn:microsoft.com/office/officeart/2018/2/layout/IconLabelList"/>
    <dgm:cxn modelId="{BA454BFC-B939-4CCB-A559-895F3644EF8E}" type="presParOf" srcId="{4E8EBA64-37E2-4FBC-9503-35178DD974EA}" destId="{98E34576-D587-4BAE-A546-94A861B7E186}" srcOrd="1" destOrd="0" presId="urn:microsoft.com/office/officeart/2018/2/layout/IconLabelList"/>
    <dgm:cxn modelId="{F49FFE8B-618D-47E3-8C2F-EBE66B95E9B3}" type="presParOf" srcId="{4E8EBA64-37E2-4FBC-9503-35178DD974EA}" destId="{FF42DE26-19D6-4B8A-8088-2291EBBC2321}" srcOrd="2" destOrd="0" presId="urn:microsoft.com/office/officeart/2018/2/layout/IconLabelList"/>
    <dgm:cxn modelId="{7FF1CC1C-4C91-4B65-B52F-B02EA4BEE4BC}" type="presParOf" srcId="{C8E2D94F-3E8A-4BD9-9479-ACE6DA17CF54}" destId="{53462CBF-9665-4301-9C04-5C1AB53FC4EC}" srcOrd="1" destOrd="0" presId="urn:microsoft.com/office/officeart/2018/2/layout/IconLabelList"/>
    <dgm:cxn modelId="{F5F982DD-E3A8-4666-BE49-693F1A75B512}" type="presParOf" srcId="{C8E2D94F-3E8A-4BD9-9479-ACE6DA17CF54}" destId="{28412782-9C6E-421F-AB63-20B7112CF0BA}" srcOrd="2" destOrd="0" presId="urn:microsoft.com/office/officeart/2018/2/layout/IconLabelList"/>
    <dgm:cxn modelId="{9D3561AA-E60A-4BEA-AD07-C2910A5C2948}" type="presParOf" srcId="{28412782-9C6E-421F-AB63-20B7112CF0BA}" destId="{66B549B1-D267-48BF-88F7-4EA58119D8A1}" srcOrd="0" destOrd="0" presId="urn:microsoft.com/office/officeart/2018/2/layout/IconLabelList"/>
    <dgm:cxn modelId="{FAF5C151-2500-47FF-9C9A-3FACB94F9BFE}" type="presParOf" srcId="{28412782-9C6E-421F-AB63-20B7112CF0BA}" destId="{841DFE8B-CB00-46CD-BDBF-EE07B3A76A56}" srcOrd="1" destOrd="0" presId="urn:microsoft.com/office/officeart/2018/2/layout/IconLabelList"/>
    <dgm:cxn modelId="{4E2BFEB8-EB42-4170-AB6C-C7F3ED857975}" type="presParOf" srcId="{28412782-9C6E-421F-AB63-20B7112CF0BA}" destId="{EAB770C9-E59F-4026-8B38-5592C79BB32E}" srcOrd="2" destOrd="0" presId="urn:microsoft.com/office/officeart/2018/2/layout/IconLabelList"/>
    <dgm:cxn modelId="{5A3A63B9-1BF5-49B2-9F01-A982DA1801AB}" type="presParOf" srcId="{C8E2D94F-3E8A-4BD9-9479-ACE6DA17CF54}" destId="{4E69A00B-4EDC-42F5-9C88-07C5BAC657F5}" srcOrd="3" destOrd="0" presId="urn:microsoft.com/office/officeart/2018/2/layout/IconLabelList"/>
    <dgm:cxn modelId="{FBB64761-C815-4238-B5D7-92B3D023476C}" type="presParOf" srcId="{C8E2D94F-3E8A-4BD9-9479-ACE6DA17CF54}" destId="{7798CF28-6A27-4BA9-BAF1-318E8D5A932B}" srcOrd="4" destOrd="0" presId="urn:microsoft.com/office/officeart/2018/2/layout/IconLabelList"/>
    <dgm:cxn modelId="{9A9D264F-3E90-4F20-9C8D-C25A5839ED7B}" type="presParOf" srcId="{7798CF28-6A27-4BA9-BAF1-318E8D5A932B}" destId="{EFE09CF5-D982-4223-93CD-6715C74AF742}" srcOrd="0" destOrd="0" presId="urn:microsoft.com/office/officeart/2018/2/layout/IconLabelList"/>
    <dgm:cxn modelId="{23F0C942-1F13-4315-81BC-A501D4BAC785}" type="presParOf" srcId="{7798CF28-6A27-4BA9-BAF1-318E8D5A932B}" destId="{5BCB1D81-6EC6-47E1-8EB2-879AF7FE74FE}" srcOrd="1" destOrd="0" presId="urn:microsoft.com/office/officeart/2018/2/layout/IconLabelList"/>
    <dgm:cxn modelId="{F92DBB5F-54A0-4ECD-98D4-43DF5627662F}" type="presParOf" srcId="{7798CF28-6A27-4BA9-BAF1-318E8D5A932B}" destId="{353EEA4B-6339-45FB-ACE7-024243F13CD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AA341-2CC8-48E3-B4B4-C8E3AED27029}">
      <dsp:nvSpPr>
        <dsp:cNvPr id="0" name=""/>
        <dsp:cNvSpPr/>
      </dsp:nvSpPr>
      <dsp:spPr>
        <a:xfrm>
          <a:off x="1197037" y="504052"/>
          <a:ext cx="930726" cy="93072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CD88CA-06F7-4F30-AE55-D2E8166240F9}">
      <dsp:nvSpPr>
        <dsp:cNvPr id="0" name=""/>
        <dsp:cNvSpPr/>
      </dsp:nvSpPr>
      <dsp:spPr>
        <a:xfrm>
          <a:off x="1395388" y="702403"/>
          <a:ext cx="534023" cy="5340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86DB8-CD9A-4E59-AEF9-7557307FE8CB}">
      <dsp:nvSpPr>
        <dsp:cNvPr id="0" name=""/>
        <dsp:cNvSpPr/>
      </dsp:nvSpPr>
      <dsp:spPr>
        <a:xfrm>
          <a:off x="759778" y="1724677"/>
          <a:ext cx="1805243"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dirty="0"/>
            <a:t>About and Why,</a:t>
          </a:r>
        </a:p>
        <a:p>
          <a:pPr marL="0" lvl="0" indent="0" algn="ctr" defTabSz="622300">
            <a:lnSpc>
              <a:spcPct val="90000"/>
            </a:lnSpc>
            <a:spcBef>
              <a:spcPct val="0"/>
            </a:spcBef>
            <a:spcAft>
              <a:spcPct val="35000"/>
            </a:spcAft>
            <a:buNone/>
            <a:defRPr cap="all"/>
          </a:pPr>
          <a:r>
            <a:rPr lang="en-GB" sz="1400" kern="1200" dirty="0"/>
            <a:t> I made this project</a:t>
          </a:r>
          <a:endParaRPr lang="en-US" sz="1400" kern="1200" dirty="0"/>
        </a:p>
      </dsp:txBody>
      <dsp:txXfrm>
        <a:off x="759778" y="1724677"/>
        <a:ext cx="1805243" cy="610312"/>
      </dsp:txXfrm>
    </dsp:sp>
    <dsp:sp modelId="{18B269C8-A186-431F-95A9-8559DA9DC64B}">
      <dsp:nvSpPr>
        <dsp:cNvPr id="0" name=""/>
        <dsp:cNvSpPr/>
      </dsp:nvSpPr>
      <dsp:spPr>
        <a:xfrm>
          <a:off x="3129561" y="504052"/>
          <a:ext cx="930726" cy="93072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2A621-4100-4FD0-80B6-CB1E4ED8FA4A}">
      <dsp:nvSpPr>
        <dsp:cNvPr id="0" name=""/>
        <dsp:cNvSpPr/>
      </dsp:nvSpPr>
      <dsp:spPr>
        <a:xfrm>
          <a:off x="3327912" y="702403"/>
          <a:ext cx="534023" cy="5340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D1B127-5B35-4A17-A01E-153DED6F52D9}">
      <dsp:nvSpPr>
        <dsp:cNvPr id="0" name=""/>
        <dsp:cNvSpPr/>
      </dsp:nvSpPr>
      <dsp:spPr>
        <a:xfrm>
          <a:off x="2832033" y="1724677"/>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Architecture Diagram</a:t>
          </a:r>
          <a:endParaRPr lang="en-US" sz="1400" kern="1200"/>
        </a:p>
      </dsp:txBody>
      <dsp:txXfrm>
        <a:off x="2832033" y="1724677"/>
        <a:ext cx="1525781" cy="610312"/>
      </dsp:txXfrm>
    </dsp:sp>
    <dsp:sp modelId="{12BFC2C0-DB98-40D6-BE3D-95D435B644F5}">
      <dsp:nvSpPr>
        <dsp:cNvPr id="0" name=""/>
        <dsp:cNvSpPr/>
      </dsp:nvSpPr>
      <dsp:spPr>
        <a:xfrm>
          <a:off x="4922354" y="504052"/>
          <a:ext cx="930726" cy="93072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B9056-3E22-45E6-B387-8D05165D5A25}">
      <dsp:nvSpPr>
        <dsp:cNvPr id="0" name=""/>
        <dsp:cNvSpPr/>
      </dsp:nvSpPr>
      <dsp:spPr>
        <a:xfrm>
          <a:off x="5120705" y="702403"/>
          <a:ext cx="534023" cy="5340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634CD0-A32F-48E1-9D60-90214A161E6D}">
      <dsp:nvSpPr>
        <dsp:cNvPr id="0" name=""/>
        <dsp:cNvSpPr/>
      </dsp:nvSpPr>
      <dsp:spPr>
        <a:xfrm>
          <a:off x="4624826" y="1724677"/>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Technical Analysis</a:t>
          </a:r>
          <a:endParaRPr lang="en-US" sz="1400" kern="1200"/>
        </a:p>
      </dsp:txBody>
      <dsp:txXfrm>
        <a:off x="4624826" y="1724677"/>
        <a:ext cx="1525781" cy="610312"/>
      </dsp:txXfrm>
    </dsp:sp>
    <dsp:sp modelId="{13EEC444-963A-45E9-9F5C-4AD79AACECF0}">
      <dsp:nvSpPr>
        <dsp:cNvPr id="0" name=""/>
        <dsp:cNvSpPr/>
      </dsp:nvSpPr>
      <dsp:spPr>
        <a:xfrm>
          <a:off x="300640" y="2716435"/>
          <a:ext cx="930726" cy="93072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8A6FF-C896-4A37-8E14-4272F899C3E3}">
      <dsp:nvSpPr>
        <dsp:cNvPr id="0" name=""/>
        <dsp:cNvSpPr/>
      </dsp:nvSpPr>
      <dsp:spPr>
        <a:xfrm>
          <a:off x="498992" y="2914786"/>
          <a:ext cx="534023" cy="5340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FC1015-AE9C-4748-A7A2-94AC75286BAA}">
      <dsp:nvSpPr>
        <dsp:cNvPr id="0" name=""/>
        <dsp:cNvSpPr/>
      </dsp:nvSpPr>
      <dsp:spPr>
        <a:xfrm>
          <a:off x="3113"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Research</a:t>
          </a:r>
          <a:endParaRPr lang="en-US" sz="1400" kern="1200"/>
        </a:p>
      </dsp:txBody>
      <dsp:txXfrm>
        <a:off x="3113" y="3937060"/>
        <a:ext cx="1525781" cy="610312"/>
      </dsp:txXfrm>
    </dsp:sp>
    <dsp:sp modelId="{A90CFDF9-B8A6-427A-8AC0-51E95E5DD03F}">
      <dsp:nvSpPr>
        <dsp:cNvPr id="0" name=""/>
        <dsp:cNvSpPr/>
      </dsp:nvSpPr>
      <dsp:spPr>
        <a:xfrm>
          <a:off x="2093433" y="2716435"/>
          <a:ext cx="930726" cy="93072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9C296-D6A0-4DCC-8F45-8409D1EF42FE}">
      <dsp:nvSpPr>
        <dsp:cNvPr id="0" name=""/>
        <dsp:cNvSpPr/>
      </dsp:nvSpPr>
      <dsp:spPr>
        <a:xfrm>
          <a:off x="2291785" y="2914786"/>
          <a:ext cx="534023" cy="5340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942D3D-A849-4493-BD5F-5D8A7594C2C4}">
      <dsp:nvSpPr>
        <dsp:cNvPr id="0" name=""/>
        <dsp:cNvSpPr/>
      </dsp:nvSpPr>
      <dsp:spPr>
        <a:xfrm>
          <a:off x="1795906"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Project Planning</a:t>
          </a:r>
          <a:endParaRPr lang="en-US" sz="1400" kern="1200"/>
        </a:p>
      </dsp:txBody>
      <dsp:txXfrm>
        <a:off x="1795906" y="3937060"/>
        <a:ext cx="1525781" cy="610312"/>
      </dsp:txXfrm>
    </dsp:sp>
    <dsp:sp modelId="{B8B1B634-F197-4B4F-AC9C-2E59284972AF}">
      <dsp:nvSpPr>
        <dsp:cNvPr id="0" name=""/>
        <dsp:cNvSpPr/>
      </dsp:nvSpPr>
      <dsp:spPr>
        <a:xfrm>
          <a:off x="3886226" y="2716435"/>
          <a:ext cx="930726" cy="93072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F302E-7EC0-429A-8FD2-1CC22591CAFB}">
      <dsp:nvSpPr>
        <dsp:cNvPr id="0" name=""/>
        <dsp:cNvSpPr/>
      </dsp:nvSpPr>
      <dsp:spPr>
        <a:xfrm>
          <a:off x="4084578" y="2914786"/>
          <a:ext cx="534023" cy="53402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B09C24-F92C-4A04-A06E-FEE8D2B4D2C3}">
      <dsp:nvSpPr>
        <dsp:cNvPr id="0" name=""/>
        <dsp:cNvSpPr/>
      </dsp:nvSpPr>
      <dsp:spPr>
        <a:xfrm>
          <a:off x="3588699"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Features</a:t>
          </a:r>
          <a:endParaRPr lang="en-US" sz="1400" kern="1200"/>
        </a:p>
      </dsp:txBody>
      <dsp:txXfrm>
        <a:off x="3588699" y="3937060"/>
        <a:ext cx="1525781" cy="610312"/>
      </dsp:txXfrm>
    </dsp:sp>
    <dsp:sp modelId="{C8BD9F93-FF7D-43ED-AC75-9B2E4E30F0EB}">
      <dsp:nvSpPr>
        <dsp:cNvPr id="0" name=""/>
        <dsp:cNvSpPr/>
      </dsp:nvSpPr>
      <dsp:spPr>
        <a:xfrm>
          <a:off x="5679019" y="2716435"/>
          <a:ext cx="930726" cy="93072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C28C7-842B-4A3F-9F4E-1863256D2E65}">
      <dsp:nvSpPr>
        <dsp:cNvPr id="0" name=""/>
        <dsp:cNvSpPr/>
      </dsp:nvSpPr>
      <dsp:spPr>
        <a:xfrm>
          <a:off x="5877371" y="2914786"/>
          <a:ext cx="534023" cy="534023"/>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7127EA-94CB-4DB7-9E47-2B3F04F449CB}">
      <dsp:nvSpPr>
        <dsp:cNvPr id="0" name=""/>
        <dsp:cNvSpPr/>
      </dsp:nvSpPr>
      <dsp:spPr>
        <a:xfrm>
          <a:off x="5381492" y="3937060"/>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dirty="0"/>
            <a:t>Engagement</a:t>
          </a:r>
          <a:endParaRPr lang="en-US" sz="1400" kern="1200" dirty="0"/>
        </a:p>
      </dsp:txBody>
      <dsp:txXfrm>
        <a:off x="5381492" y="3937060"/>
        <a:ext cx="1525781" cy="610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D94A4-5F64-4CB3-BDC7-18E222B6593F}">
      <dsp:nvSpPr>
        <dsp:cNvPr id="0" name=""/>
        <dsp:cNvSpPr/>
      </dsp:nvSpPr>
      <dsp:spPr>
        <a:xfrm>
          <a:off x="260188" y="574271"/>
          <a:ext cx="423193" cy="423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42DE26-19D6-4B8A-8088-2291EBBC2321}">
      <dsp:nvSpPr>
        <dsp:cNvPr id="0" name=""/>
        <dsp:cNvSpPr/>
      </dsp:nvSpPr>
      <dsp:spPr>
        <a:xfrm>
          <a:off x="1570" y="1138597"/>
          <a:ext cx="940429" cy="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Stand-Ups with students in class</a:t>
          </a:r>
          <a:endParaRPr lang="en-US" sz="1100" kern="1200" dirty="0"/>
        </a:p>
      </dsp:txBody>
      <dsp:txXfrm>
        <a:off x="1570" y="1138597"/>
        <a:ext cx="940429" cy="376171"/>
      </dsp:txXfrm>
    </dsp:sp>
    <dsp:sp modelId="{66B549B1-D267-48BF-88F7-4EA58119D8A1}">
      <dsp:nvSpPr>
        <dsp:cNvPr id="0" name=""/>
        <dsp:cNvSpPr/>
      </dsp:nvSpPr>
      <dsp:spPr>
        <a:xfrm>
          <a:off x="1365193" y="574271"/>
          <a:ext cx="423193" cy="4231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B770C9-E59F-4026-8B38-5592C79BB32E}">
      <dsp:nvSpPr>
        <dsp:cNvPr id="0" name=""/>
        <dsp:cNvSpPr/>
      </dsp:nvSpPr>
      <dsp:spPr>
        <a:xfrm>
          <a:off x="1106575" y="1138597"/>
          <a:ext cx="940429" cy="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Talking to teacher about my project</a:t>
          </a:r>
          <a:endParaRPr lang="en-US" sz="1100" kern="1200" dirty="0"/>
        </a:p>
      </dsp:txBody>
      <dsp:txXfrm>
        <a:off x="1106575" y="1138597"/>
        <a:ext cx="940429" cy="376171"/>
      </dsp:txXfrm>
    </dsp:sp>
    <dsp:sp modelId="{EFE09CF5-D982-4223-93CD-6715C74AF742}">
      <dsp:nvSpPr>
        <dsp:cNvPr id="0" name=""/>
        <dsp:cNvSpPr/>
      </dsp:nvSpPr>
      <dsp:spPr>
        <a:xfrm>
          <a:off x="2470198" y="574271"/>
          <a:ext cx="423193" cy="4231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3EEA4B-6339-45FB-ACE7-024243F13CD0}">
      <dsp:nvSpPr>
        <dsp:cNvPr id="0" name=""/>
        <dsp:cNvSpPr/>
      </dsp:nvSpPr>
      <dsp:spPr>
        <a:xfrm>
          <a:off x="2211580" y="1138597"/>
          <a:ext cx="940429" cy="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Asking students doing similar project for feedback or improvements</a:t>
          </a:r>
          <a:endParaRPr lang="en-US" sz="1100" kern="1200" dirty="0"/>
        </a:p>
      </dsp:txBody>
      <dsp:txXfrm>
        <a:off x="2211580" y="1138597"/>
        <a:ext cx="940429" cy="37617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439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13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94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961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159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42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418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24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646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26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041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11435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chakra-ui.com/docs/components" TargetMode="External"/><Relationship Id="rId3" Type="http://schemas.openxmlformats.org/officeDocument/2006/relationships/hyperlink" Target="https://nodejs.org/en" TargetMode="External"/><Relationship Id="rId7" Type="http://schemas.openxmlformats.org/officeDocument/2006/relationships/hyperlink" Target="https://blog.hubspot.com/website/react-js#:~:text=js%3F-,React.,reusable%20piece%20of%20HTML%20code" TargetMode="External"/><Relationship Id="rId12" Type="http://schemas.openxmlformats.org/officeDocument/2006/relationships/hyperlink" Target="https://rapidapi.com/api-sports/api/api-football/tutorials" TargetMode="Externa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hyperlink" Target="https://youtu.be/SqcY0GlETPk?si=HTrkEmj7bk6mVnOe" TargetMode="External"/><Relationship Id="rId11" Type="http://schemas.openxmlformats.org/officeDocument/2006/relationships/hyperlink" Target="https://youtu.be/XPC81RWOItI?si=WL6U4zMJU887-l1y" TargetMode="External"/><Relationship Id="rId5" Type="http://schemas.openxmlformats.org/officeDocument/2006/relationships/hyperlink" Target="https://www.mongodb.com/docs/compass/current/#:~:text=MongoDB%20Compass%20is%20a%20powerful,Download%20Compass" TargetMode="External"/><Relationship Id="rId10" Type="http://schemas.openxmlformats.org/officeDocument/2006/relationships/hyperlink" Target="https://youtu.be/djMy4QsPWiI?si=GL3ywM6Ye-6EsUZB" TargetMode="External"/><Relationship Id="rId4" Type="http://schemas.openxmlformats.org/officeDocument/2006/relationships/hyperlink" Target="https://expressjs.com/" TargetMode="External"/><Relationship Id="rId9" Type="http://schemas.openxmlformats.org/officeDocument/2006/relationships/hyperlink" Target="https://www.youtube.com/watch?v=iXsM6NkEmFc&amp;list=PL4cUxeGkcC9hcnIeryurNMMcGBHp7AYl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9DF545-6F14-B953-ACD7-69964E6B47A6}"/>
              </a:ext>
            </a:extLst>
          </p:cNvPr>
          <p:cNvPicPr>
            <a:picLocks noChangeAspect="1"/>
          </p:cNvPicPr>
          <p:nvPr/>
        </p:nvPicPr>
        <p:blipFill rotWithShape="1">
          <a:blip r:embed="rId2">
            <a:extLst>
              <a:ext uri="{28A0092B-C50C-407E-A947-70E740481C1C}">
                <a14:useLocalDpi xmlns:a14="http://schemas.microsoft.com/office/drawing/2010/main" val="0"/>
              </a:ext>
            </a:extLst>
          </a:blip>
          <a:srcRect t="9646" b="6084"/>
          <a:stretch/>
        </p:blipFill>
        <p:spPr>
          <a:xfrm>
            <a:off x="1" y="10"/>
            <a:ext cx="12191999" cy="6857990"/>
          </a:xfrm>
          <a:prstGeom prst="rect">
            <a:avLst/>
          </a:prstGeom>
        </p:spPr>
      </p:pic>
      <p:sp>
        <p:nvSpPr>
          <p:cNvPr id="17" name="Rectangle 16">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042DD-876E-10CC-CAE6-1AD13C84E5EC}"/>
              </a:ext>
            </a:extLst>
          </p:cNvPr>
          <p:cNvSpPr>
            <a:spLocks noGrp="1"/>
          </p:cNvSpPr>
          <p:nvPr>
            <p:ph type="ctrTitle"/>
          </p:nvPr>
        </p:nvSpPr>
        <p:spPr>
          <a:xfrm>
            <a:off x="4985517" y="3331444"/>
            <a:ext cx="6470692" cy="1229306"/>
          </a:xfrm>
        </p:spPr>
        <p:txBody>
          <a:bodyPr>
            <a:normAutofit/>
          </a:bodyPr>
          <a:lstStyle/>
          <a:p>
            <a:r>
              <a:rPr lang="en-GB" sz="5400">
                <a:solidFill>
                  <a:schemeClr val="tx1"/>
                </a:solidFill>
              </a:rPr>
              <a:t>CeeScoresLive</a:t>
            </a:r>
          </a:p>
        </p:txBody>
      </p:sp>
      <p:sp>
        <p:nvSpPr>
          <p:cNvPr id="3" name="Subtitle 2">
            <a:extLst>
              <a:ext uri="{FF2B5EF4-FFF2-40B4-BE49-F238E27FC236}">
                <a16:creationId xmlns:a16="http://schemas.microsoft.com/office/drawing/2014/main" id="{49D3826B-2972-C126-59C7-2181850AC60C}"/>
              </a:ext>
            </a:extLst>
          </p:cNvPr>
          <p:cNvSpPr>
            <a:spLocks noGrp="1"/>
          </p:cNvSpPr>
          <p:nvPr>
            <p:ph type="subTitle" idx="1"/>
          </p:nvPr>
        </p:nvSpPr>
        <p:spPr>
          <a:xfrm>
            <a:off x="4985516" y="4735799"/>
            <a:ext cx="6470693" cy="605256"/>
          </a:xfrm>
        </p:spPr>
        <p:txBody>
          <a:bodyPr>
            <a:normAutofit/>
          </a:bodyPr>
          <a:lstStyle/>
          <a:p>
            <a:r>
              <a:rPr lang="en-GB"/>
              <a:t>By Connor Ngouana</a:t>
            </a:r>
          </a:p>
        </p:txBody>
      </p:sp>
      <p:cxnSp>
        <p:nvCxnSpPr>
          <p:cNvPr id="19" name="Straight Connector 18">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1"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4334162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9" name="Straight Connector 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erson standing at a podium with microphones&#10;&#10;Description automatically generated">
            <a:extLst>
              <a:ext uri="{FF2B5EF4-FFF2-40B4-BE49-F238E27FC236}">
                <a16:creationId xmlns:a16="http://schemas.microsoft.com/office/drawing/2014/main" id="{3F1075CE-DBB9-D830-57F5-48634E007706}"/>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sp>
        <p:nvSpPr>
          <p:cNvPr id="40" name="Rectangle 39">
            <a:extLst>
              <a:ext uri="{FF2B5EF4-FFF2-40B4-BE49-F238E27FC236}">
                <a16:creationId xmlns:a16="http://schemas.microsoft.com/office/drawing/2014/main" id="{77D4E339-1FDC-4F64-BACC-DA1625A5A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2794" y="0"/>
            <a:ext cx="9339206" cy="6858000"/>
          </a:xfrm>
          <a:prstGeom prst="rect">
            <a:avLst/>
          </a:prstGeom>
          <a:gradFill flip="none" rotWithShape="1">
            <a:gsLst>
              <a:gs pos="58000">
                <a:schemeClr val="tx1">
                  <a:alpha val="35000"/>
                </a:schemeClr>
              </a:gs>
              <a:gs pos="33000">
                <a:schemeClr val="tx1">
                  <a:alpha val="20000"/>
                </a:schemeClr>
              </a:gs>
              <a:gs pos="0">
                <a:schemeClr val="tx1">
                  <a:alpha val="0"/>
                </a:schemeClr>
              </a:gs>
              <a:gs pos="100000">
                <a:schemeClr val="tx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FD7485-EC2F-53CA-8BE6-618A3509318D}"/>
              </a:ext>
            </a:extLst>
          </p:cNvPr>
          <p:cNvSpPr>
            <a:spLocks noGrp="1"/>
          </p:cNvSpPr>
          <p:nvPr>
            <p:ph type="title"/>
          </p:nvPr>
        </p:nvSpPr>
        <p:spPr>
          <a:xfrm>
            <a:off x="4985517" y="3331444"/>
            <a:ext cx="6470692" cy="1229306"/>
          </a:xfrm>
        </p:spPr>
        <p:txBody>
          <a:bodyPr vert="horz" lIns="91440" tIns="45720" rIns="91440" bIns="45720" rtlCol="0" anchor="b">
            <a:normAutofit/>
          </a:bodyPr>
          <a:lstStyle/>
          <a:p>
            <a:pPr>
              <a:lnSpc>
                <a:spcPct val="90000"/>
              </a:lnSpc>
            </a:pPr>
            <a:r>
              <a:rPr lang="en-US">
                <a:solidFill>
                  <a:schemeClr val="bg1"/>
                </a:solidFill>
              </a:rPr>
              <a:t>Demonstrations</a:t>
            </a:r>
          </a:p>
        </p:txBody>
      </p:sp>
      <p:sp>
        <p:nvSpPr>
          <p:cNvPr id="3" name="Content Placeholder 2">
            <a:extLst>
              <a:ext uri="{FF2B5EF4-FFF2-40B4-BE49-F238E27FC236}">
                <a16:creationId xmlns:a16="http://schemas.microsoft.com/office/drawing/2014/main" id="{0438F298-4A40-05A7-D773-98562FDAFE6A}"/>
              </a:ext>
            </a:extLst>
          </p:cNvPr>
          <p:cNvSpPr>
            <a:spLocks noGrp="1"/>
          </p:cNvSpPr>
          <p:nvPr>
            <p:ph idx="1"/>
          </p:nvPr>
        </p:nvSpPr>
        <p:spPr>
          <a:xfrm>
            <a:off x="4985516" y="4735799"/>
            <a:ext cx="6470693" cy="605256"/>
          </a:xfrm>
        </p:spPr>
        <p:txBody>
          <a:bodyPr vert="horz" lIns="91440" tIns="45720" rIns="91440" bIns="45720" rtlCol="0">
            <a:normAutofit/>
          </a:bodyPr>
          <a:lstStyle/>
          <a:p>
            <a:pPr marL="0" lvl="1" indent="0">
              <a:lnSpc>
                <a:spcPct val="90000"/>
              </a:lnSpc>
              <a:spcBef>
                <a:spcPts val="1200"/>
              </a:spcBef>
              <a:spcAft>
                <a:spcPts val="200"/>
              </a:spcAft>
              <a:buClr>
                <a:schemeClr val="accent1"/>
              </a:buClr>
              <a:buSzPct val="100000"/>
              <a:buNone/>
            </a:pPr>
            <a:r>
              <a:rPr lang="en-US" sz="1700" cap="all" spc="200">
                <a:solidFill>
                  <a:schemeClr val="bg1"/>
                </a:solidFill>
              </a:rPr>
              <a:t>Come to my desk and let's see what I have done</a:t>
            </a:r>
          </a:p>
        </p:txBody>
      </p:sp>
      <p:cxnSp>
        <p:nvCxnSpPr>
          <p:cNvPr id="41"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88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F638-22AB-305D-5263-AFAFF871D4F1}"/>
              </a:ext>
            </a:extLst>
          </p:cNvPr>
          <p:cNvSpPr>
            <a:spLocks noGrp="1"/>
          </p:cNvSpPr>
          <p:nvPr>
            <p:ph type="title"/>
          </p:nvPr>
        </p:nvSpPr>
        <p:spPr>
          <a:xfrm>
            <a:off x="3836504" y="758951"/>
            <a:ext cx="7319175" cy="3374931"/>
          </a:xfrm>
        </p:spPr>
        <p:txBody>
          <a:bodyPr vert="horz" lIns="91440" tIns="45720" rIns="91440" bIns="45720" rtlCol="0" anchor="b">
            <a:normAutofit/>
          </a:bodyPr>
          <a:lstStyle/>
          <a:p>
            <a:pPr>
              <a:lnSpc>
                <a:spcPct val="90000"/>
              </a:lnSpc>
            </a:pPr>
            <a:r>
              <a:rPr lang="en-US" sz="8000">
                <a:solidFill>
                  <a:schemeClr val="tx1">
                    <a:lumMod val="85000"/>
                    <a:lumOff val="15000"/>
                  </a:schemeClr>
                </a:solidFill>
              </a:rPr>
              <a:t>Thank you</a:t>
            </a:r>
          </a:p>
        </p:txBody>
      </p:sp>
      <p:pic>
        <p:nvPicPr>
          <p:cNvPr id="7" name="Graphic 6" descr="Smiling Face with No Fill">
            <a:extLst>
              <a:ext uri="{FF2B5EF4-FFF2-40B4-BE49-F238E27FC236}">
                <a16:creationId xmlns:a16="http://schemas.microsoft.com/office/drawing/2014/main" id="{5D4D6D4E-B1B5-F3C7-18F8-F792D23F70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6" name="Straight Connector 15">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98678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67749-2785-923B-2BF2-5DFBA5A493A4}"/>
              </a:ext>
            </a:extLst>
          </p:cNvPr>
          <p:cNvSpPr>
            <a:spLocks noGrp="1"/>
          </p:cNvSpPr>
          <p:nvPr>
            <p:ph type="title"/>
          </p:nvPr>
        </p:nvSpPr>
        <p:spPr>
          <a:xfrm>
            <a:off x="642259" y="634946"/>
            <a:ext cx="3372529" cy="5055904"/>
          </a:xfrm>
        </p:spPr>
        <p:txBody>
          <a:bodyPr anchor="ctr">
            <a:normAutofit/>
          </a:bodyPr>
          <a:lstStyle/>
          <a:p>
            <a:r>
              <a:rPr lang="en-GB" dirty="0"/>
              <a:t>Overview</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5" name="Content Placeholder 2">
            <a:extLst>
              <a:ext uri="{FF2B5EF4-FFF2-40B4-BE49-F238E27FC236}">
                <a16:creationId xmlns:a16="http://schemas.microsoft.com/office/drawing/2014/main" id="{977344F4-4B32-8B83-45E1-7A99611F8F36}"/>
              </a:ext>
            </a:extLst>
          </p:cNvPr>
          <p:cNvGraphicFramePr>
            <a:graphicFrameLocks noGrp="1"/>
          </p:cNvGraphicFramePr>
          <p:nvPr>
            <p:ph idx="1"/>
            <p:extLst>
              <p:ext uri="{D42A27DB-BD31-4B8C-83A1-F6EECF244321}">
                <p14:modId xmlns:p14="http://schemas.microsoft.com/office/powerpoint/2010/main" val="3769749089"/>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031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football ball in the grass&#10;&#10;Description automatically generated">
            <a:extLst>
              <a:ext uri="{FF2B5EF4-FFF2-40B4-BE49-F238E27FC236}">
                <a16:creationId xmlns:a16="http://schemas.microsoft.com/office/drawing/2014/main" id="{C4995D37-51DE-7ED3-1B28-701529580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6" y="0"/>
            <a:ext cx="12192000" cy="6858000"/>
          </a:xfrm>
          <a:prstGeom prst="rect">
            <a:avLst/>
          </a:prstGeom>
        </p:spPr>
      </p:pic>
      <p:sp>
        <p:nvSpPr>
          <p:cNvPr id="2" name="Title 1">
            <a:extLst>
              <a:ext uri="{FF2B5EF4-FFF2-40B4-BE49-F238E27FC236}">
                <a16:creationId xmlns:a16="http://schemas.microsoft.com/office/drawing/2014/main" id="{435B6471-A4D6-C06D-A65D-84EB4EAFFBAA}"/>
              </a:ext>
            </a:extLst>
          </p:cNvPr>
          <p:cNvSpPr>
            <a:spLocks noGrp="1"/>
          </p:cNvSpPr>
          <p:nvPr>
            <p:ph type="title"/>
          </p:nvPr>
        </p:nvSpPr>
        <p:spPr>
          <a:xfrm>
            <a:off x="947493" y="292408"/>
            <a:ext cx="2000483" cy="923330"/>
          </a:xfrm>
        </p:spPr>
        <p:txBody>
          <a:bodyPr/>
          <a:lstStyle/>
          <a:p>
            <a:r>
              <a:rPr lang="en-GB" dirty="0"/>
              <a:t>About</a:t>
            </a:r>
          </a:p>
        </p:txBody>
      </p:sp>
      <p:sp>
        <p:nvSpPr>
          <p:cNvPr id="3" name="Content Placeholder 2">
            <a:extLst>
              <a:ext uri="{FF2B5EF4-FFF2-40B4-BE49-F238E27FC236}">
                <a16:creationId xmlns:a16="http://schemas.microsoft.com/office/drawing/2014/main" id="{0B0F9DCD-1F9E-46D0-3593-1F5A2359A84D}"/>
              </a:ext>
            </a:extLst>
          </p:cNvPr>
          <p:cNvSpPr>
            <a:spLocks noGrp="1"/>
          </p:cNvSpPr>
          <p:nvPr>
            <p:ph idx="1"/>
          </p:nvPr>
        </p:nvSpPr>
        <p:spPr>
          <a:xfrm>
            <a:off x="214734" y="1215738"/>
            <a:ext cx="5374303" cy="3760891"/>
          </a:xfrm>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CeeScoresLive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website made for football lovers like me that are also too busy with other commitments to watch the matches live. This project was made to help people see score from live, past and future matches, statistics from your favorite teams, a live chat to talk to your friends about the match or teams also a quiz to enjoy while on the website to test your ball knowledge.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TextBox 3">
            <a:extLst>
              <a:ext uri="{FF2B5EF4-FFF2-40B4-BE49-F238E27FC236}">
                <a16:creationId xmlns:a16="http://schemas.microsoft.com/office/drawing/2014/main" id="{7D4FE582-83ED-8A01-B8F0-D912ADE1996B}"/>
              </a:ext>
            </a:extLst>
          </p:cNvPr>
          <p:cNvSpPr txBox="1"/>
          <p:nvPr/>
        </p:nvSpPr>
        <p:spPr>
          <a:xfrm>
            <a:off x="7921690" y="292408"/>
            <a:ext cx="3005079" cy="923330"/>
          </a:xfrm>
          <a:prstGeom prst="rect">
            <a:avLst/>
          </a:prstGeom>
          <a:noFill/>
        </p:spPr>
        <p:txBody>
          <a:bodyPr wrap="square" rtlCol="0">
            <a:spAutoFit/>
          </a:bodyPr>
          <a:lstStyle/>
          <a:p>
            <a:pPr algn="r"/>
            <a:r>
              <a:rPr lang="en-GB" sz="5400" spc="-50" dirty="0">
                <a:solidFill>
                  <a:schemeClr val="tx1">
                    <a:lumMod val="75000"/>
                    <a:lumOff val="25000"/>
                  </a:schemeClr>
                </a:solidFill>
                <a:latin typeface="+mj-lt"/>
                <a:ea typeface="+mj-ea"/>
                <a:cs typeface="+mj-cs"/>
              </a:rPr>
              <a:t>Why</a:t>
            </a:r>
          </a:p>
        </p:txBody>
      </p:sp>
      <p:sp>
        <p:nvSpPr>
          <p:cNvPr id="6" name="TextBox 5">
            <a:extLst>
              <a:ext uri="{FF2B5EF4-FFF2-40B4-BE49-F238E27FC236}">
                <a16:creationId xmlns:a16="http://schemas.microsoft.com/office/drawing/2014/main" id="{839A9E5B-C8F3-31DD-723F-2F3ABB7015DC}"/>
              </a:ext>
            </a:extLst>
          </p:cNvPr>
          <p:cNvSpPr txBox="1"/>
          <p:nvPr/>
        </p:nvSpPr>
        <p:spPr>
          <a:xfrm>
            <a:off x="6096001" y="1215928"/>
            <a:ext cx="6070744" cy="1905265"/>
          </a:xfrm>
          <a:prstGeom prst="rect">
            <a:avLst/>
          </a:prstGeom>
          <a:noFill/>
        </p:spPr>
        <p:txBody>
          <a:bodyPr wrap="square" rtlCol="0">
            <a:spAutoFit/>
          </a:bodyPr>
          <a:lstStyle/>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The reason I created this project was because of my love for football and wanting to create something that could build a community of football fans that would gather and use my web application, so I decided to created my own website to gather like minded football fans to view scores live or chat to other users about fixture or their favorite teams.</a:t>
            </a:r>
            <a:endParaRPr lang="en-GB"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AutoShape 2" descr="Lionel Messi and Cristiano Ronaldo set to renew rivalry in February | beIN  SPORTS">
            <a:extLst>
              <a:ext uri="{FF2B5EF4-FFF2-40B4-BE49-F238E27FC236}">
                <a16:creationId xmlns:a16="http://schemas.microsoft.com/office/drawing/2014/main" id="{7FC1BC61-E488-70C8-8CF8-AD3ED762073D}"/>
              </a:ext>
            </a:extLst>
          </p:cNvPr>
          <p:cNvSpPr>
            <a:spLocks noChangeAspect="1" noChangeArrowheads="1"/>
          </p:cNvSpPr>
          <p:nvPr/>
        </p:nvSpPr>
        <p:spPr bwMode="auto">
          <a:xfrm>
            <a:off x="5943600" y="3276600"/>
            <a:ext cx="1490870" cy="14908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4" descr="Lionel Messi and Cristiano Ronaldo set to renew rivalry in February | beIN  SPORTS">
            <a:extLst>
              <a:ext uri="{FF2B5EF4-FFF2-40B4-BE49-F238E27FC236}">
                <a16:creationId xmlns:a16="http://schemas.microsoft.com/office/drawing/2014/main" id="{446DE331-545D-CF3C-9FE1-CB23C5CF4F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24418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4" name="Content Placeholder 13" descr="A diagram of a software company&#10;&#10;Description automatically generated">
            <a:extLst>
              <a:ext uri="{FF2B5EF4-FFF2-40B4-BE49-F238E27FC236}">
                <a16:creationId xmlns:a16="http://schemas.microsoft.com/office/drawing/2014/main" id="{C694B156-01AD-B99B-DBB5-5B30C1E969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79" b="1"/>
          <a:stretch/>
        </p:blipFill>
        <p:spPr>
          <a:xfrm>
            <a:off x="20" y="10"/>
            <a:ext cx="12191980" cy="6857990"/>
          </a:xfrm>
          <a:prstGeom prst="rect">
            <a:avLst/>
          </a:prstGeom>
        </p:spPr>
      </p:pic>
    </p:spTree>
    <p:extLst>
      <p:ext uri="{BB962C8B-B14F-4D97-AF65-F5344CB8AC3E}">
        <p14:creationId xmlns:p14="http://schemas.microsoft.com/office/powerpoint/2010/main" val="323364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A football field with lights and a white line&#10;&#10;Description automatically generated">
            <a:extLst>
              <a:ext uri="{FF2B5EF4-FFF2-40B4-BE49-F238E27FC236}">
                <a16:creationId xmlns:a16="http://schemas.microsoft.com/office/drawing/2014/main" id="{8786F512-7110-F64A-96D4-31A622297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3020"/>
          </a:xfrm>
          <a:prstGeom prst="rect">
            <a:avLst/>
          </a:prstGeom>
        </p:spPr>
      </p:pic>
      <p:sp>
        <p:nvSpPr>
          <p:cNvPr id="21" name="Rectangle 20">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TextBox 13">
            <a:extLst>
              <a:ext uri="{FF2B5EF4-FFF2-40B4-BE49-F238E27FC236}">
                <a16:creationId xmlns:a16="http://schemas.microsoft.com/office/drawing/2014/main" id="{DC42D56E-8537-3C84-75E8-DCFB0690147E}"/>
              </a:ext>
            </a:extLst>
          </p:cNvPr>
          <p:cNvSpPr txBox="1"/>
          <p:nvPr/>
        </p:nvSpPr>
        <p:spPr>
          <a:xfrm>
            <a:off x="643467" y="2546224"/>
            <a:ext cx="3448259" cy="3342747"/>
          </a:xfrm>
          <a:prstGeom prst="rect">
            <a:avLst/>
          </a:prstGeom>
        </p:spPr>
        <p:txBody>
          <a:bodyPr vert="horz" lIns="0" tIns="45720" rIns="0" bIns="45720" rtlCol="0">
            <a:normAutofit/>
          </a:bodyPr>
          <a:lstStyle/>
          <a:p>
            <a:pPr>
              <a:spcAft>
                <a:spcPts val="600"/>
              </a:spcAft>
            </a:pPr>
            <a:endParaRPr lang="en-US" dirty="0">
              <a:solidFill>
                <a:srgbClr val="FFFFFF"/>
              </a:solidFill>
            </a:endParaRPr>
          </a:p>
        </p:txBody>
      </p:sp>
      <p:sp>
        <p:nvSpPr>
          <p:cNvPr id="4" name="TextBox 3">
            <a:extLst>
              <a:ext uri="{FF2B5EF4-FFF2-40B4-BE49-F238E27FC236}">
                <a16:creationId xmlns:a16="http://schemas.microsoft.com/office/drawing/2014/main" id="{E96A9071-CC89-959C-D218-62450F37BA80}"/>
              </a:ext>
            </a:extLst>
          </p:cNvPr>
          <p:cNvSpPr txBox="1"/>
          <p:nvPr/>
        </p:nvSpPr>
        <p:spPr>
          <a:xfrm>
            <a:off x="4026298" y="1670762"/>
            <a:ext cx="3879336" cy="5339923"/>
          </a:xfrm>
          <a:prstGeom prst="rect">
            <a:avLst/>
          </a:prstGeom>
          <a:noFill/>
        </p:spPr>
        <p:txBody>
          <a:bodyPr wrap="square">
            <a:spAutoFit/>
          </a:bodyPr>
          <a:lstStyle/>
          <a:p>
            <a:pPr>
              <a:spcAft>
                <a:spcPts val="600"/>
              </a:spcAft>
              <a:buFont typeface="Calibri" panose="020F0502020204030204" pitchFamily="34" charset="0"/>
            </a:pPr>
            <a:r>
              <a:rPr lang="en-US" u="sng" dirty="0" err="1">
                <a:solidFill>
                  <a:schemeClr val="bg1"/>
                </a:solidFill>
              </a:rPr>
              <a:t>BackEnd</a:t>
            </a:r>
            <a:r>
              <a:rPr lang="en-US" dirty="0">
                <a:solidFill>
                  <a:schemeClr val="bg1"/>
                </a:solidFill>
              </a:rPr>
              <a:t>  </a:t>
            </a:r>
          </a:p>
          <a:p>
            <a:pPr>
              <a:spcAft>
                <a:spcPts val="600"/>
              </a:spcAft>
              <a:buFont typeface="Calibri" panose="020F0502020204030204" pitchFamily="34" charset="0"/>
            </a:pPr>
            <a:r>
              <a:rPr lang="en-US" dirty="0">
                <a:solidFill>
                  <a:schemeClr val="bg1"/>
                </a:solidFill>
              </a:rPr>
              <a:t>Node.js</a:t>
            </a:r>
          </a:p>
          <a:p>
            <a:pPr marL="285750" indent="-285750">
              <a:spcAft>
                <a:spcPts val="600"/>
              </a:spcAft>
              <a:buFont typeface="Arial" panose="020B0604020202020204" pitchFamily="34" charset="0"/>
              <a:buChar char="•"/>
            </a:pPr>
            <a:r>
              <a:rPr lang="en-GB" sz="1600" dirty="0">
                <a:solidFill>
                  <a:schemeClr val="bg1"/>
                </a:solidFill>
              </a:rPr>
              <a:t>Node.js is a JavaScript runtime.</a:t>
            </a:r>
          </a:p>
          <a:p>
            <a:pPr marL="285750" indent="-285750">
              <a:spcAft>
                <a:spcPts val="600"/>
              </a:spcAft>
              <a:buFont typeface="Arial" panose="020B0604020202020204" pitchFamily="34" charset="0"/>
              <a:buChar char="•"/>
            </a:pPr>
            <a:r>
              <a:rPr lang="en-GB" sz="1600" dirty="0">
                <a:solidFill>
                  <a:schemeClr val="bg1"/>
                </a:solidFill>
              </a:rPr>
              <a:t>I use this to create the backend</a:t>
            </a:r>
            <a:endParaRPr lang="en-US" sz="1600" dirty="0">
              <a:solidFill>
                <a:schemeClr val="bg1"/>
              </a:solidFill>
            </a:endParaRPr>
          </a:p>
          <a:p>
            <a:pPr>
              <a:spcAft>
                <a:spcPts val="600"/>
              </a:spcAft>
              <a:buFont typeface="Calibri" panose="020F0502020204030204" pitchFamily="34" charset="0"/>
            </a:pPr>
            <a:r>
              <a:rPr lang="en-US" dirty="0">
                <a:solidFill>
                  <a:schemeClr val="bg1"/>
                </a:solidFill>
              </a:rPr>
              <a:t>Express.js</a:t>
            </a:r>
          </a:p>
          <a:p>
            <a:pPr marL="285750" indent="-285750">
              <a:spcAft>
                <a:spcPts val="600"/>
              </a:spcAft>
              <a:buFont typeface="Arial" panose="020B0604020202020204" pitchFamily="34" charset="0"/>
              <a:buChar char="•"/>
            </a:pPr>
            <a:r>
              <a:rPr lang="en-GB" sz="1600" dirty="0">
                <a:solidFill>
                  <a:schemeClr val="bg1"/>
                </a:solidFill>
              </a:rPr>
              <a:t>Express is a lightweight and flexible routing framework.</a:t>
            </a:r>
          </a:p>
          <a:p>
            <a:pPr marL="285750" indent="-285750">
              <a:spcAft>
                <a:spcPts val="600"/>
              </a:spcAft>
              <a:buFont typeface="Arial" panose="020B0604020202020204" pitchFamily="34" charset="0"/>
              <a:buChar char="•"/>
            </a:pPr>
            <a:r>
              <a:rPr lang="en-US" sz="1600" dirty="0">
                <a:solidFill>
                  <a:schemeClr val="bg1"/>
                </a:solidFill>
              </a:rPr>
              <a:t>I used this to connect the frontend and the backend to allow the API routes created in the backend be used in the frontend.</a:t>
            </a:r>
          </a:p>
          <a:p>
            <a:pPr>
              <a:spcAft>
                <a:spcPts val="600"/>
              </a:spcAft>
              <a:buFont typeface="Calibri" panose="020F0502020204030204" pitchFamily="34" charset="0"/>
            </a:pPr>
            <a:r>
              <a:rPr lang="en-US" dirty="0">
                <a:solidFill>
                  <a:schemeClr val="bg1"/>
                </a:solidFill>
              </a:rPr>
              <a:t>MongoDB</a:t>
            </a:r>
          </a:p>
          <a:p>
            <a:pPr marL="285750" indent="-285750">
              <a:spcAft>
                <a:spcPts val="600"/>
              </a:spcAft>
              <a:buFont typeface="Arial" panose="020B0604020202020204" pitchFamily="34" charset="0"/>
              <a:buChar char="•"/>
            </a:pPr>
            <a:r>
              <a:rPr lang="pt-BR" sz="1600" dirty="0">
                <a:solidFill>
                  <a:schemeClr val="bg1"/>
                </a:solidFill>
              </a:rPr>
              <a:t>MongoDB stores data as JSON documents.</a:t>
            </a:r>
          </a:p>
          <a:p>
            <a:pPr marL="285750" indent="-285750">
              <a:spcAft>
                <a:spcPts val="600"/>
              </a:spcAft>
              <a:buFont typeface="Arial" panose="020B0604020202020204" pitchFamily="34" charset="0"/>
              <a:buChar char="•"/>
            </a:pPr>
            <a:r>
              <a:rPr lang="pt-BR" sz="1600" dirty="0">
                <a:solidFill>
                  <a:schemeClr val="bg1"/>
                </a:solidFill>
              </a:rPr>
              <a:t>I used this to store data gathered by the frontend and backend</a:t>
            </a:r>
            <a:r>
              <a:rPr lang="pt-BR" dirty="0">
                <a:solidFill>
                  <a:schemeClr val="bg1"/>
                </a:solidFill>
              </a:rPr>
              <a:t>.</a:t>
            </a:r>
            <a:endParaRPr lang="en-US" dirty="0">
              <a:solidFill>
                <a:schemeClr val="bg1"/>
              </a:solidFill>
            </a:endParaRPr>
          </a:p>
          <a:p>
            <a:pPr marL="285750" indent="-285750">
              <a:spcAft>
                <a:spcPts val="600"/>
              </a:spcAft>
              <a:buFont typeface="Arial" panose="020B0604020202020204" pitchFamily="34" charset="0"/>
              <a:buChar char="•"/>
            </a:pPr>
            <a:endParaRPr lang="en-US" dirty="0"/>
          </a:p>
          <a:p>
            <a:pPr>
              <a:spcAft>
                <a:spcPts val="600"/>
              </a:spcAft>
              <a:buFont typeface="Calibri" panose="020F0502020204030204" pitchFamily="34" charset="0"/>
            </a:pPr>
            <a:endParaRPr lang="en-US" dirty="0"/>
          </a:p>
        </p:txBody>
      </p:sp>
      <p:sp>
        <p:nvSpPr>
          <p:cNvPr id="5" name="TextBox 4">
            <a:extLst>
              <a:ext uri="{FF2B5EF4-FFF2-40B4-BE49-F238E27FC236}">
                <a16:creationId xmlns:a16="http://schemas.microsoft.com/office/drawing/2014/main" id="{810813EF-386B-3ECE-C048-9149F08F445C}"/>
              </a:ext>
            </a:extLst>
          </p:cNvPr>
          <p:cNvSpPr txBox="1"/>
          <p:nvPr/>
        </p:nvSpPr>
        <p:spPr>
          <a:xfrm>
            <a:off x="4091726" y="676641"/>
            <a:ext cx="4495374" cy="584775"/>
          </a:xfrm>
          <a:prstGeom prst="rect">
            <a:avLst/>
          </a:prstGeom>
          <a:noFill/>
        </p:spPr>
        <p:txBody>
          <a:bodyPr wrap="square" rtlCol="0">
            <a:spAutoFit/>
          </a:bodyPr>
          <a:lstStyle/>
          <a:p>
            <a:r>
              <a:rPr lang="en-GB" sz="3200" dirty="0">
                <a:solidFill>
                  <a:schemeClr val="bg1"/>
                </a:solidFill>
              </a:rPr>
              <a:t>Technical Analysis</a:t>
            </a:r>
          </a:p>
        </p:txBody>
      </p:sp>
      <p:sp>
        <p:nvSpPr>
          <p:cNvPr id="6" name="TextBox 5">
            <a:extLst>
              <a:ext uri="{FF2B5EF4-FFF2-40B4-BE49-F238E27FC236}">
                <a16:creationId xmlns:a16="http://schemas.microsoft.com/office/drawing/2014/main" id="{94895A67-3BD6-AD23-0A29-56FB2AD05797}"/>
              </a:ext>
            </a:extLst>
          </p:cNvPr>
          <p:cNvSpPr txBox="1"/>
          <p:nvPr/>
        </p:nvSpPr>
        <p:spPr>
          <a:xfrm>
            <a:off x="156643" y="1670762"/>
            <a:ext cx="3710473" cy="4462760"/>
          </a:xfrm>
          <a:prstGeom prst="rect">
            <a:avLst/>
          </a:prstGeom>
          <a:noFill/>
        </p:spPr>
        <p:txBody>
          <a:bodyPr wrap="square" rtlCol="0">
            <a:spAutoFit/>
          </a:bodyPr>
          <a:lstStyle/>
          <a:p>
            <a:r>
              <a:rPr lang="en-US" u="sng" dirty="0" err="1">
                <a:solidFill>
                  <a:schemeClr val="bg1"/>
                </a:solidFill>
              </a:rPr>
              <a:t>FrontEnd</a:t>
            </a:r>
            <a:r>
              <a:rPr lang="en-US" u="sng" dirty="0">
                <a:solidFill>
                  <a:schemeClr val="bg1"/>
                </a:solidFill>
              </a:rPr>
              <a:t> </a:t>
            </a:r>
          </a:p>
          <a:p>
            <a:r>
              <a:rPr lang="en-US" dirty="0">
                <a:solidFill>
                  <a:schemeClr val="bg1"/>
                </a:solidFill>
              </a:rPr>
              <a:t>React.js </a:t>
            </a:r>
          </a:p>
          <a:p>
            <a:pPr marL="285750" indent="-285750">
              <a:buFont typeface="Arial" panose="020B0604020202020204" pitchFamily="34" charset="0"/>
              <a:buChar char="•"/>
            </a:pPr>
            <a:r>
              <a:rPr lang="en-GB" sz="1600" dirty="0">
                <a:solidFill>
                  <a:schemeClr val="bg1"/>
                </a:solidFill>
              </a:rPr>
              <a:t>React </a:t>
            </a:r>
            <a:r>
              <a:rPr lang="en-GB" sz="1600" dirty="0" err="1">
                <a:solidFill>
                  <a:schemeClr val="bg1"/>
                </a:solidFill>
              </a:rPr>
              <a:t>Js</a:t>
            </a:r>
            <a:r>
              <a:rPr lang="en-GB" sz="1600" dirty="0">
                <a:solidFill>
                  <a:schemeClr val="bg1"/>
                </a:solidFill>
              </a:rPr>
              <a:t> is an open-source JavaScript library.</a:t>
            </a:r>
          </a:p>
          <a:p>
            <a:pPr marL="285750" indent="-285750">
              <a:buFont typeface="Arial" panose="020B0604020202020204" pitchFamily="34" charset="0"/>
              <a:buChar char="•"/>
            </a:pPr>
            <a:r>
              <a:rPr lang="en-GB" sz="1600" dirty="0">
                <a:solidFill>
                  <a:schemeClr val="bg1"/>
                </a:solidFill>
              </a:rPr>
              <a:t>Used to create the Web Application.</a:t>
            </a:r>
            <a:endParaRPr lang="en-US" sz="1600" dirty="0">
              <a:solidFill>
                <a:schemeClr val="bg1"/>
              </a:solidFill>
            </a:endParaRPr>
          </a:p>
          <a:p>
            <a:r>
              <a:rPr lang="en-US" dirty="0">
                <a:solidFill>
                  <a:schemeClr val="bg1"/>
                </a:solidFill>
              </a:rPr>
              <a:t>CSS</a:t>
            </a:r>
          </a:p>
          <a:p>
            <a:pPr marL="285750" indent="-285750">
              <a:buFont typeface="Arial" panose="020B0604020202020204" pitchFamily="34" charset="0"/>
              <a:buChar char="•"/>
            </a:pPr>
            <a:r>
              <a:rPr lang="en-GB" sz="1600" dirty="0">
                <a:solidFill>
                  <a:schemeClr val="bg1"/>
                </a:solidFill>
              </a:rPr>
              <a:t>CSS is the language we use to style a Web page.</a:t>
            </a:r>
            <a:r>
              <a:rPr lang="en-US" sz="1600" dirty="0">
                <a:solidFill>
                  <a:schemeClr val="bg1"/>
                </a:solidFill>
              </a:rPr>
              <a:t> </a:t>
            </a:r>
          </a:p>
          <a:p>
            <a:pPr marL="285750" indent="-285750">
              <a:buFont typeface="Arial" panose="020B0604020202020204" pitchFamily="34" charset="0"/>
              <a:buChar char="•"/>
            </a:pPr>
            <a:r>
              <a:rPr lang="en-US" sz="1600" dirty="0">
                <a:solidFill>
                  <a:schemeClr val="bg1"/>
                </a:solidFill>
              </a:rPr>
              <a:t>I used CSS to style pages like my </a:t>
            </a:r>
            <a:r>
              <a:rPr lang="en-US" sz="1600" dirty="0" err="1">
                <a:solidFill>
                  <a:schemeClr val="bg1"/>
                </a:solidFill>
              </a:rPr>
              <a:t>NavBar</a:t>
            </a:r>
            <a:r>
              <a:rPr lang="en-US" dirty="0">
                <a:solidFill>
                  <a:schemeClr val="bg1"/>
                </a:solidFill>
              </a:rPr>
              <a:t>.</a:t>
            </a:r>
          </a:p>
          <a:p>
            <a:r>
              <a:rPr lang="en-US" dirty="0">
                <a:solidFill>
                  <a:schemeClr val="bg1"/>
                </a:solidFill>
              </a:rPr>
              <a:t>Chakra UI.</a:t>
            </a:r>
          </a:p>
          <a:p>
            <a:pPr marL="285750" indent="-285750">
              <a:buFont typeface="Arial" panose="020B0604020202020204" pitchFamily="34" charset="0"/>
              <a:buChar char="•"/>
            </a:pPr>
            <a:r>
              <a:rPr lang="en-GB" sz="1600" dirty="0">
                <a:solidFill>
                  <a:schemeClr val="bg1"/>
                </a:solidFill>
              </a:rPr>
              <a:t>Chakra UI is a modern component library for React applications.</a:t>
            </a:r>
          </a:p>
          <a:p>
            <a:pPr marL="285750" indent="-285750">
              <a:buFont typeface="Arial" panose="020B0604020202020204" pitchFamily="34" charset="0"/>
              <a:buChar char="•"/>
            </a:pPr>
            <a:r>
              <a:rPr lang="en-US" sz="1600" dirty="0">
                <a:solidFill>
                  <a:schemeClr val="bg1"/>
                </a:solidFill>
              </a:rPr>
              <a:t>I used chakra UI styling for my overall project to make it look better for the users.</a:t>
            </a:r>
          </a:p>
          <a:p>
            <a:endParaRPr lang="en-GB" dirty="0"/>
          </a:p>
        </p:txBody>
      </p:sp>
      <p:sp>
        <p:nvSpPr>
          <p:cNvPr id="8" name="TextBox 7">
            <a:extLst>
              <a:ext uri="{FF2B5EF4-FFF2-40B4-BE49-F238E27FC236}">
                <a16:creationId xmlns:a16="http://schemas.microsoft.com/office/drawing/2014/main" id="{1CCA7331-E0D4-103C-0734-F45396C9F22A}"/>
              </a:ext>
            </a:extLst>
          </p:cNvPr>
          <p:cNvSpPr txBox="1"/>
          <p:nvPr/>
        </p:nvSpPr>
        <p:spPr>
          <a:xfrm>
            <a:off x="7815503" y="1670762"/>
            <a:ext cx="4286366" cy="4970591"/>
          </a:xfrm>
          <a:prstGeom prst="rect">
            <a:avLst/>
          </a:prstGeom>
          <a:noFill/>
        </p:spPr>
        <p:txBody>
          <a:bodyPr wrap="square" rtlCol="0">
            <a:spAutoFit/>
          </a:bodyPr>
          <a:lstStyle/>
          <a:p>
            <a:pPr>
              <a:spcAft>
                <a:spcPts val="600"/>
              </a:spcAft>
              <a:buFont typeface="Calibri" panose="020F0502020204030204" pitchFamily="34" charset="0"/>
            </a:pPr>
            <a:r>
              <a:rPr lang="en-US" u="sng" dirty="0">
                <a:solidFill>
                  <a:schemeClr val="bg1"/>
                </a:solidFill>
              </a:rPr>
              <a:t>Additional Technologies</a:t>
            </a:r>
          </a:p>
          <a:p>
            <a:pPr>
              <a:spcAft>
                <a:spcPts val="600"/>
              </a:spcAft>
              <a:buFont typeface="Calibri" panose="020F0502020204030204" pitchFamily="34" charset="0"/>
            </a:pPr>
            <a:r>
              <a:rPr lang="en-US" dirty="0" err="1">
                <a:solidFill>
                  <a:schemeClr val="bg1"/>
                </a:solidFill>
              </a:rPr>
              <a:t>RapidApi</a:t>
            </a:r>
            <a:endParaRPr lang="en-US" dirty="0">
              <a:solidFill>
                <a:schemeClr val="bg1"/>
              </a:solidFill>
            </a:endParaRPr>
          </a:p>
          <a:p>
            <a:pPr marL="285750" indent="-285750">
              <a:spcAft>
                <a:spcPts val="600"/>
              </a:spcAft>
              <a:buFont typeface="Arial" panose="020B0604020202020204" pitchFamily="34" charset="0"/>
              <a:buChar char="•"/>
            </a:pPr>
            <a:r>
              <a:rPr lang="en-GB" sz="1600" dirty="0" err="1">
                <a:solidFill>
                  <a:schemeClr val="bg1"/>
                </a:solidFill>
              </a:rPr>
              <a:t>RapidAPI</a:t>
            </a:r>
            <a:r>
              <a:rPr lang="en-GB" sz="1600" dirty="0">
                <a:solidFill>
                  <a:schemeClr val="bg1"/>
                </a:solidFill>
              </a:rPr>
              <a:t>, is a marketplace for API so people can buy and sell API.</a:t>
            </a:r>
          </a:p>
          <a:p>
            <a:pPr marL="285750" indent="-285750">
              <a:spcAft>
                <a:spcPts val="600"/>
              </a:spcAft>
              <a:buFont typeface="Arial" panose="020B0604020202020204" pitchFamily="34" charset="0"/>
              <a:buChar char="•"/>
            </a:pPr>
            <a:r>
              <a:rPr lang="en-GB" sz="1600" dirty="0">
                <a:solidFill>
                  <a:schemeClr val="bg1"/>
                </a:solidFill>
              </a:rPr>
              <a:t>I used Rapid API to generate real time data like the league table. </a:t>
            </a:r>
            <a:endParaRPr lang="en-US" sz="1600" dirty="0">
              <a:solidFill>
                <a:schemeClr val="bg1"/>
              </a:solidFill>
            </a:endParaRPr>
          </a:p>
          <a:p>
            <a:pPr>
              <a:spcAft>
                <a:spcPts val="600"/>
              </a:spcAft>
              <a:buFont typeface="Calibri" panose="020F0502020204030204" pitchFamily="34" charset="0"/>
            </a:pPr>
            <a:r>
              <a:rPr lang="en-US" dirty="0">
                <a:solidFill>
                  <a:schemeClr val="bg1"/>
                </a:solidFill>
              </a:rPr>
              <a:t>Middleware – JWT/Cookies</a:t>
            </a:r>
          </a:p>
          <a:p>
            <a:pPr>
              <a:spcAft>
                <a:spcPts val="600"/>
              </a:spcAft>
              <a:buFont typeface="Calibri" panose="020F0502020204030204" pitchFamily="34" charset="0"/>
            </a:pPr>
            <a:r>
              <a:rPr lang="en-US" sz="1600" dirty="0">
                <a:solidFill>
                  <a:schemeClr val="bg1"/>
                </a:solidFill>
              </a:rPr>
              <a:t>I used this to authenticate users and to protect the user’s information so someone with a different/no token can’t access your profile.</a:t>
            </a:r>
          </a:p>
          <a:p>
            <a:pPr>
              <a:spcAft>
                <a:spcPts val="600"/>
              </a:spcAft>
              <a:buFont typeface="Calibri" panose="020F0502020204030204" pitchFamily="34" charset="0"/>
            </a:pPr>
            <a:r>
              <a:rPr lang="en-US" dirty="0">
                <a:solidFill>
                  <a:schemeClr val="bg1"/>
                </a:solidFill>
              </a:rPr>
              <a:t>Socket.io </a:t>
            </a:r>
          </a:p>
          <a:p>
            <a:pPr marL="285750" indent="-285750">
              <a:spcAft>
                <a:spcPts val="600"/>
              </a:spcAft>
              <a:buFont typeface="Arial" panose="020B0604020202020204" pitchFamily="34" charset="0"/>
              <a:buChar char="•"/>
            </a:pPr>
            <a:r>
              <a:rPr lang="en-US" sz="1600" dirty="0">
                <a:solidFill>
                  <a:schemeClr val="bg1"/>
                </a:solidFill>
              </a:rPr>
              <a:t>Socket.io enables real time communication.</a:t>
            </a:r>
          </a:p>
          <a:p>
            <a:pPr marL="285750" indent="-285750">
              <a:spcAft>
                <a:spcPts val="600"/>
              </a:spcAft>
              <a:buFont typeface="Arial" panose="020B0604020202020204" pitchFamily="34" charset="0"/>
              <a:buChar char="•"/>
            </a:pPr>
            <a:r>
              <a:rPr lang="en-US" sz="1600" dirty="0">
                <a:solidFill>
                  <a:schemeClr val="bg1"/>
                </a:solidFill>
              </a:rPr>
              <a:t>I used this for my chat so that it sends messages in real time without refreshing the page</a:t>
            </a:r>
          </a:p>
          <a:p>
            <a:endParaRPr lang="en-GB" dirty="0"/>
          </a:p>
        </p:txBody>
      </p:sp>
    </p:spTree>
    <p:extLst>
      <p:ext uri="{BB962C8B-B14F-4D97-AF65-F5344CB8AC3E}">
        <p14:creationId xmlns:p14="http://schemas.microsoft.com/office/powerpoint/2010/main" val="280601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a16="http://schemas.microsoft.com/office/drawing/2014/main" id="{E997F292-5E63-EE25-D97A-7DBCD3D8343C}"/>
              </a:ext>
            </a:extLst>
          </p:cNvPr>
          <p:cNvPicPr>
            <a:picLocks noChangeAspect="1"/>
          </p:cNvPicPr>
          <p:nvPr/>
        </p:nvPicPr>
        <p:blipFill rotWithShape="1">
          <a:blip r:embed="rId2">
            <a:alphaModFix amt="35000"/>
          </a:blip>
          <a:srcRect t="13324" b="1770"/>
          <a:stretch/>
        </p:blipFill>
        <p:spPr>
          <a:xfrm>
            <a:off x="20" y="10"/>
            <a:ext cx="12191980" cy="6857990"/>
          </a:xfrm>
          <a:prstGeom prst="rect">
            <a:avLst/>
          </a:prstGeom>
        </p:spPr>
      </p:pic>
      <p:sp>
        <p:nvSpPr>
          <p:cNvPr id="4" name="TextBox 3">
            <a:extLst>
              <a:ext uri="{FF2B5EF4-FFF2-40B4-BE49-F238E27FC236}">
                <a16:creationId xmlns:a16="http://schemas.microsoft.com/office/drawing/2014/main" id="{B3CF9D93-8F1B-5EF6-C23A-1752C5EBEB94}"/>
              </a:ext>
            </a:extLst>
          </p:cNvPr>
          <p:cNvSpPr txBox="1"/>
          <p:nvPr/>
        </p:nvSpPr>
        <p:spPr>
          <a:xfrm>
            <a:off x="685801" y="438150"/>
            <a:ext cx="1866900" cy="646331"/>
          </a:xfrm>
          <a:prstGeom prst="rect">
            <a:avLst/>
          </a:prstGeom>
          <a:noFill/>
        </p:spPr>
        <p:txBody>
          <a:bodyPr wrap="square" rtlCol="0">
            <a:spAutoFit/>
          </a:bodyPr>
          <a:lstStyle/>
          <a:p>
            <a:r>
              <a:rPr lang="en-GB" sz="3600" u="sng" dirty="0"/>
              <a:t>Research</a:t>
            </a:r>
            <a:endParaRPr lang="en-GB" u="sng" dirty="0"/>
          </a:p>
        </p:txBody>
      </p:sp>
      <p:sp>
        <p:nvSpPr>
          <p:cNvPr id="6" name="TextBox 5">
            <a:extLst>
              <a:ext uri="{FF2B5EF4-FFF2-40B4-BE49-F238E27FC236}">
                <a16:creationId xmlns:a16="http://schemas.microsoft.com/office/drawing/2014/main" id="{A5084E03-03DC-D4D7-8E58-F4CC8AE296C6}"/>
              </a:ext>
            </a:extLst>
          </p:cNvPr>
          <p:cNvSpPr txBox="1"/>
          <p:nvPr/>
        </p:nvSpPr>
        <p:spPr>
          <a:xfrm>
            <a:off x="238125" y="1438275"/>
            <a:ext cx="3476626" cy="923330"/>
          </a:xfrm>
          <a:prstGeom prst="rect">
            <a:avLst/>
          </a:prstGeom>
          <a:noFill/>
        </p:spPr>
        <p:txBody>
          <a:bodyPr wrap="square" rtlCol="0">
            <a:spAutoFit/>
          </a:bodyPr>
          <a:lstStyle/>
          <a:p>
            <a:r>
              <a:rPr lang="en-GB" dirty="0"/>
              <a:t>Node – Brian O’Shea Class work, </a:t>
            </a:r>
          </a:p>
          <a:p>
            <a:r>
              <a:rPr lang="en-GB" dirty="0"/>
              <a:t>Docs -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https://nodejs.org/en</a:t>
            </a:r>
            <a:r>
              <a:rPr lang="en-GB" dirty="0"/>
              <a:t>)</a:t>
            </a:r>
          </a:p>
          <a:p>
            <a:r>
              <a:rPr lang="en-GB" dirty="0" err="1"/>
              <a:t>Youtube</a:t>
            </a:r>
            <a:r>
              <a:rPr lang="en-GB" dirty="0"/>
              <a:t> MERN Stack Tutorials</a:t>
            </a:r>
          </a:p>
        </p:txBody>
      </p:sp>
      <p:sp>
        <p:nvSpPr>
          <p:cNvPr id="8" name="TextBox 7">
            <a:extLst>
              <a:ext uri="{FF2B5EF4-FFF2-40B4-BE49-F238E27FC236}">
                <a16:creationId xmlns:a16="http://schemas.microsoft.com/office/drawing/2014/main" id="{8E7A0B9D-FE8E-7CA4-68AE-8FF4C5A9D3AF}"/>
              </a:ext>
            </a:extLst>
          </p:cNvPr>
          <p:cNvSpPr txBox="1"/>
          <p:nvPr/>
        </p:nvSpPr>
        <p:spPr>
          <a:xfrm>
            <a:off x="282348" y="2715399"/>
            <a:ext cx="3388179" cy="923330"/>
          </a:xfrm>
          <a:prstGeom prst="rect">
            <a:avLst/>
          </a:prstGeom>
          <a:noFill/>
        </p:spPr>
        <p:txBody>
          <a:bodyPr wrap="square" rtlCol="0">
            <a:spAutoFit/>
          </a:bodyPr>
          <a:lstStyle/>
          <a:p>
            <a:r>
              <a:rPr lang="en-GB" dirty="0"/>
              <a:t>Express – Brian O’Shea Class work</a:t>
            </a:r>
          </a:p>
          <a:p>
            <a:r>
              <a:rPr lang="en-GB" dirty="0"/>
              <a:t>Docs –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rPr>
              <a:t>https://expressjs.com/</a:t>
            </a:r>
            <a:r>
              <a:rPr lang="en-GB" dirty="0"/>
              <a:t>)</a:t>
            </a:r>
          </a:p>
          <a:p>
            <a:r>
              <a:rPr lang="en-GB" dirty="0" err="1"/>
              <a:t>Youtube</a:t>
            </a:r>
            <a:r>
              <a:rPr lang="en-GB" dirty="0"/>
              <a:t> - MERN Stack Tutorials</a:t>
            </a:r>
          </a:p>
        </p:txBody>
      </p:sp>
      <p:sp>
        <p:nvSpPr>
          <p:cNvPr id="9" name="TextBox 8">
            <a:extLst>
              <a:ext uri="{FF2B5EF4-FFF2-40B4-BE49-F238E27FC236}">
                <a16:creationId xmlns:a16="http://schemas.microsoft.com/office/drawing/2014/main" id="{C348B9B0-6608-055E-8D60-29F18994CA71}"/>
              </a:ext>
            </a:extLst>
          </p:cNvPr>
          <p:cNvSpPr txBox="1"/>
          <p:nvPr/>
        </p:nvSpPr>
        <p:spPr>
          <a:xfrm>
            <a:off x="238124" y="3937518"/>
            <a:ext cx="3634080" cy="2308324"/>
          </a:xfrm>
          <a:prstGeom prst="rect">
            <a:avLst/>
          </a:prstGeom>
          <a:noFill/>
        </p:spPr>
        <p:txBody>
          <a:bodyPr wrap="square" rtlCol="0">
            <a:spAutoFit/>
          </a:bodyPr>
          <a:lstStyle/>
          <a:p>
            <a:r>
              <a:rPr lang="en-GB" dirty="0"/>
              <a:t>MongoDB – Brian O’Shea Class work</a:t>
            </a:r>
          </a:p>
          <a:p>
            <a:r>
              <a:rPr lang="en-GB" dirty="0"/>
              <a:t>Docs – (</a:t>
            </a:r>
            <a:r>
              <a:rPr lang="en-GB" sz="1800" dirty="0">
                <a:effectLst/>
                <a:latin typeface="Calibri" panose="020F0502020204030204" pitchFamily="34" charset="0"/>
                <a:ea typeface="Calibri" panose="020F0502020204030204" pitchFamily="34" charset="0"/>
                <a:cs typeface="Times New Roman" panose="02020603050405020304" pitchFamily="18" charset="0"/>
                <a:hlinkClick r:id="rId5"/>
              </a:rPr>
              <a:t>https://www.mongodb.com/docs/compass/current/#:~:text=MongoDB%20Compass%20is%20a%20powerful,Download%20Compass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1800" dirty="0" err="1">
                <a:effectLst/>
                <a:latin typeface="Calibri" panose="020F0502020204030204" pitchFamily="34" charset="0"/>
                <a:ea typeface="Calibri" panose="020F0502020204030204" pitchFamily="34" charset="0"/>
                <a:cs typeface="Times New Roman" panose="02020603050405020304" pitchFamily="18" charset="0"/>
              </a:rPr>
              <a:t>Youtube</a:t>
            </a:r>
            <a:r>
              <a:rPr lang="en-GB" sz="1800" dirty="0">
                <a:effectLst/>
                <a:latin typeface="Calibri" panose="020F0502020204030204" pitchFamily="34" charset="0"/>
                <a:ea typeface="Calibri" panose="020F0502020204030204" pitchFamily="34" charset="0"/>
                <a:cs typeface="Times New Roman" panose="02020603050405020304" pitchFamily="18" charset="0"/>
              </a:rPr>
              <a:t> – MERN Stack Tutorials</a:t>
            </a:r>
          </a:p>
          <a:p>
            <a:endParaRPr lang="en-GB" dirty="0"/>
          </a:p>
        </p:txBody>
      </p:sp>
      <p:cxnSp>
        <p:nvCxnSpPr>
          <p:cNvPr id="11" name="Straight Connector 10">
            <a:extLst>
              <a:ext uri="{FF2B5EF4-FFF2-40B4-BE49-F238E27FC236}">
                <a16:creationId xmlns:a16="http://schemas.microsoft.com/office/drawing/2014/main" id="{0AECD67E-B61F-0948-5079-D6CAB6BEF211}"/>
              </a:ext>
            </a:extLst>
          </p:cNvPr>
          <p:cNvCxnSpPr>
            <a:cxnSpLocks/>
          </p:cNvCxnSpPr>
          <p:nvPr/>
        </p:nvCxnSpPr>
        <p:spPr>
          <a:xfrm>
            <a:off x="4236098" y="438150"/>
            <a:ext cx="0" cy="5804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46158D-00FD-4B0E-0EDA-B1BAA9EEA106}"/>
              </a:ext>
            </a:extLst>
          </p:cNvPr>
          <p:cNvCxnSpPr>
            <a:cxnSpLocks/>
          </p:cNvCxnSpPr>
          <p:nvPr/>
        </p:nvCxnSpPr>
        <p:spPr>
          <a:xfrm>
            <a:off x="8895184" y="438150"/>
            <a:ext cx="0" cy="579469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D624FC-1B7F-B1DD-7CDE-4BF89C47497D}"/>
              </a:ext>
            </a:extLst>
          </p:cNvPr>
          <p:cNvSpPr txBox="1"/>
          <p:nvPr/>
        </p:nvSpPr>
        <p:spPr>
          <a:xfrm>
            <a:off x="4516016" y="612158"/>
            <a:ext cx="4096135" cy="3139321"/>
          </a:xfrm>
          <a:prstGeom prst="rect">
            <a:avLst/>
          </a:prstGeom>
          <a:noFill/>
        </p:spPr>
        <p:txBody>
          <a:bodyPr wrap="square" rtlCol="0">
            <a:spAutoFit/>
          </a:bodyPr>
          <a:lstStyle/>
          <a:p>
            <a:r>
              <a:rPr lang="en-GB" dirty="0"/>
              <a:t>React</a:t>
            </a:r>
          </a:p>
          <a:p>
            <a:r>
              <a:rPr lang="en-GB" dirty="0" err="1"/>
              <a:t>Youtube</a:t>
            </a:r>
            <a:r>
              <a:rPr lang="en-GB" dirty="0"/>
              <a:t> – (</a:t>
            </a:r>
            <a:r>
              <a:rPr lang="en-GB" dirty="0">
                <a:hlinkClick r:id="rId6"/>
              </a:rPr>
              <a:t>https://youtu.be/SqcY0GlETPk?si=HTrkEmj7bk6mVnOe</a:t>
            </a:r>
            <a:r>
              <a:rPr lang="en-GB" dirty="0"/>
              <a:t>)</a:t>
            </a:r>
          </a:p>
          <a:p>
            <a:r>
              <a:rPr lang="en-GB" dirty="0"/>
              <a:t>Docs –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7"/>
              </a:rPr>
              <a:t>https://blog.hubspot.com/website/react-js#:~:text=js%3F-,React.,reusable%20piece%20of%20HTML%20code</a:t>
            </a:r>
            <a:r>
              <a:rPr lang="en-GB" dirty="0"/>
              <a:t>)</a:t>
            </a:r>
          </a:p>
          <a:p>
            <a:r>
              <a:rPr lang="en-GB" dirty="0" err="1"/>
              <a:t>Youtube</a:t>
            </a:r>
            <a:r>
              <a:rPr lang="en-GB" dirty="0"/>
              <a:t> MERN Stack Tutorials</a:t>
            </a:r>
          </a:p>
          <a:p>
            <a:endParaRPr lang="en-GB" dirty="0"/>
          </a:p>
        </p:txBody>
      </p:sp>
      <p:sp>
        <p:nvSpPr>
          <p:cNvPr id="19" name="TextBox 18">
            <a:extLst>
              <a:ext uri="{FF2B5EF4-FFF2-40B4-BE49-F238E27FC236}">
                <a16:creationId xmlns:a16="http://schemas.microsoft.com/office/drawing/2014/main" id="{B3CE0A18-CE29-967E-861A-1F59D4F417D0}"/>
              </a:ext>
            </a:extLst>
          </p:cNvPr>
          <p:cNvSpPr txBox="1"/>
          <p:nvPr/>
        </p:nvSpPr>
        <p:spPr>
          <a:xfrm>
            <a:off x="4512906" y="3638729"/>
            <a:ext cx="4161443" cy="2031325"/>
          </a:xfrm>
          <a:prstGeom prst="rect">
            <a:avLst/>
          </a:prstGeom>
          <a:noFill/>
        </p:spPr>
        <p:txBody>
          <a:bodyPr wrap="square" rtlCol="0">
            <a:spAutoFit/>
          </a:bodyPr>
          <a:lstStyle/>
          <a:p>
            <a:r>
              <a:rPr lang="en-GB" dirty="0"/>
              <a:t>Chakra UI</a:t>
            </a:r>
          </a:p>
          <a:p>
            <a:r>
              <a:rPr lang="en-GB" dirty="0"/>
              <a:t>Docs – (</a:t>
            </a:r>
            <a:r>
              <a:rPr lang="en-IE" sz="1800" dirty="0">
                <a:effectLst/>
                <a:latin typeface="Calibri" panose="020F0502020204030204" pitchFamily="34" charset="0"/>
                <a:ea typeface="Calibri" panose="020F0502020204030204" pitchFamily="34" charset="0"/>
                <a:cs typeface="Times New Roman" panose="02020603050405020304" pitchFamily="18" charset="0"/>
                <a:hlinkClick r:id="rId8"/>
              </a:rPr>
              <a:t>https://chakra-ui.com/docs/components</a:t>
            </a:r>
            <a:r>
              <a:rPr lang="en-GB" dirty="0"/>
              <a:t>)</a:t>
            </a:r>
          </a:p>
          <a:p>
            <a:r>
              <a:rPr lang="en-GB" dirty="0" err="1"/>
              <a:t>Youtube</a:t>
            </a:r>
            <a:r>
              <a:rPr lang="en-GB" dirty="0"/>
              <a:t> – (</a:t>
            </a:r>
            <a:r>
              <a:rPr lang="en-GB" dirty="0">
                <a:hlinkClick r:id="rId9"/>
              </a:rPr>
              <a:t>https://www.youtube.com/watch?v=iXsM6NkEmFc&amp;list=PL4cUxeGkcC9hcnIeryurNMMcGBHp7AYlP</a:t>
            </a:r>
            <a:r>
              <a:rPr lang="en-GB" dirty="0"/>
              <a:t>)</a:t>
            </a:r>
          </a:p>
        </p:txBody>
      </p:sp>
      <p:sp>
        <p:nvSpPr>
          <p:cNvPr id="23" name="TextBox 22">
            <a:extLst>
              <a:ext uri="{FF2B5EF4-FFF2-40B4-BE49-F238E27FC236}">
                <a16:creationId xmlns:a16="http://schemas.microsoft.com/office/drawing/2014/main" id="{AD6B7224-9616-9765-A272-B2AA84651DF1}"/>
              </a:ext>
            </a:extLst>
          </p:cNvPr>
          <p:cNvSpPr txBox="1"/>
          <p:nvPr/>
        </p:nvSpPr>
        <p:spPr>
          <a:xfrm>
            <a:off x="9050694" y="513184"/>
            <a:ext cx="2985790" cy="1477328"/>
          </a:xfrm>
          <a:prstGeom prst="rect">
            <a:avLst/>
          </a:prstGeom>
          <a:noFill/>
        </p:spPr>
        <p:txBody>
          <a:bodyPr wrap="square" rtlCol="0">
            <a:spAutoFit/>
          </a:bodyPr>
          <a:lstStyle/>
          <a:p>
            <a:r>
              <a:rPr lang="en-GB" dirty="0"/>
              <a:t>Socket.io</a:t>
            </a:r>
          </a:p>
          <a:p>
            <a:r>
              <a:rPr lang="en-GB" dirty="0" err="1"/>
              <a:t>Youtube</a:t>
            </a:r>
            <a:r>
              <a:rPr lang="en-GB" dirty="0"/>
              <a:t> – (</a:t>
            </a:r>
            <a:r>
              <a:rPr lang="en-GB" dirty="0">
                <a:hlinkClick r:id="rId10"/>
              </a:rPr>
              <a:t>https://youtu.be/djMy4QsPWiI?si=GL3ywM6Ye-6EsUZB</a:t>
            </a:r>
            <a:r>
              <a:rPr lang="en-GB" dirty="0"/>
              <a:t>)</a:t>
            </a:r>
          </a:p>
          <a:p>
            <a:endParaRPr lang="en-GB" dirty="0"/>
          </a:p>
        </p:txBody>
      </p:sp>
      <p:sp>
        <p:nvSpPr>
          <p:cNvPr id="25" name="TextBox 24">
            <a:extLst>
              <a:ext uri="{FF2B5EF4-FFF2-40B4-BE49-F238E27FC236}">
                <a16:creationId xmlns:a16="http://schemas.microsoft.com/office/drawing/2014/main" id="{BB9C3039-4251-F9A5-B30F-2D77DDBDB6D8}"/>
              </a:ext>
            </a:extLst>
          </p:cNvPr>
          <p:cNvSpPr txBox="1"/>
          <p:nvPr/>
        </p:nvSpPr>
        <p:spPr>
          <a:xfrm>
            <a:off x="9171992" y="1990512"/>
            <a:ext cx="2864483" cy="1754326"/>
          </a:xfrm>
          <a:prstGeom prst="rect">
            <a:avLst/>
          </a:prstGeom>
          <a:noFill/>
        </p:spPr>
        <p:txBody>
          <a:bodyPr wrap="square" rtlCol="0">
            <a:spAutoFit/>
          </a:bodyPr>
          <a:lstStyle/>
          <a:p>
            <a:r>
              <a:rPr lang="en-GB" dirty="0"/>
              <a:t>JWT</a:t>
            </a:r>
          </a:p>
          <a:p>
            <a:r>
              <a:rPr lang="en-GB" dirty="0" err="1"/>
              <a:t>Youtube</a:t>
            </a:r>
            <a:r>
              <a:rPr lang="en-GB" dirty="0"/>
              <a:t> – (</a:t>
            </a:r>
            <a:r>
              <a:rPr lang="en-GB" dirty="0">
                <a:hlinkClick r:id="rId11"/>
              </a:rPr>
              <a:t>https://youtu.be/XPC81RWOItI?si=WL6U4zMJU887-l1y</a:t>
            </a:r>
            <a:r>
              <a:rPr lang="en-GB" dirty="0"/>
              <a:t>)</a:t>
            </a:r>
          </a:p>
          <a:p>
            <a:endParaRPr lang="en-GB" dirty="0"/>
          </a:p>
        </p:txBody>
      </p:sp>
      <p:sp>
        <p:nvSpPr>
          <p:cNvPr id="28" name="TextBox 27">
            <a:extLst>
              <a:ext uri="{FF2B5EF4-FFF2-40B4-BE49-F238E27FC236}">
                <a16:creationId xmlns:a16="http://schemas.microsoft.com/office/drawing/2014/main" id="{EEDDD191-0064-6A9D-C06C-6D760A8B15B9}"/>
              </a:ext>
            </a:extLst>
          </p:cNvPr>
          <p:cNvSpPr txBox="1"/>
          <p:nvPr/>
        </p:nvSpPr>
        <p:spPr>
          <a:xfrm>
            <a:off x="9171992" y="3744838"/>
            <a:ext cx="2985774" cy="1754326"/>
          </a:xfrm>
          <a:prstGeom prst="rect">
            <a:avLst/>
          </a:prstGeom>
          <a:noFill/>
        </p:spPr>
        <p:txBody>
          <a:bodyPr wrap="square" rtlCol="0">
            <a:spAutoFit/>
          </a:bodyPr>
          <a:lstStyle/>
          <a:p>
            <a:r>
              <a:rPr lang="en-GB" dirty="0" err="1"/>
              <a:t>RapidAPI</a:t>
            </a:r>
            <a:endParaRPr lang="en-GB" dirty="0"/>
          </a:p>
          <a:p>
            <a:r>
              <a:rPr lang="en-GB" dirty="0"/>
              <a:t>Docs – (</a:t>
            </a:r>
            <a:r>
              <a:rPr lang="en-GB" dirty="0">
                <a:hlinkClick r:id="rId12"/>
              </a:rPr>
              <a:t>https://rapidapi.com/api-sports/api/api-football/tutorials</a:t>
            </a:r>
            <a:r>
              <a:rPr lang="en-GB" dirty="0"/>
              <a:t>)</a:t>
            </a:r>
          </a:p>
          <a:p>
            <a:endParaRPr lang="en-GB" dirty="0"/>
          </a:p>
        </p:txBody>
      </p:sp>
    </p:spTree>
    <p:extLst>
      <p:ext uri="{BB962C8B-B14F-4D97-AF65-F5344CB8AC3E}">
        <p14:creationId xmlns:p14="http://schemas.microsoft.com/office/powerpoint/2010/main" val="38883276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A475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DB7883C-C8E8-88F5-FD69-9887B8260E64}"/>
              </a:ext>
            </a:extLst>
          </p:cNvPr>
          <p:cNvSpPr>
            <a:spLocks noGrp="1"/>
          </p:cNvSpPr>
          <p:nvPr>
            <p:ph type="title"/>
          </p:nvPr>
        </p:nvSpPr>
        <p:spPr>
          <a:xfrm>
            <a:off x="492370" y="516836"/>
            <a:ext cx="3084844" cy="1961086"/>
          </a:xfrm>
        </p:spPr>
        <p:txBody>
          <a:bodyPr>
            <a:normAutofit/>
          </a:bodyPr>
          <a:lstStyle/>
          <a:p>
            <a:r>
              <a:rPr lang="en-GB" sz="4000" dirty="0">
                <a:solidFill>
                  <a:srgbClr val="FFFFFF"/>
                </a:solidFill>
              </a:rPr>
              <a:t>Project Planning</a:t>
            </a:r>
          </a:p>
        </p:txBody>
      </p:sp>
      <p:cxnSp>
        <p:nvCxnSpPr>
          <p:cNvPr id="27" name="Straight Connector 2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B3804B1A-F53D-F498-BD5D-CAA34107320F}"/>
              </a:ext>
            </a:extLst>
          </p:cNvPr>
          <p:cNvSpPr>
            <a:spLocks noGrp="1"/>
          </p:cNvSpPr>
          <p:nvPr>
            <p:ph idx="1"/>
          </p:nvPr>
        </p:nvSpPr>
        <p:spPr>
          <a:xfrm>
            <a:off x="571752" y="2799655"/>
            <a:ext cx="3235138" cy="3349218"/>
          </a:xfrm>
        </p:spPr>
        <p:txBody>
          <a:bodyPr>
            <a:normAutofit fontScale="92500" lnSpcReduction="10000"/>
          </a:bodyPr>
          <a:lstStyle/>
          <a:p>
            <a:pPr>
              <a:lnSpc>
                <a:spcPct val="100000"/>
              </a:lnSpc>
              <a:buFont typeface="Arial" panose="020B0604020202020204" pitchFamily="34" charset="0"/>
              <a:buChar char="•"/>
            </a:pPr>
            <a:r>
              <a:rPr lang="en-US" sz="1500" dirty="0">
                <a:solidFill>
                  <a:srgbClr val="FFFFFF"/>
                </a:solidFill>
              </a:rPr>
              <a:t>Trello - </a:t>
            </a:r>
            <a:r>
              <a:rPr lang="en-IE" sz="1500" dirty="0">
                <a:solidFill>
                  <a:srgbClr val="FFFFFF"/>
                </a:solidFill>
              </a:rPr>
              <a:t>Trello is the visual tool that manages any type of project, workflow, or task tracking. </a:t>
            </a:r>
            <a:endParaRPr lang="en-US" sz="1500" dirty="0">
              <a:solidFill>
                <a:srgbClr val="FFFFFF"/>
              </a:solidFill>
            </a:endParaRPr>
          </a:p>
          <a:p>
            <a:pPr>
              <a:lnSpc>
                <a:spcPct val="100000"/>
              </a:lnSpc>
              <a:buFont typeface="Arial" panose="020B0604020202020204" pitchFamily="34" charset="0"/>
              <a:buChar char="•"/>
            </a:pPr>
            <a:r>
              <a:rPr lang="en-US" sz="1500" dirty="0">
                <a:solidFill>
                  <a:srgbClr val="FFFFFF"/>
                </a:solidFill>
              </a:rPr>
              <a:t>Kanban - </a:t>
            </a:r>
            <a:r>
              <a:rPr lang="en-GB" sz="1500" dirty="0">
                <a:solidFill>
                  <a:srgbClr val="FFFFFF"/>
                </a:solidFill>
              </a:rPr>
              <a:t>The main purpose of Kanban is representing work as a card on the Kanban board is to allow me to track progress through its workflow in a highly visual manner.</a:t>
            </a:r>
          </a:p>
          <a:p>
            <a:pPr>
              <a:lnSpc>
                <a:spcPct val="100000"/>
              </a:lnSpc>
              <a:buFont typeface="Arial" panose="020B0604020202020204" pitchFamily="34" charset="0"/>
              <a:buChar char="•"/>
            </a:pPr>
            <a:r>
              <a:rPr lang="en-GB" sz="1500" dirty="0">
                <a:solidFill>
                  <a:srgbClr val="FFFFFF"/>
                </a:solidFill>
              </a:rPr>
              <a:t>Trello is an ideal platform for Kanban. You can easily configure the Board to match your process. I was able to track my work as you can see in the diagram by splitting my work into 3 headings To do, Doing and Done.</a:t>
            </a:r>
          </a:p>
          <a:p>
            <a:pPr>
              <a:lnSpc>
                <a:spcPct val="100000"/>
              </a:lnSpc>
              <a:buFont typeface="Arial" panose="020B0604020202020204" pitchFamily="34" charset="0"/>
              <a:buChar char="•"/>
            </a:pPr>
            <a:endParaRPr lang="en-US" sz="1500" dirty="0">
              <a:solidFill>
                <a:srgbClr val="FFFFFF"/>
              </a:solidFill>
            </a:endParaRPr>
          </a:p>
        </p:txBody>
      </p:sp>
      <p:pic>
        <p:nvPicPr>
          <p:cNvPr id="4" name="Picture 3" descr="A screenshot of a computer&#10;&#10;Description automatically generated">
            <a:extLst>
              <a:ext uri="{FF2B5EF4-FFF2-40B4-BE49-F238E27FC236}">
                <a16:creationId xmlns:a16="http://schemas.microsoft.com/office/drawing/2014/main" id="{A8B86CB3-52D9-8380-87DF-0888E6E95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281" y="1450392"/>
            <a:ext cx="7963495" cy="3822476"/>
          </a:xfrm>
          <a:prstGeom prst="rect">
            <a:avLst/>
          </a:prstGeom>
        </p:spPr>
      </p:pic>
    </p:spTree>
    <p:extLst>
      <p:ext uri="{BB962C8B-B14F-4D97-AF65-F5344CB8AC3E}">
        <p14:creationId xmlns:p14="http://schemas.microsoft.com/office/powerpoint/2010/main" val="411709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E8EFC16-DDE1-ACC1-B312-CB0A24724F92}"/>
              </a:ext>
            </a:extLst>
          </p:cNvPr>
          <p:cNvSpPr>
            <a:spLocks noGrp="1"/>
          </p:cNvSpPr>
          <p:nvPr>
            <p:ph type="title"/>
          </p:nvPr>
        </p:nvSpPr>
        <p:spPr>
          <a:xfrm>
            <a:off x="5116783" y="516835"/>
            <a:ext cx="5977937" cy="1666501"/>
          </a:xfrm>
        </p:spPr>
        <p:txBody>
          <a:bodyPr>
            <a:normAutofit/>
          </a:bodyPr>
          <a:lstStyle/>
          <a:p>
            <a:r>
              <a:rPr lang="en-GB" sz="4000">
                <a:solidFill>
                  <a:srgbClr val="FFFFFF"/>
                </a:solidFill>
              </a:rPr>
              <a:t>Features</a:t>
            </a:r>
          </a:p>
        </p:txBody>
      </p:sp>
      <p:pic>
        <p:nvPicPr>
          <p:cNvPr id="8" name="Picture 7" descr="A person in orange uniform kicking a football ball&#10;&#10;Description automatically generated">
            <a:extLst>
              <a:ext uri="{FF2B5EF4-FFF2-40B4-BE49-F238E27FC236}">
                <a16:creationId xmlns:a16="http://schemas.microsoft.com/office/drawing/2014/main" id="{A8F525BE-32CC-C9B1-84AA-B0F48A1E96AB}"/>
              </a:ext>
            </a:extLst>
          </p:cNvPr>
          <p:cNvPicPr>
            <a:picLocks noChangeAspect="1"/>
          </p:cNvPicPr>
          <p:nvPr/>
        </p:nvPicPr>
        <p:blipFill rotWithShape="1">
          <a:blip r:embed="rId2">
            <a:extLst>
              <a:ext uri="{28A0092B-C50C-407E-A947-70E740481C1C}">
                <a14:useLocalDpi xmlns:a14="http://schemas.microsoft.com/office/drawing/2010/main" val="0"/>
              </a:ext>
            </a:extLst>
          </a:blip>
          <a:srcRect t="30748" r="-1" b="-1"/>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BF4475-3ADD-2D50-E13B-4B4174C41D1C}"/>
              </a:ext>
            </a:extLst>
          </p:cNvPr>
          <p:cNvSpPr>
            <a:spLocks noGrp="1"/>
          </p:cNvSpPr>
          <p:nvPr>
            <p:ph idx="1"/>
          </p:nvPr>
        </p:nvSpPr>
        <p:spPr>
          <a:xfrm>
            <a:off x="5116784" y="2546224"/>
            <a:ext cx="6541816" cy="3873625"/>
          </a:xfrm>
        </p:spPr>
        <p:txBody>
          <a:bodyPr>
            <a:normAutofit/>
          </a:bodyPr>
          <a:lstStyle/>
          <a:p>
            <a:pPr>
              <a:lnSpc>
                <a:spcPct val="100000"/>
              </a:lnSpc>
              <a:buFont typeface="Arial" panose="020B0604020202020204" pitchFamily="34" charset="0"/>
              <a:buChar char="•"/>
            </a:pPr>
            <a:r>
              <a:rPr lang="en-GB" sz="1600" b="0" i="0" dirty="0">
                <a:solidFill>
                  <a:srgbClr val="FFFFFF"/>
                </a:solidFill>
                <a:effectLst/>
              </a:rPr>
              <a:t>Login/</a:t>
            </a:r>
            <a:r>
              <a:rPr lang="en-GB" sz="1600" b="0" i="0" dirty="0" err="1">
                <a:solidFill>
                  <a:srgbClr val="FFFFFF"/>
                </a:solidFill>
                <a:effectLst/>
              </a:rPr>
              <a:t>SignUp</a:t>
            </a:r>
            <a:r>
              <a:rPr lang="en-GB" sz="1600" b="0" i="0" dirty="0">
                <a:solidFill>
                  <a:srgbClr val="FFFFFF"/>
                </a:solidFill>
                <a:effectLst/>
              </a:rPr>
              <a:t>/Logout/Authentication</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Image upload</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Table/Scores/News - Football</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Favourite a team (Extra Stats)</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Live/Real time chat</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Quiz</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User Profiles </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Client to Server communication</a:t>
            </a:r>
            <a:endParaRPr lang="en-GB" sz="1600" dirty="0">
              <a:solidFill>
                <a:srgbClr val="FFFFFF"/>
              </a:solidFill>
            </a:endParaRPr>
          </a:p>
          <a:p>
            <a:pPr>
              <a:lnSpc>
                <a:spcPct val="100000"/>
              </a:lnSpc>
              <a:buFont typeface="Arial" panose="020B0604020202020204" pitchFamily="34" charset="0"/>
              <a:buChar char="•"/>
            </a:pPr>
            <a:r>
              <a:rPr lang="en-GB" sz="1600" b="0" i="0" dirty="0">
                <a:solidFill>
                  <a:srgbClr val="FFFFFF"/>
                </a:solidFill>
                <a:effectLst/>
              </a:rPr>
              <a:t>Amazing UI</a:t>
            </a:r>
            <a:endParaRPr lang="en-GB" sz="1600" dirty="0">
              <a:solidFill>
                <a:srgbClr val="FFFFFF"/>
              </a:solidFill>
            </a:endParaRPr>
          </a:p>
        </p:txBody>
      </p:sp>
    </p:spTree>
    <p:extLst>
      <p:ext uri="{BB962C8B-B14F-4D97-AF65-F5344CB8AC3E}">
        <p14:creationId xmlns:p14="http://schemas.microsoft.com/office/powerpoint/2010/main" val="34254997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8" name="Picture 7" descr="A group of football players huddle on a field&#10;&#10;Description automatically generated">
            <a:extLst>
              <a:ext uri="{FF2B5EF4-FFF2-40B4-BE49-F238E27FC236}">
                <a16:creationId xmlns:a16="http://schemas.microsoft.com/office/drawing/2014/main" id="{4316DED0-2B53-A9DE-2FE0-8A4226F40A62}"/>
              </a:ext>
            </a:extLst>
          </p:cNvPr>
          <p:cNvPicPr>
            <a:picLocks noChangeAspect="1"/>
          </p:cNvPicPr>
          <p:nvPr/>
        </p:nvPicPr>
        <p:blipFill rotWithShape="1">
          <a:blip r:embed="rId2">
            <a:extLst>
              <a:ext uri="{28A0092B-C50C-407E-A947-70E740481C1C}">
                <a14:useLocalDpi xmlns:a14="http://schemas.microsoft.com/office/drawing/2010/main" val="0"/>
              </a:ext>
            </a:extLst>
          </a:blip>
          <a:srcRect t="8406" r="-1" b="7302"/>
          <a:stretch/>
        </p:blipFill>
        <p:spPr>
          <a:xfrm>
            <a:off x="8732" y="-12678"/>
            <a:ext cx="12188952" cy="6857990"/>
          </a:xfrm>
          <a:prstGeom prst="rect">
            <a:avLst/>
          </a:prstGeom>
        </p:spPr>
      </p:pic>
      <p:sp>
        <p:nvSpPr>
          <p:cNvPr id="50" name="Rectangle 49">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13C1D-6E75-BC61-175F-13CC69A43F08}"/>
              </a:ext>
            </a:extLst>
          </p:cNvPr>
          <p:cNvSpPr>
            <a:spLocks noGrp="1"/>
          </p:cNvSpPr>
          <p:nvPr>
            <p:ph type="title"/>
          </p:nvPr>
        </p:nvSpPr>
        <p:spPr>
          <a:xfrm>
            <a:off x="948648" y="1419273"/>
            <a:ext cx="3153580" cy="1358188"/>
          </a:xfrm>
        </p:spPr>
        <p:txBody>
          <a:bodyPr>
            <a:normAutofit/>
          </a:bodyPr>
          <a:lstStyle/>
          <a:p>
            <a:r>
              <a:rPr lang="en-GB" sz="3600">
                <a:solidFill>
                  <a:schemeClr val="tx1"/>
                </a:solidFill>
              </a:rPr>
              <a:t>Engagement</a:t>
            </a:r>
          </a:p>
        </p:txBody>
      </p:sp>
      <p:cxnSp>
        <p:nvCxnSpPr>
          <p:cNvPr id="52" name="Straight Connector 51">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5" name="Content Placeholder 2">
            <a:extLst>
              <a:ext uri="{FF2B5EF4-FFF2-40B4-BE49-F238E27FC236}">
                <a16:creationId xmlns:a16="http://schemas.microsoft.com/office/drawing/2014/main" id="{4E68F999-8FDB-0B94-3024-971CE130E8B3}"/>
              </a:ext>
            </a:extLst>
          </p:cNvPr>
          <p:cNvGraphicFramePr>
            <a:graphicFrameLocks noGrp="1"/>
          </p:cNvGraphicFramePr>
          <p:nvPr>
            <p:ph idx="1"/>
            <p:extLst>
              <p:ext uri="{D42A27DB-BD31-4B8C-83A1-F6EECF244321}">
                <p14:modId xmlns:p14="http://schemas.microsoft.com/office/powerpoint/2010/main" val="3653199380"/>
              </p:ext>
            </p:extLst>
          </p:nvPr>
        </p:nvGraphicFramePr>
        <p:xfrm>
          <a:off x="948648" y="2978254"/>
          <a:ext cx="3153580" cy="2089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70441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4208</TotalTime>
  <Words>813</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RetrospectVTI</vt:lpstr>
      <vt:lpstr>CeeScoresLive</vt:lpstr>
      <vt:lpstr>Overview</vt:lpstr>
      <vt:lpstr>About</vt:lpstr>
      <vt:lpstr>PowerPoint Presentation</vt:lpstr>
      <vt:lpstr>PowerPoint Presentation</vt:lpstr>
      <vt:lpstr>PowerPoint Presentation</vt:lpstr>
      <vt:lpstr>Project Planning</vt:lpstr>
      <vt:lpstr>Features</vt:lpstr>
      <vt:lpstr>Engagement</vt:lpstr>
      <vt:lpstr>Demonstrations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CeeScoresLive</dc:title>
  <dc:creator>CONNOR NGOUANA - STUDENT</dc:creator>
  <cp:lastModifiedBy>CONNOR NGOUANA - STUDENT</cp:lastModifiedBy>
  <cp:revision>2</cp:revision>
  <dcterms:created xsi:type="dcterms:W3CDTF">2023-12-11T13:10:53Z</dcterms:created>
  <dcterms:modified xsi:type="dcterms:W3CDTF">2024-04-29T22:33:39Z</dcterms:modified>
</cp:coreProperties>
</file>