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My Hotel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Welcome to Paradise Island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64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MAK EURASIA LUXURY HOTEL $108 ($̶1̶9̶5̶) - Updated 2023 Prices &amp; Reviews  - Istanbul, Turkiy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317" y="572898"/>
            <a:ext cx="5641218" cy="35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38722" y="4134924"/>
            <a:ext cx="609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My micro service is a hotel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 rot="10800000" flipV="1">
            <a:off x="3818898" y="4569337"/>
            <a:ext cx="4530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 am the owner of the hotel and will show you the steps to book a room in my luxurious establishment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02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tel Reception Images - Free Download on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55" y="1602298"/>
            <a:ext cx="4787216" cy="319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4341" y="1602298"/>
            <a:ext cx="4823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 smtClean="0"/>
              <a:t>You will need to follow the procedure when booking in</a:t>
            </a:r>
            <a:endParaRPr lang="en-GB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308684" y="2567031"/>
            <a:ext cx="36408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Filing in personal info form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Picking an Available room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Tell the receptionist about your stay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Put in your bank Details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Paying the Amount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76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ownload hotel reservation 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327" y="872138"/>
            <a:ext cx="3519510" cy="498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59684" y="1350628"/>
            <a:ext cx="395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 smtClean="0"/>
              <a:t>Filling in your Personal Information</a:t>
            </a:r>
            <a:endParaRPr lang="en-GB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283517" y="2117733"/>
            <a:ext cx="40099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You will need to enter your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GB" dirty="0" smtClean="0"/>
              <a:t>Title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GB" dirty="0" smtClean="0"/>
              <a:t>Name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GB" dirty="0" smtClean="0"/>
              <a:t>Number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GB" dirty="0" smtClean="0"/>
              <a:t>Phone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GB" dirty="0" smtClean="0"/>
              <a:t>ID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GB" dirty="0" smtClean="0"/>
              <a:t>AGE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82180" y="4395831"/>
            <a:ext cx="4689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There are certain conditions that need to be met while filing this in.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323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10 hotel booking mistakes (and how to avoid them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863" y="751804"/>
            <a:ext cx="4217619" cy="237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Where we can get the best prices for hotels online? - Quo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863" y="3380763"/>
            <a:ext cx="4217619" cy="246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06974" y="1216512"/>
            <a:ext cx="24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 smtClean="0"/>
              <a:t>Booking a Room</a:t>
            </a:r>
            <a:endParaRPr lang="en-GB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468072" y="1941057"/>
            <a:ext cx="4479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will check our database and we will tell you the available rooms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68072" y="3127267"/>
            <a:ext cx="4530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 will then be given the option to pick one of the available rooms</a:t>
            </a:r>
            <a:endParaRPr lang="en-GB" dirty="0"/>
          </a:p>
        </p:txBody>
      </p:sp>
      <p:pic>
        <p:nvPicPr>
          <p:cNvPr id="4104" name="Picture 8" descr="Room access cards | Edik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377" y="4154091"/>
            <a:ext cx="2616986" cy="16927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otel Booking Mobile App User Interfa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088" y="1588708"/>
            <a:ext cx="552450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94763" y="1174620"/>
            <a:ext cx="408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 smtClean="0"/>
              <a:t>Info about your stay</a:t>
            </a:r>
            <a:endParaRPr lang="en-GB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191237" y="1828799"/>
            <a:ext cx="389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 will need to enter your length of stay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191237" y="2415947"/>
            <a:ext cx="3892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Confirm you are okay with the standard rate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91237" y="3271706"/>
            <a:ext cx="3808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Confirm that you are okay with the tax rate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191237" y="4202884"/>
            <a:ext cx="380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Let us know if you have a discount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099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ow to accelerate and secure guest payments with Autocharge - Promm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29" y="1465911"/>
            <a:ext cx="4930577" cy="331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75127" y="1803417"/>
            <a:ext cx="423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 smtClean="0"/>
              <a:t>Bank details</a:t>
            </a:r>
            <a:endParaRPr lang="en-GB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81512" y="2298584"/>
            <a:ext cx="48236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You need to enter your bank details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GB" dirty="0" smtClean="0"/>
              <a:t>Bank Number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GB" dirty="0" smtClean="0"/>
              <a:t>Name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GB" dirty="0" smtClean="0"/>
              <a:t>CVV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GB" dirty="0" smtClean="0"/>
              <a:t>Expired Number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705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ayment options for CultBooking Booking Engine: 1)Pay at Property 2) Cred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430" y="1183299"/>
            <a:ext cx="4944930" cy="387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8120" y="1777939"/>
            <a:ext cx="380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 smtClean="0"/>
              <a:t>Paying for your stay</a:t>
            </a:r>
            <a:endParaRPr lang="en-GB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88168" y="2512234"/>
            <a:ext cx="388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 will need to enter your length of stay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588168" y="3111243"/>
            <a:ext cx="395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standard rate of a room is 100 euro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588168" y="3692334"/>
            <a:ext cx="3688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There is a 5% tax up for every night that you stay here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588168" y="4579833"/>
            <a:ext cx="4066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 can also enter a discount code to get 20% off.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37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ample Thank You Letter from Hotel to Guest - Assignment 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888" y="1180750"/>
            <a:ext cx="5825776" cy="291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61314" y="4504887"/>
            <a:ext cx="6107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Thank You for choosing my hotel </a:t>
            </a:r>
          </a:p>
          <a:p>
            <a:pPr algn="ctr"/>
            <a:r>
              <a:rPr lang="en-GB" dirty="0" smtClean="0"/>
              <a:t>And </a:t>
            </a:r>
          </a:p>
          <a:p>
            <a:pPr algn="ctr"/>
            <a:r>
              <a:rPr lang="en-GB" dirty="0" smtClean="0"/>
              <a:t>Hope you have an amazing stay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64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243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Garamond</vt:lpstr>
      <vt:lpstr>Wingdings</vt:lpstr>
      <vt:lpstr>Organic</vt:lpstr>
      <vt:lpstr>My Hotel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Hotel</dc:title>
  <dc:creator>connor ngouana</dc:creator>
  <cp:lastModifiedBy>connor ngouana</cp:lastModifiedBy>
  <cp:revision>8</cp:revision>
  <dcterms:created xsi:type="dcterms:W3CDTF">2023-08-24T01:28:55Z</dcterms:created>
  <dcterms:modified xsi:type="dcterms:W3CDTF">2023-08-24T02:36:28Z</dcterms:modified>
</cp:coreProperties>
</file>