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Hotel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Welcome to Paradise Island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MAK EURASIA LUXURY HOTEL $108 ($̶1̶9̶5̶) - Updated 2023 Prices &amp; Reviews  - Istanbul, Turki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17" y="572898"/>
            <a:ext cx="5641218" cy="35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38722" y="4134924"/>
            <a:ext cx="60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My micro service is a hotel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3818898" y="4569337"/>
            <a:ext cx="453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 am the owner of the hotel and will show you the steps to book a room in my luxurious establishment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0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tel Reception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55" y="1602298"/>
            <a:ext cx="4787216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4341" y="1602298"/>
            <a:ext cx="482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You will need to follow the procedure when booking in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08684" y="2567031"/>
            <a:ext cx="3640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Filing in personal info 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Picking an Available room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Tell the receptionist about your stay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Put in your bank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Paying the Amount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6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hotel reservation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27" y="872138"/>
            <a:ext cx="3519510" cy="498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9684" y="1350628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Filling in your Personal Information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83517" y="2117733"/>
            <a:ext cx="4009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You will need to enter your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Title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Name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Number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Phone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ID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GB" dirty="0" smtClean="0"/>
              <a:t>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2180" y="4395831"/>
            <a:ext cx="468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There are certain conditions that need to be met while filing this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 hotel booking mistakes (and how to avoid the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3" y="751804"/>
            <a:ext cx="4217619" cy="237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ere we can get the best prices for hotels online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3" y="3380763"/>
            <a:ext cx="4217619" cy="24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6974" y="1216512"/>
            <a:ext cx="24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Booking a Room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68072" y="1941057"/>
            <a:ext cx="447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check our database and we will tell you the available rooms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68072" y="3127267"/>
            <a:ext cx="4530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then be given the option to pick one of the available rooms</a:t>
            </a:r>
            <a:endParaRPr lang="en-GB" dirty="0"/>
          </a:p>
        </p:txBody>
      </p:sp>
      <p:pic>
        <p:nvPicPr>
          <p:cNvPr id="4104" name="Picture 8" descr="Room access cards | Edik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77" y="4154091"/>
            <a:ext cx="2616986" cy="1692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tel Booking Mobile App User Interf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88" y="1588708"/>
            <a:ext cx="5524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4763" y="1174620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Info about your stay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91237" y="1828799"/>
            <a:ext cx="38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need to enter your length of stay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91237" y="2415947"/>
            <a:ext cx="389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 you are okay with the standard rate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91237" y="3271706"/>
            <a:ext cx="380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 that you are okay with the tax rate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91237" y="4202884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us know if you have a discount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accelerate and secure guest payments with Autocharge - Prom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29" y="1465911"/>
            <a:ext cx="4930577" cy="33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5127" y="1803417"/>
            <a:ext cx="42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Bank details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1512" y="2298584"/>
            <a:ext cx="4823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You need to enter your bank details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Bank Number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Name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CVV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GB" dirty="0" smtClean="0"/>
              <a:t>Expired 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ayment options for CultBooking Booking Engine: 1)Pay at Property 2) Cr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30" y="1183299"/>
            <a:ext cx="4944930" cy="38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8120" y="1777939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Paying for your stay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88168" y="2512234"/>
            <a:ext cx="38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need to enter your length of stay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88168" y="3111243"/>
            <a:ext cx="39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standard rate of a room is 100 euro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88168" y="3692334"/>
            <a:ext cx="368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is a 5% tax up for every night that you stay here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88168" y="4579833"/>
            <a:ext cx="406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also enter a discount code to get 20% off.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ample Thank You Letter from Hotel to Guest - Assignment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88" y="1180750"/>
            <a:ext cx="5825776" cy="29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1314" y="4504887"/>
            <a:ext cx="610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Thank You for choosing my hotel </a:t>
            </a:r>
          </a:p>
          <a:p>
            <a:pPr algn="ctr"/>
            <a:r>
              <a:rPr lang="en-GB" dirty="0" smtClean="0"/>
              <a:t>And </a:t>
            </a:r>
          </a:p>
          <a:p>
            <a:pPr algn="ctr"/>
            <a:r>
              <a:rPr lang="en-GB" dirty="0" smtClean="0"/>
              <a:t>Hope you have an amazing stay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6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Garamond</vt:lpstr>
      <vt:lpstr>Wingdings</vt:lpstr>
      <vt:lpstr>Organic</vt:lpstr>
      <vt:lpstr>My Hotel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Hotel</dc:title>
  <dc:creator>connor ngouana</dc:creator>
  <cp:lastModifiedBy>connor ngouana</cp:lastModifiedBy>
  <cp:revision>8</cp:revision>
  <dcterms:created xsi:type="dcterms:W3CDTF">2023-08-24T01:28:55Z</dcterms:created>
  <dcterms:modified xsi:type="dcterms:W3CDTF">2023-08-24T02:38:14Z</dcterms:modified>
</cp:coreProperties>
</file>