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7" r:id="rId3"/>
    <p:sldId id="280" r:id="rId4"/>
    <p:sldId id="279" r:id="rId5"/>
    <p:sldId id="282" r:id="rId6"/>
    <p:sldId id="283" r:id="rId7"/>
    <p:sldId id="284" r:id="rId8"/>
    <p:sldId id="285" r:id="rId9"/>
    <p:sldId id="286" r:id="rId10"/>
    <p:sldId id="259" r:id="rId11"/>
    <p:sldId id="278" r:id="rId12"/>
    <p:sldId id="276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8"/>
    <p:restoredTop sz="91769"/>
  </p:normalViewPr>
  <p:slideViewPr>
    <p:cSldViewPr snapToGrid="0" snapToObjects="1">
      <p:cViewPr>
        <p:scale>
          <a:sx n="100" d="100"/>
          <a:sy n="100" d="100"/>
        </p:scale>
        <p:origin x="24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5621B-D168-6543-8665-3597DD04D028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EA021-A136-7342-9764-5428CFE3B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0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modern-person-young-copyspace-2446997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ixabay.com/photos/business-woman-business-man-business-2071342/" TargetMode="External"/><Relationship Id="rId5" Type="http://schemas.openxmlformats.org/officeDocument/2006/relationships/hyperlink" Target="https://pixabay.com/photos/male-black-and-white-portrait-face-4494498/" TargetMode="External"/><Relationship Id="rId4" Type="http://schemas.openxmlformats.org/officeDocument/2006/relationships/hyperlink" Target="https://pixabay.com/photos/girl-glasses-studio-tenderness-4352423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modern-person-young-copyspace-2446997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ixabay.com/photos/business-woman-business-man-business-2071342/" TargetMode="External"/><Relationship Id="rId5" Type="http://schemas.openxmlformats.org/officeDocument/2006/relationships/hyperlink" Target="https://pixabay.com/photos/male-black-and-white-portrait-face-4494498/" TargetMode="External"/><Relationship Id="rId4" Type="http://schemas.openxmlformats.org/officeDocument/2006/relationships/hyperlink" Target="https://pixabay.com/photos/girl-glasses-studio-tenderness-4352423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modern-person-young-copyspace-2446997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ixabay.com/photos/business-woman-business-man-business-2071342/" TargetMode="External"/><Relationship Id="rId5" Type="http://schemas.openxmlformats.org/officeDocument/2006/relationships/hyperlink" Target="https://pixabay.com/photos/male-black-and-white-portrait-face-4494498/" TargetMode="External"/><Relationship Id="rId4" Type="http://schemas.openxmlformats.org/officeDocument/2006/relationships/hyperlink" Target="https://pixabay.com/photos/girl-glasses-studio-tenderness-4352423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modern-person-young-copyspace-2446997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ixabay.com/photos/business-woman-business-man-business-2071342/" TargetMode="External"/><Relationship Id="rId5" Type="http://schemas.openxmlformats.org/officeDocument/2006/relationships/hyperlink" Target="https://pixabay.com/photos/male-black-and-white-portrait-face-4494498/" TargetMode="External"/><Relationship Id="rId4" Type="http://schemas.openxmlformats.org/officeDocument/2006/relationships/hyperlink" Target="https://pixabay.com/photos/girl-glasses-studio-tenderness-4352423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modern-person-young-copyspace-2446997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ixabay.com/photos/business-woman-business-man-business-2071342/" TargetMode="External"/><Relationship Id="rId5" Type="http://schemas.openxmlformats.org/officeDocument/2006/relationships/hyperlink" Target="https://pixabay.com/photos/male-black-and-white-portrait-face-4494498/" TargetMode="External"/><Relationship Id="rId4" Type="http://schemas.openxmlformats.org/officeDocument/2006/relationships/hyperlink" Target="https://pixabay.com/photos/girl-glasses-studio-tenderness-4352423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modern-person-young-copyspace-2446997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ixabay.com/photos/business-woman-business-man-business-2071342/" TargetMode="External"/><Relationship Id="rId5" Type="http://schemas.openxmlformats.org/officeDocument/2006/relationships/hyperlink" Target="https://pixabay.com/photos/male-black-and-white-portrait-face-4494498/" TargetMode="External"/><Relationship Id="rId4" Type="http://schemas.openxmlformats.org/officeDocument/2006/relationships/hyperlink" Target="https://pixabay.com/photos/girl-glasses-studio-tenderness-4352423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modern-person-young-copyspace-2446997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ixabay.com/photos/business-woman-business-man-business-2071342/" TargetMode="External"/><Relationship Id="rId5" Type="http://schemas.openxmlformats.org/officeDocument/2006/relationships/hyperlink" Target="https://pixabay.com/photos/male-black-and-white-portrait-face-4494498/" TargetMode="External"/><Relationship Id="rId4" Type="http://schemas.openxmlformats.org/officeDocument/2006/relationships/hyperlink" Target="https://pixabay.com/photos/girl-glasses-studio-tenderness-4352423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modern-person-young-copyspace-2446997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ixabay.com/photos/business-woman-business-man-business-2071342/" TargetMode="External"/><Relationship Id="rId5" Type="http://schemas.openxmlformats.org/officeDocument/2006/relationships/hyperlink" Target="https://pixabay.com/photos/male-black-and-white-portrait-face-4494498/" TargetMode="External"/><Relationship Id="rId4" Type="http://schemas.openxmlformats.org/officeDocument/2006/relationships/hyperlink" Target="https://pixabay.com/photos/girl-glasses-studio-tenderness-4352423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modern-person-young-copyspace-2446997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ixabay.com/photos/business-woman-business-man-business-2071342/" TargetMode="External"/><Relationship Id="rId5" Type="http://schemas.openxmlformats.org/officeDocument/2006/relationships/hyperlink" Target="https://pixabay.com/photos/male-black-and-white-portrait-face-4494498/" TargetMode="External"/><Relationship Id="rId4" Type="http://schemas.openxmlformats.org/officeDocument/2006/relationships/hyperlink" Target="https://pixabay.com/photos/girl-glasses-studio-tenderness-4352423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modern-person-young-copyspace-2446997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ixabay.com/photos/business-woman-business-man-business-2071342/" TargetMode="External"/><Relationship Id="rId5" Type="http://schemas.openxmlformats.org/officeDocument/2006/relationships/hyperlink" Target="https://pixabay.com/photos/male-black-and-white-portrait-face-4494498/" TargetMode="External"/><Relationship Id="rId4" Type="http://schemas.openxmlformats.org/officeDocument/2006/relationships/hyperlink" Target="https://pixabay.com/photos/girl-glasses-studio-tenderness-4352423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modern-person-young-copyspace-2446997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ixabay.com/photos/business-woman-business-man-business-2071342/" TargetMode="External"/><Relationship Id="rId5" Type="http://schemas.openxmlformats.org/officeDocument/2006/relationships/hyperlink" Target="https://pixabay.com/photos/male-black-and-white-portrait-face-4494498/" TargetMode="External"/><Relationship Id="rId4" Type="http://schemas.openxmlformats.org/officeDocument/2006/relationships/hyperlink" Target="https://pixabay.com/photos/girl-glasses-studio-tenderness-4352423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modern-person-young-copyspace-2446997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ixabay.com/photos/business-woman-business-man-business-2071342/" TargetMode="External"/><Relationship Id="rId5" Type="http://schemas.openxmlformats.org/officeDocument/2006/relationships/hyperlink" Target="https://pixabay.com/photos/male-black-and-white-portrait-face-4494498/" TargetMode="External"/><Relationship Id="rId4" Type="http://schemas.openxmlformats.org/officeDocument/2006/relationships/hyperlink" Target="https://pixabay.com/photos/girl-glasses-studio-tenderness-4352423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https://pixabay.com/photos/modern-person-young-copyspace-2446997/</a:t>
            </a:r>
            <a:endParaRPr lang="en-US" dirty="0"/>
          </a:p>
          <a:p>
            <a:r>
              <a:rPr lang="en-US" dirty="0">
                <a:hlinkClick r:id="rId4"/>
              </a:rPr>
              <a:t>https://pixabay.com/photos/girl-glasses-studio-tenderness-4352423/</a:t>
            </a:r>
            <a:endParaRPr lang="en-US" dirty="0"/>
          </a:p>
          <a:p>
            <a:r>
              <a:rPr lang="en-US" dirty="0">
                <a:hlinkClick r:id="rId5"/>
              </a:rPr>
              <a:t>https://pixabay.com/photos/male-black-and-white-portrait-face-4494498/</a:t>
            </a:r>
            <a:endParaRPr lang="en-US" dirty="0"/>
          </a:p>
          <a:p>
            <a:r>
              <a:rPr lang="en-US" dirty="0">
                <a:hlinkClick r:id="rId6"/>
              </a:rPr>
              <a:t>https://pixabay.com/photos/business-woman-business-man-business-2071342/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98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https://pixabay.com/photos/modern-person-young-copyspace-2446997/</a:t>
            </a:r>
            <a:endParaRPr lang="en-US" dirty="0"/>
          </a:p>
          <a:p>
            <a:r>
              <a:rPr lang="en-US" dirty="0">
                <a:hlinkClick r:id="rId4"/>
              </a:rPr>
              <a:t>https://pixabay.com/photos/girl-glasses-studio-tenderness-4352423/</a:t>
            </a:r>
            <a:endParaRPr lang="en-US" dirty="0"/>
          </a:p>
          <a:p>
            <a:r>
              <a:rPr lang="en-US" dirty="0">
                <a:hlinkClick r:id="rId5"/>
              </a:rPr>
              <a:t>https://pixabay.com/photos/male-black-and-white-portrait-face-4494498/</a:t>
            </a:r>
            <a:endParaRPr lang="en-US" dirty="0"/>
          </a:p>
          <a:p>
            <a:r>
              <a:rPr lang="en-US" dirty="0">
                <a:hlinkClick r:id="rId6"/>
              </a:rPr>
              <a:t>https://pixabay.com/photos/business-woman-business-man-business-2071342/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10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https://pixabay.com/photos/modern-person-young-copyspace-2446997/</a:t>
            </a:r>
            <a:endParaRPr lang="en-US" dirty="0"/>
          </a:p>
          <a:p>
            <a:r>
              <a:rPr lang="en-US" dirty="0">
                <a:hlinkClick r:id="rId4"/>
              </a:rPr>
              <a:t>https://pixabay.com/photos/girl-glasses-studio-tenderness-4352423/</a:t>
            </a:r>
            <a:endParaRPr lang="en-US" dirty="0"/>
          </a:p>
          <a:p>
            <a:r>
              <a:rPr lang="en-US" dirty="0">
                <a:hlinkClick r:id="rId5"/>
              </a:rPr>
              <a:t>https://pixabay.com/photos/male-black-and-white-portrait-face-4494498/</a:t>
            </a:r>
            <a:endParaRPr lang="en-US" dirty="0"/>
          </a:p>
          <a:p>
            <a:r>
              <a:rPr lang="en-US" dirty="0">
                <a:hlinkClick r:id="rId6"/>
              </a:rPr>
              <a:t>https://pixabay.com/photos/business-woman-business-man-business-2071342/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12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https://pixabay.com/photos/modern-person-young-copyspace-2446997/</a:t>
            </a:r>
            <a:endParaRPr lang="en-US" dirty="0"/>
          </a:p>
          <a:p>
            <a:r>
              <a:rPr lang="en-US" dirty="0">
                <a:hlinkClick r:id="rId4"/>
              </a:rPr>
              <a:t>https://pixabay.com/photos/girl-glasses-studio-tenderness-4352423/</a:t>
            </a:r>
            <a:endParaRPr lang="en-US" dirty="0"/>
          </a:p>
          <a:p>
            <a:r>
              <a:rPr lang="en-US" dirty="0">
                <a:hlinkClick r:id="rId5"/>
              </a:rPr>
              <a:t>https://pixabay.com/photos/male-black-and-white-portrait-face-4494498/</a:t>
            </a:r>
            <a:endParaRPr lang="en-US" dirty="0"/>
          </a:p>
          <a:p>
            <a:r>
              <a:rPr lang="en-US" dirty="0">
                <a:hlinkClick r:id="rId6"/>
              </a:rPr>
              <a:t>https://pixabay.com/photos/business-woman-business-man-business-2071342/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3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https://pixabay.com/photos/modern-person-young-copyspace-2446997/</a:t>
            </a:r>
            <a:endParaRPr lang="en-US" dirty="0"/>
          </a:p>
          <a:p>
            <a:r>
              <a:rPr lang="en-US" dirty="0">
                <a:hlinkClick r:id="rId4"/>
              </a:rPr>
              <a:t>https://pixabay.com/photos/girl-glasses-studio-tenderness-4352423/</a:t>
            </a:r>
            <a:endParaRPr lang="en-US" dirty="0"/>
          </a:p>
          <a:p>
            <a:r>
              <a:rPr lang="en-US" dirty="0">
                <a:hlinkClick r:id="rId5"/>
              </a:rPr>
              <a:t>https://pixabay.com/photos/male-black-and-white-portrait-face-4494498/</a:t>
            </a:r>
            <a:endParaRPr lang="en-US" dirty="0"/>
          </a:p>
          <a:p>
            <a:r>
              <a:rPr lang="en-US" dirty="0">
                <a:hlinkClick r:id="rId6"/>
              </a:rPr>
              <a:t>https://pixabay.com/photos/business-woman-business-man-business-2071342/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8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https://pixabay.com/photos/modern-person-young-copyspace-2446997/</a:t>
            </a:r>
            <a:endParaRPr lang="en-US" dirty="0"/>
          </a:p>
          <a:p>
            <a:r>
              <a:rPr lang="en-US" dirty="0">
                <a:hlinkClick r:id="rId4"/>
              </a:rPr>
              <a:t>https://pixabay.com/photos/girl-glasses-studio-tenderness-4352423/</a:t>
            </a:r>
            <a:endParaRPr lang="en-US" dirty="0"/>
          </a:p>
          <a:p>
            <a:r>
              <a:rPr lang="en-US" dirty="0">
                <a:hlinkClick r:id="rId5"/>
              </a:rPr>
              <a:t>https://pixabay.com/photos/male-black-and-white-portrait-face-4494498/</a:t>
            </a:r>
            <a:endParaRPr lang="en-US" dirty="0"/>
          </a:p>
          <a:p>
            <a:r>
              <a:rPr lang="en-US" dirty="0">
                <a:hlinkClick r:id="rId6"/>
              </a:rPr>
              <a:t>https://pixabay.com/photos/business-woman-business-man-business-2071342/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4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https://pixabay.com/photos/modern-person-young-copyspace-2446997/</a:t>
            </a:r>
            <a:endParaRPr lang="en-US" dirty="0"/>
          </a:p>
          <a:p>
            <a:r>
              <a:rPr lang="en-US" dirty="0">
                <a:hlinkClick r:id="rId4"/>
              </a:rPr>
              <a:t>https://pixabay.com/photos/girl-glasses-studio-tenderness-4352423/</a:t>
            </a:r>
            <a:endParaRPr lang="en-US" dirty="0"/>
          </a:p>
          <a:p>
            <a:r>
              <a:rPr lang="en-US" dirty="0">
                <a:hlinkClick r:id="rId5"/>
              </a:rPr>
              <a:t>https://pixabay.com/photos/male-black-and-white-portrait-face-4494498/</a:t>
            </a:r>
            <a:endParaRPr lang="en-US" dirty="0"/>
          </a:p>
          <a:p>
            <a:r>
              <a:rPr lang="en-US" dirty="0">
                <a:hlinkClick r:id="rId6"/>
              </a:rPr>
              <a:t>https://pixabay.com/photos/business-woman-business-man-business-2071342/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7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https://pixabay.com/photos/modern-person-young-copyspace-2446997/</a:t>
            </a:r>
            <a:endParaRPr lang="en-US" dirty="0"/>
          </a:p>
          <a:p>
            <a:r>
              <a:rPr lang="en-US" dirty="0">
                <a:hlinkClick r:id="rId4"/>
              </a:rPr>
              <a:t>https://pixabay.com/photos/girl-glasses-studio-tenderness-4352423/</a:t>
            </a:r>
            <a:endParaRPr lang="en-US" dirty="0"/>
          </a:p>
          <a:p>
            <a:r>
              <a:rPr lang="en-US" dirty="0">
                <a:hlinkClick r:id="rId5"/>
              </a:rPr>
              <a:t>https://pixabay.com/photos/male-black-and-white-portrait-face-4494498/</a:t>
            </a:r>
            <a:endParaRPr lang="en-US" dirty="0"/>
          </a:p>
          <a:p>
            <a:r>
              <a:rPr lang="en-US" dirty="0">
                <a:hlinkClick r:id="rId6"/>
              </a:rPr>
              <a:t>https://pixabay.com/photos/business-woman-business-man-business-2071342/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7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https://pixabay.com/photos/modern-person-young-copyspace-2446997/</a:t>
            </a:r>
            <a:endParaRPr lang="en-US" dirty="0"/>
          </a:p>
          <a:p>
            <a:r>
              <a:rPr lang="en-US" dirty="0">
                <a:hlinkClick r:id="rId4"/>
              </a:rPr>
              <a:t>https://pixabay.com/photos/girl-glasses-studio-tenderness-4352423/</a:t>
            </a:r>
            <a:endParaRPr lang="en-US" dirty="0"/>
          </a:p>
          <a:p>
            <a:r>
              <a:rPr lang="en-US" dirty="0">
                <a:hlinkClick r:id="rId5"/>
              </a:rPr>
              <a:t>https://pixabay.com/photos/male-black-and-white-portrait-face-4494498/</a:t>
            </a:r>
            <a:endParaRPr lang="en-US" dirty="0"/>
          </a:p>
          <a:p>
            <a:r>
              <a:rPr lang="en-US" dirty="0">
                <a:hlinkClick r:id="rId6"/>
              </a:rPr>
              <a:t>https://pixabay.com/photos/business-woman-business-man-business-2071342/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16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https://pixabay.com/photos/modern-person-young-copyspace-2446997/</a:t>
            </a:r>
            <a:endParaRPr lang="en-US" dirty="0"/>
          </a:p>
          <a:p>
            <a:r>
              <a:rPr lang="en-US" dirty="0">
                <a:hlinkClick r:id="rId4"/>
              </a:rPr>
              <a:t>https://pixabay.com/photos/girl-glasses-studio-tenderness-4352423/</a:t>
            </a:r>
            <a:endParaRPr lang="en-US" dirty="0"/>
          </a:p>
          <a:p>
            <a:r>
              <a:rPr lang="en-US" dirty="0">
                <a:hlinkClick r:id="rId5"/>
              </a:rPr>
              <a:t>https://pixabay.com/photos/male-black-and-white-portrait-face-4494498/</a:t>
            </a:r>
            <a:endParaRPr lang="en-US" dirty="0"/>
          </a:p>
          <a:p>
            <a:r>
              <a:rPr lang="en-US" dirty="0">
                <a:hlinkClick r:id="rId6"/>
              </a:rPr>
              <a:t>https://pixabay.com/photos/business-woman-business-man-business-2071342/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40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https://pixabay.com/photos/modern-person-young-copyspace-2446997/</a:t>
            </a:r>
            <a:endParaRPr lang="en-US" dirty="0"/>
          </a:p>
          <a:p>
            <a:r>
              <a:rPr lang="en-US" dirty="0">
                <a:hlinkClick r:id="rId4"/>
              </a:rPr>
              <a:t>https://pixabay.com/photos/girl-glasses-studio-tenderness-4352423/</a:t>
            </a:r>
            <a:endParaRPr lang="en-US" dirty="0"/>
          </a:p>
          <a:p>
            <a:r>
              <a:rPr lang="en-US" dirty="0">
                <a:hlinkClick r:id="rId5"/>
              </a:rPr>
              <a:t>https://pixabay.com/photos/male-black-and-white-portrait-face-4494498/</a:t>
            </a:r>
            <a:endParaRPr lang="en-US" dirty="0"/>
          </a:p>
          <a:p>
            <a:r>
              <a:rPr lang="en-US" dirty="0">
                <a:hlinkClick r:id="rId6"/>
              </a:rPr>
              <a:t>https://pixabay.com/photos/business-woman-business-man-business-2071342/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43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https://pixabay.com/photos/modern-person-young-copyspace-2446997/</a:t>
            </a:r>
            <a:endParaRPr lang="en-US" dirty="0"/>
          </a:p>
          <a:p>
            <a:r>
              <a:rPr lang="en-US" dirty="0">
                <a:hlinkClick r:id="rId4"/>
              </a:rPr>
              <a:t>https://pixabay.com/photos/girl-glasses-studio-tenderness-4352423/</a:t>
            </a:r>
            <a:endParaRPr lang="en-US" dirty="0"/>
          </a:p>
          <a:p>
            <a:r>
              <a:rPr lang="en-US" dirty="0">
                <a:hlinkClick r:id="rId5"/>
              </a:rPr>
              <a:t>https://pixabay.com/photos/male-black-and-white-portrait-face-4494498/</a:t>
            </a:r>
            <a:endParaRPr lang="en-US" dirty="0"/>
          </a:p>
          <a:p>
            <a:r>
              <a:rPr lang="en-US" dirty="0">
                <a:hlinkClick r:id="rId6"/>
              </a:rPr>
              <a:t>https://pixabay.com/photos/business-woman-business-man-business-2071342/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5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8259-A34A-9148-9684-A141BC029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47CED-439C-2A45-9B92-7CD8AA68F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01C3B-BCC9-9248-8C8A-FA16913F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80BA7-B4E7-664A-8258-24136E98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C13A-B12D-664B-8E93-B0D39957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5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B3A9A5-1C2B-5F48-97DD-F1A02F4CEA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96236" y="2931804"/>
            <a:ext cx="1755648" cy="175564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35767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ion and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213F38D-B843-894C-A210-AB9978CC9E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075" y="1338263"/>
            <a:ext cx="5062538" cy="223678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B2CADB96-1611-F141-BC66-F60A7A541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12683" y="1338263"/>
            <a:ext cx="5062538" cy="223678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9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213F38D-B843-894C-A210-AB9978CC9E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075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62498374-8C88-3748-8F54-BD0D00DF05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15659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74227CE3-9247-4346-B075-44239131F1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31015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80924EFC-1647-8B44-B5E5-017A002C07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46599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34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71B4E-0CE4-E745-847B-9C4F53AB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EDB68-0986-A544-971E-E52A5AD3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BDCA8-A05F-044E-8DD0-C0362FA6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02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2849-B92B-AC40-8A12-22A0E903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9490-3639-594B-AB68-E409446B0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0A852-62A8-864A-8299-91A03E78C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C0AEE-5EB0-1B4B-ACC0-9AB21057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56DB2-07E2-104D-8199-454011C5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35EA-2EC9-AC4B-8043-A1AA4E63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2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177E-4664-BE4E-BBD0-972A8342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8DBA4-8A5D-EF4B-BE7E-610C30D1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09A3F-5526-F74F-875C-9400F40A8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D93DD-6706-F544-AAF7-1803C9FB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F38CB-3B23-ED49-9700-BAD58DA5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4393D-DBEB-CA44-BAFA-0E2EA3C9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85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3B76-0940-FB4B-A217-90C5EED4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56600-8AB7-0C48-86EC-EAFE094A9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CE19-CEBF-9149-8DBD-B1FD8035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9E291-74F5-7546-A730-60350675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CDCC7-C688-4E49-BCA4-6A3FC8CA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25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FE9C4-76C1-C14A-B804-2B60BE1D2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E318D-EEDD-6E47-AD19-40641E5E8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34C08-EEDC-B244-BDBC-D6D9AE2C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BA16C-E024-1B48-B2DE-E60C9333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3F6E7-7FC6-834F-AB90-66481434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9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E9E8-0A71-7C47-ABF1-80E49AFC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1C3C-2007-8840-8090-4D8AF9A5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1078-2C8A-EF4A-9DD4-65016F8D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01037-45D3-E740-9B5F-3E045555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EF74-831F-D049-BD0D-0A3F1D39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7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33B0-3B7F-5A4C-87B6-23F82040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0B393-58DC-4A49-B329-7B9F168C5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8ECF9-6187-894F-A355-1D876CDD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C379A-51D8-6C4A-95F0-D103C880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B2B8A-B5C9-824D-92E3-A4E89B81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DD6E-4BF1-3448-99E2-9ACBFF20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1D883-6D84-9E4A-890E-C8BBBED74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8A4DB-5F0E-6842-888A-4AC3E1419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2AC2C-C2C6-A649-B389-F39F96B8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A84B2-FC30-8A41-8C6E-B30F0784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7F0B6-8AF3-2B49-9AD4-F8A4B2F7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7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0F86-85E8-BD41-B1D1-7333676D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8F0CB-64FD-8C44-8E69-7DD106C82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F67A6-2F1A-6948-B79A-72DEDA634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611EB-8F31-FD48-8159-9B4D721FF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E954A-7514-3440-A717-87BFD6042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CBA8D-3147-4E42-BE30-A437612C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05715-9952-074A-AFEB-6EC812BC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75F54-FB81-4C4B-952A-9E193526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4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A8749F9-A5B8-4649-9597-B7E8BCEFD7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0863" y="1390650"/>
            <a:ext cx="5153025" cy="4525963"/>
          </a:xfrm>
          <a:prstGeom prst="snip2DiagRect">
            <a:avLst>
              <a:gd name="adj1" fmla="val 0"/>
              <a:gd name="adj2" fmla="val 38653"/>
            </a:avLst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198721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200295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E4D5E1-C5CF-674B-A013-D02332FFD1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9320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0" name="Picture Placeholder 3">
            <a:extLst>
              <a:ext uri="{FF2B5EF4-FFF2-40B4-BE49-F238E27FC236}">
                <a16:creationId xmlns:a16="http://schemas.microsoft.com/office/drawing/2014/main" id="{401F51C3-6515-DD4C-881E-EC8997140B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67531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1" name="Picture Placeholder 3">
            <a:extLst>
              <a:ext uri="{FF2B5EF4-FFF2-40B4-BE49-F238E27FC236}">
                <a16:creationId xmlns:a16="http://schemas.microsoft.com/office/drawing/2014/main" id="{93B755BF-A35C-A64A-9308-6F4F0B387F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8962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2" name="Picture Placeholder 3">
            <a:extLst>
              <a:ext uri="{FF2B5EF4-FFF2-40B4-BE49-F238E27FC236}">
                <a16:creationId xmlns:a16="http://schemas.microsoft.com/office/drawing/2014/main" id="{20158B37-D6D4-6B46-8034-3D23857341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10393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0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(Individu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B3A9A5-1C2B-5F48-97DD-F1A02F4CEA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867" y="1426479"/>
            <a:ext cx="4463146" cy="4463146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373271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E3216-D780-1C4A-9A0A-F0E5B99F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537F4-7423-1644-9965-26C7AC101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BFD53-2C5F-1F45-AD64-B0AE535A0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902A-3F81-3A4E-8971-76C48C16248C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8A8D9-B56C-3446-A027-7496C937D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7A4CF-88B3-1148-B3AA-E9F8D7144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0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62" r:id="rId9"/>
    <p:sldLayoutId id="2147483665" r:id="rId10"/>
    <p:sldLayoutId id="2147483663" r:id="rId11"/>
    <p:sldLayoutId id="214748366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WERPOINT TEMPLATE">
            <a:extLst>
              <a:ext uri="{FF2B5EF4-FFF2-40B4-BE49-F238E27FC236}">
                <a16:creationId xmlns:a16="http://schemas.microsoft.com/office/drawing/2014/main" id="{D8299945-B0C6-F341-B142-FDD535ABA9BE}"/>
              </a:ext>
            </a:extLst>
          </p:cNvPr>
          <p:cNvSpPr/>
          <p:nvPr/>
        </p:nvSpPr>
        <p:spPr>
          <a:xfrm>
            <a:off x="5169415" y="3643623"/>
            <a:ext cx="1890518" cy="420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1700" spc="170" dirty="0">
                <a:solidFill>
                  <a:schemeClr val="bg1"/>
                </a:solidFill>
              </a:rPr>
              <a:t>By Connor Wall</a:t>
            </a:r>
            <a:endParaRPr sz="1700" spc="170" dirty="0">
              <a:solidFill>
                <a:schemeClr val="bg1"/>
              </a:solidFill>
            </a:endParaRPr>
          </a:p>
        </p:txBody>
      </p:sp>
      <p:sp>
        <p:nvSpPr>
          <p:cNvPr id="5" name="Circle">
            <a:extLst>
              <a:ext uri="{FF2B5EF4-FFF2-40B4-BE49-F238E27FC236}">
                <a16:creationId xmlns:a16="http://schemas.microsoft.com/office/drawing/2014/main" id="{19632DE1-5329-4549-8EAD-E3907D320E77}"/>
              </a:ext>
            </a:extLst>
          </p:cNvPr>
          <p:cNvSpPr/>
          <p:nvPr/>
        </p:nvSpPr>
        <p:spPr>
          <a:xfrm>
            <a:off x="3396783" y="4615816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EC8E5BA3-4FB7-1D4E-8357-DFEF1D6AEABD}"/>
              </a:ext>
            </a:extLst>
          </p:cNvPr>
          <p:cNvSpPr/>
          <p:nvPr/>
        </p:nvSpPr>
        <p:spPr>
          <a:xfrm>
            <a:off x="3701541" y="4920574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0ABBD63A-6D8F-4644-AA61-986E882F3330}"/>
              </a:ext>
            </a:extLst>
          </p:cNvPr>
          <p:cNvSpPr/>
          <p:nvPr/>
        </p:nvSpPr>
        <p:spPr>
          <a:xfrm>
            <a:off x="0" y="2838060"/>
            <a:ext cx="3265956" cy="1794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21600" y="20321"/>
                </a:moveTo>
                <a:cubicBezTo>
                  <a:pt x="21600" y="20321"/>
                  <a:pt x="16562" y="18842"/>
                  <a:pt x="12398" y="8781"/>
                </a:cubicBezTo>
                <a:cubicBezTo>
                  <a:pt x="8235" y="-1279"/>
                  <a:pt x="3134" y="-529"/>
                  <a:pt x="0" y="692"/>
                </a:cubicBezTo>
                <a:lnTo>
                  <a:pt x="0" y="11196"/>
                </a:lnTo>
                <a:cubicBezTo>
                  <a:pt x="0" y="11196"/>
                  <a:pt x="3956" y="4904"/>
                  <a:pt x="9569" y="11196"/>
                </a:cubicBezTo>
                <a:cubicBezTo>
                  <a:pt x="15183" y="17487"/>
                  <a:pt x="16008" y="19984"/>
                  <a:pt x="21600" y="20321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4D53FC7C-EEC0-EE44-92B3-74952B271780}"/>
              </a:ext>
            </a:extLst>
          </p:cNvPr>
          <p:cNvSpPr/>
          <p:nvPr/>
        </p:nvSpPr>
        <p:spPr>
          <a:xfrm>
            <a:off x="0" y="273012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A5133688-E5D9-4D45-ABE9-665B00A4CF29}"/>
              </a:ext>
            </a:extLst>
          </p:cNvPr>
          <p:cNvSpPr/>
          <p:nvPr/>
        </p:nvSpPr>
        <p:spPr>
          <a:xfrm>
            <a:off x="9415754" y="2126958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37EA29DA-D695-9648-A5C1-9EE588E68FB6}"/>
              </a:ext>
            </a:extLst>
          </p:cNvPr>
          <p:cNvSpPr/>
          <p:nvPr/>
        </p:nvSpPr>
        <p:spPr>
          <a:xfrm>
            <a:off x="9993524" y="3098374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E16CCB1B-3075-144D-88BC-748E29BE37F9}"/>
              </a:ext>
            </a:extLst>
          </p:cNvPr>
          <p:cNvSpPr/>
          <p:nvPr/>
        </p:nvSpPr>
        <p:spPr>
          <a:xfrm>
            <a:off x="7606253" y="0"/>
            <a:ext cx="4582166" cy="3561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0"/>
                  <a:pt x="2035" y="7046"/>
                  <a:pt x="11298" y="6308"/>
                </a:cubicBezTo>
                <a:cubicBezTo>
                  <a:pt x="20561" y="5570"/>
                  <a:pt x="21600" y="21600"/>
                  <a:pt x="21600" y="21600"/>
                </a:cubicBezTo>
                <a:lnTo>
                  <a:pt x="21600" y="0"/>
                </a:lnTo>
                <a:cubicBezTo>
                  <a:pt x="21600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54000">
                <a:schemeClr val="accent6"/>
              </a:gs>
              <a:gs pos="99000">
                <a:schemeClr val="accent1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1A61CB3E-40D0-664F-BCD6-2007912CFB87}"/>
              </a:ext>
            </a:extLst>
          </p:cNvPr>
          <p:cNvSpPr/>
          <p:nvPr/>
        </p:nvSpPr>
        <p:spPr>
          <a:xfrm>
            <a:off x="8209420" y="0"/>
            <a:ext cx="3983203" cy="3095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0"/>
                  <a:pt x="2035" y="7046"/>
                  <a:pt x="11298" y="6308"/>
                </a:cubicBezTo>
                <a:cubicBezTo>
                  <a:pt x="20561" y="5570"/>
                  <a:pt x="21600" y="21600"/>
                  <a:pt x="21600" y="21600"/>
                </a:cubicBezTo>
                <a:lnTo>
                  <a:pt x="21600" y="0"/>
                </a:lnTo>
                <a:cubicBezTo>
                  <a:pt x="21600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72000">
                <a:schemeClr val="accent6"/>
              </a:gs>
              <a:gs pos="99000">
                <a:schemeClr val="accent1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B8BA669A-BE5A-5845-94C6-A05066180BB1}"/>
              </a:ext>
            </a:extLst>
          </p:cNvPr>
          <p:cNvSpPr/>
          <p:nvPr/>
        </p:nvSpPr>
        <p:spPr>
          <a:xfrm>
            <a:off x="0" y="0"/>
            <a:ext cx="5438535" cy="199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50" extrusionOk="0">
                <a:moveTo>
                  <a:pt x="0" y="12912"/>
                </a:moveTo>
                <a:cubicBezTo>
                  <a:pt x="0" y="12912"/>
                  <a:pt x="3444" y="21600"/>
                  <a:pt x="8853" y="17595"/>
                </a:cubicBezTo>
                <a:cubicBezTo>
                  <a:pt x="13537" y="14127"/>
                  <a:pt x="16451" y="0"/>
                  <a:pt x="21600" y="0"/>
                </a:cubicBezTo>
                <a:lnTo>
                  <a:pt x="0" y="0"/>
                </a:lnTo>
                <a:cubicBezTo>
                  <a:pt x="0" y="0"/>
                  <a:pt x="0" y="12912"/>
                  <a:pt x="0" y="12912"/>
                </a:cubicBezTo>
                <a:close/>
              </a:path>
            </a:pathLst>
          </a:custGeom>
          <a:gradFill>
            <a:gsLst>
              <a:gs pos="20000">
                <a:schemeClr val="accent5"/>
              </a:gs>
              <a:gs pos="72000">
                <a:schemeClr val="accent6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410638C9-8DEB-FB4E-B6FA-B16B02219F80}"/>
              </a:ext>
            </a:extLst>
          </p:cNvPr>
          <p:cNvSpPr/>
          <p:nvPr/>
        </p:nvSpPr>
        <p:spPr>
          <a:xfrm>
            <a:off x="0" y="0"/>
            <a:ext cx="5438535" cy="151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50" extrusionOk="0">
                <a:moveTo>
                  <a:pt x="0" y="12912"/>
                </a:moveTo>
                <a:cubicBezTo>
                  <a:pt x="0" y="12912"/>
                  <a:pt x="3444" y="21600"/>
                  <a:pt x="8853" y="17595"/>
                </a:cubicBezTo>
                <a:cubicBezTo>
                  <a:pt x="13537" y="14127"/>
                  <a:pt x="16451" y="0"/>
                  <a:pt x="21600" y="0"/>
                </a:cubicBezTo>
                <a:lnTo>
                  <a:pt x="0" y="0"/>
                </a:lnTo>
                <a:cubicBezTo>
                  <a:pt x="0" y="0"/>
                  <a:pt x="0" y="12912"/>
                  <a:pt x="0" y="1291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62000">
                <a:schemeClr val="accent6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434AC708-E741-F448-A00C-5C9E8EC97206}"/>
              </a:ext>
            </a:extLst>
          </p:cNvPr>
          <p:cNvSpPr/>
          <p:nvPr/>
        </p:nvSpPr>
        <p:spPr>
          <a:xfrm>
            <a:off x="5815799" y="2444414"/>
            <a:ext cx="557583" cy="310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49" y="19425"/>
                </a:moveTo>
                <a:cubicBezTo>
                  <a:pt x="6149" y="14812"/>
                  <a:pt x="8235" y="11059"/>
                  <a:pt x="10800" y="11059"/>
                </a:cubicBezTo>
                <a:cubicBezTo>
                  <a:pt x="13365" y="11059"/>
                  <a:pt x="15451" y="14812"/>
                  <a:pt x="15451" y="19425"/>
                </a:cubicBezTo>
                <a:lnTo>
                  <a:pt x="15451" y="21600"/>
                </a:lnTo>
                <a:lnTo>
                  <a:pt x="21600" y="21600"/>
                </a:lnTo>
                <a:lnTo>
                  <a:pt x="21600" y="19425"/>
                </a:lnTo>
                <a:cubicBezTo>
                  <a:pt x="21600" y="8714"/>
                  <a:pt x="16755" y="0"/>
                  <a:pt x="10800" y="0"/>
                </a:cubicBezTo>
                <a:cubicBezTo>
                  <a:pt x="4845" y="0"/>
                  <a:pt x="0" y="8714"/>
                  <a:pt x="0" y="19425"/>
                </a:cubicBezTo>
                <a:lnTo>
                  <a:pt x="0" y="21600"/>
                </a:lnTo>
                <a:lnTo>
                  <a:pt x="6149" y="21600"/>
                </a:lnTo>
                <a:cubicBezTo>
                  <a:pt x="6149" y="21600"/>
                  <a:pt x="6149" y="19425"/>
                  <a:pt x="6149" y="1942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5B94A877-4DF6-8E47-A642-5E828134BA5F}"/>
              </a:ext>
            </a:extLst>
          </p:cNvPr>
          <p:cNvSpPr/>
          <p:nvPr/>
        </p:nvSpPr>
        <p:spPr>
          <a:xfrm>
            <a:off x="5815799" y="4247566"/>
            <a:ext cx="557583" cy="309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451" y="2174"/>
                </a:moveTo>
                <a:cubicBezTo>
                  <a:pt x="15451" y="6787"/>
                  <a:pt x="13365" y="10540"/>
                  <a:pt x="10800" y="10540"/>
                </a:cubicBezTo>
                <a:cubicBezTo>
                  <a:pt x="8235" y="10540"/>
                  <a:pt x="6149" y="6787"/>
                  <a:pt x="6149" y="2174"/>
                </a:cubicBezTo>
                <a:lnTo>
                  <a:pt x="6149" y="0"/>
                </a:lnTo>
                <a:lnTo>
                  <a:pt x="0" y="0"/>
                </a:lnTo>
                <a:lnTo>
                  <a:pt x="0" y="2174"/>
                </a:lnTo>
                <a:cubicBezTo>
                  <a:pt x="0" y="12886"/>
                  <a:pt x="4845" y="21600"/>
                  <a:pt x="10800" y="21600"/>
                </a:cubicBezTo>
                <a:cubicBezTo>
                  <a:pt x="16755" y="21600"/>
                  <a:pt x="21600" y="12886"/>
                  <a:pt x="21600" y="2174"/>
                </a:cubicBezTo>
                <a:lnTo>
                  <a:pt x="21600" y="0"/>
                </a:lnTo>
                <a:lnTo>
                  <a:pt x="15451" y="0"/>
                </a:lnTo>
                <a:cubicBezTo>
                  <a:pt x="15451" y="0"/>
                  <a:pt x="15451" y="2174"/>
                  <a:pt x="15451" y="217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D15C9C89-B95B-F948-870D-5CBED96AC186}"/>
              </a:ext>
            </a:extLst>
          </p:cNvPr>
          <p:cNvSpPr/>
          <p:nvPr/>
        </p:nvSpPr>
        <p:spPr>
          <a:xfrm>
            <a:off x="5498344" y="2126958"/>
            <a:ext cx="1192495" cy="627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75" y="20525"/>
                </a:moveTo>
                <a:cubicBezTo>
                  <a:pt x="2875" y="12221"/>
                  <a:pt x="6430" y="5464"/>
                  <a:pt x="10800" y="5464"/>
                </a:cubicBezTo>
                <a:cubicBezTo>
                  <a:pt x="15170" y="5464"/>
                  <a:pt x="18725" y="12221"/>
                  <a:pt x="18725" y="20525"/>
                </a:cubicBezTo>
                <a:lnTo>
                  <a:pt x="18725" y="21600"/>
                </a:lnTo>
                <a:lnTo>
                  <a:pt x="21600" y="21600"/>
                </a:lnTo>
                <a:lnTo>
                  <a:pt x="21600" y="20526"/>
                </a:lnTo>
                <a:cubicBezTo>
                  <a:pt x="21600" y="9190"/>
                  <a:pt x="16765" y="0"/>
                  <a:pt x="10800" y="0"/>
                </a:cubicBezTo>
                <a:cubicBezTo>
                  <a:pt x="4835" y="0"/>
                  <a:pt x="0" y="9190"/>
                  <a:pt x="0" y="20526"/>
                </a:cubicBezTo>
                <a:lnTo>
                  <a:pt x="0" y="21600"/>
                </a:lnTo>
                <a:lnTo>
                  <a:pt x="2875" y="21600"/>
                </a:lnTo>
                <a:cubicBezTo>
                  <a:pt x="2875" y="21600"/>
                  <a:pt x="2875" y="20525"/>
                  <a:pt x="2875" y="20525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C4DBDFA0-6E7E-7F47-96E6-6D0D8943EAB6}"/>
              </a:ext>
            </a:extLst>
          </p:cNvPr>
          <p:cNvSpPr/>
          <p:nvPr/>
        </p:nvSpPr>
        <p:spPr>
          <a:xfrm>
            <a:off x="5498344" y="4247566"/>
            <a:ext cx="1192495" cy="627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5" y="1074"/>
                </a:moveTo>
                <a:cubicBezTo>
                  <a:pt x="18725" y="9379"/>
                  <a:pt x="15170" y="16136"/>
                  <a:pt x="10800" y="16136"/>
                </a:cubicBezTo>
                <a:cubicBezTo>
                  <a:pt x="6430" y="16136"/>
                  <a:pt x="2875" y="9379"/>
                  <a:pt x="2875" y="1074"/>
                </a:cubicBezTo>
                <a:lnTo>
                  <a:pt x="2875" y="0"/>
                </a:lnTo>
                <a:lnTo>
                  <a:pt x="0" y="0"/>
                </a:lnTo>
                <a:lnTo>
                  <a:pt x="0" y="1074"/>
                </a:lnTo>
                <a:cubicBezTo>
                  <a:pt x="0" y="12410"/>
                  <a:pt x="4835" y="21600"/>
                  <a:pt x="10800" y="21600"/>
                </a:cubicBezTo>
                <a:cubicBezTo>
                  <a:pt x="16765" y="21600"/>
                  <a:pt x="21600" y="12410"/>
                  <a:pt x="21600" y="1074"/>
                </a:cubicBezTo>
                <a:lnTo>
                  <a:pt x="21600" y="0"/>
                </a:lnTo>
                <a:lnTo>
                  <a:pt x="18725" y="0"/>
                </a:lnTo>
                <a:cubicBezTo>
                  <a:pt x="18725" y="0"/>
                  <a:pt x="18725" y="1074"/>
                  <a:pt x="18725" y="107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93773CB2-6E1A-E646-9EE8-D30DFE31D1D0}"/>
              </a:ext>
            </a:extLst>
          </p:cNvPr>
          <p:cNvSpPr/>
          <p:nvPr/>
        </p:nvSpPr>
        <p:spPr>
          <a:xfrm>
            <a:off x="0" y="4888828"/>
            <a:ext cx="4837981" cy="1969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17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19701" y="20270"/>
                  <a:pt x="17558" y="17275"/>
                  <a:pt x="15237" y="11597"/>
                </a:cubicBezTo>
                <a:cubicBezTo>
                  <a:pt x="11859" y="3335"/>
                  <a:pt x="8153" y="0"/>
                  <a:pt x="4768" y="0"/>
                </a:cubicBezTo>
                <a:cubicBezTo>
                  <a:pt x="3071" y="0"/>
                  <a:pt x="1453" y="840"/>
                  <a:pt x="0" y="2317"/>
                </a:cubicBezTo>
              </a:path>
            </a:pathLst>
          </a:custGeom>
          <a:gradFill>
            <a:gsLst>
              <a:gs pos="0">
                <a:schemeClr val="accent5"/>
              </a:gs>
              <a:gs pos="18000">
                <a:schemeClr val="accent4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3EC478AC-9CAE-A147-BB9C-4C083D7F2FE2}"/>
              </a:ext>
            </a:extLst>
          </p:cNvPr>
          <p:cNvSpPr/>
          <p:nvPr/>
        </p:nvSpPr>
        <p:spPr>
          <a:xfrm>
            <a:off x="0" y="5250728"/>
            <a:ext cx="4837981" cy="1606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17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19701" y="20270"/>
                  <a:pt x="17558" y="17275"/>
                  <a:pt x="15237" y="11597"/>
                </a:cubicBezTo>
                <a:cubicBezTo>
                  <a:pt x="11859" y="3335"/>
                  <a:pt x="8153" y="0"/>
                  <a:pt x="4768" y="0"/>
                </a:cubicBezTo>
                <a:cubicBezTo>
                  <a:pt x="3071" y="0"/>
                  <a:pt x="1453" y="840"/>
                  <a:pt x="0" y="2317"/>
                </a:cubicBezTo>
              </a:path>
            </a:pathLst>
          </a:custGeom>
          <a:gradFill>
            <a:gsLst>
              <a:gs pos="32000">
                <a:schemeClr val="accent5"/>
              </a:gs>
              <a:gs pos="70000">
                <a:schemeClr val="accent4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8A00D71E-4685-1F4A-8E4D-E91E3125B95F}"/>
              </a:ext>
            </a:extLst>
          </p:cNvPr>
          <p:cNvSpPr/>
          <p:nvPr/>
        </p:nvSpPr>
        <p:spPr>
          <a:xfrm>
            <a:off x="0" y="4145980"/>
            <a:ext cx="12190322" cy="2708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gradFill>
            <a:gsLst>
              <a:gs pos="63000">
                <a:schemeClr val="accent2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6858F449-3528-504B-9FCB-297FE1D9C496}"/>
              </a:ext>
            </a:extLst>
          </p:cNvPr>
          <p:cNvSpPr/>
          <p:nvPr/>
        </p:nvSpPr>
        <p:spPr>
          <a:xfrm>
            <a:off x="0" y="4869780"/>
            <a:ext cx="12190322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gradFill>
            <a:gsLst>
              <a:gs pos="13000">
                <a:schemeClr val="accent2"/>
              </a:gs>
              <a:gs pos="84000">
                <a:schemeClr val="accent3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2B0A527E-40E3-E349-87A6-5EBEA79689FC}"/>
              </a:ext>
            </a:extLst>
          </p:cNvPr>
          <p:cNvSpPr/>
          <p:nvPr/>
        </p:nvSpPr>
        <p:spPr>
          <a:xfrm>
            <a:off x="4012648" y="3822174"/>
            <a:ext cx="480166" cy="5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198" y="21600"/>
                </a:lnTo>
                <a:cubicBezTo>
                  <a:pt x="536" y="21600"/>
                  <a:pt x="0" y="16766"/>
                  <a:pt x="0" y="10800"/>
                </a:cubicBezTo>
                <a:lnTo>
                  <a:pt x="0" y="10800"/>
                </a:lnTo>
                <a:cubicBezTo>
                  <a:pt x="0" y="4837"/>
                  <a:pt x="536" y="0"/>
                  <a:pt x="1198" y="0"/>
                </a:cubicBez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EC49FF84-7E48-794C-9B55-C2DE963C3441}"/>
              </a:ext>
            </a:extLst>
          </p:cNvPr>
          <p:cNvSpPr/>
          <p:nvPr/>
        </p:nvSpPr>
        <p:spPr>
          <a:xfrm>
            <a:off x="4241216" y="3936459"/>
            <a:ext cx="252481" cy="5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279" y="21600"/>
                </a:lnTo>
                <a:cubicBezTo>
                  <a:pt x="1021" y="21600"/>
                  <a:pt x="0" y="16766"/>
                  <a:pt x="0" y="10803"/>
                </a:cubicBezTo>
                <a:lnTo>
                  <a:pt x="0" y="10803"/>
                </a:lnTo>
                <a:cubicBezTo>
                  <a:pt x="0" y="4837"/>
                  <a:pt x="1021" y="0"/>
                  <a:pt x="2279" y="0"/>
                </a:cubicBez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9DCA946F-877B-4141-B526-B09D3C304877}"/>
              </a:ext>
            </a:extLst>
          </p:cNvPr>
          <p:cNvSpPr/>
          <p:nvPr/>
        </p:nvSpPr>
        <p:spPr>
          <a:xfrm>
            <a:off x="7739585" y="3822174"/>
            <a:ext cx="480166" cy="5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0402" y="21600"/>
                </a:lnTo>
                <a:cubicBezTo>
                  <a:pt x="21063" y="21600"/>
                  <a:pt x="21600" y="16766"/>
                  <a:pt x="21600" y="10800"/>
                </a:cubicBezTo>
                <a:lnTo>
                  <a:pt x="21600" y="10800"/>
                </a:lnTo>
                <a:cubicBezTo>
                  <a:pt x="21600" y="4837"/>
                  <a:pt x="21063" y="0"/>
                  <a:pt x="20402" y="0"/>
                </a:cubicBezTo>
                <a:lnTo>
                  <a:pt x="0" y="0"/>
                </a:lnTo>
                <a:cubicBezTo>
                  <a:pt x="0" y="0"/>
                  <a:pt x="0" y="21600"/>
                  <a:pt x="0" y="216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1A05DF56-A631-234D-9EAB-B60C494B63CC}"/>
              </a:ext>
            </a:extLst>
          </p:cNvPr>
          <p:cNvSpPr/>
          <p:nvPr/>
        </p:nvSpPr>
        <p:spPr>
          <a:xfrm>
            <a:off x="7739585" y="3936459"/>
            <a:ext cx="252478" cy="5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9321" y="21600"/>
                </a:lnTo>
                <a:cubicBezTo>
                  <a:pt x="20579" y="21600"/>
                  <a:pt x="21600" y="16766"/>
                  <a:pt x="21600" y="10803"/>
                </a:cubicBezTo>
                <a:lnTo>
                  <a:pt x="21600" y="10803"/>
                </a:lnTo>
                <a:cubicBezTo>
                  <a:pt x="21600" y="4837"/>
                  <a:pt x="20579" y="0"/>
                  <a:pt x="19321" y="0"/>
                </a:cubicBezTo>
                <a:lnTo>
                  <a:pt x="0" y="0"/>
                </a:lnTo>
                <a:cubicBezTo>
                  <a:pt x="0" y="0"/>
                  <a:pt x="0" y="21600"/>
                  <a:pt x="0" y="2160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" name="Circle">
            <a:extLst>
              <a:ext uri="{FF2B5EF4-FFF2-40B4-BE49-F238E27FC236}">
                <a16:creationId xmlns:a16="http://schemas.microsoft.com/office/drawing/2014/main" id="{A873A07C-79AA-CF4F-8B3B-5D5D9302BA52}"/>
              </a:ext>
            </a:extLst>
          </p:cNvPr>
          <p:cNvSpPr/>
          <p:nvPr/>
        </p:nvSpPr>
        <p:spPr>
          <a:xfrm>
            <a:off x="2139656" y="324440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0" name="Circle">
            <a:extLst>
              <a:ext uri="{FF2B5EF4-FFF2-40B4-BE49-F238E27FC236}">
                <a16:creationId xmlns:a16="http://schemas.microsoft.com/office/drawing/2014/main" id="{47DB69DD-111D-994C-9ABA-1E3CBDEFE612}"/>
              </a:ext>
            </a:extLst>
          </p:cNvPr>
          <p:cNvSpPr/>
          <p:nvPr/>
        </p:nvSpPr>
        <p:spPr>
          <a:xfrm>
            <a:off x="2266638" y="3377736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" name="Circle">
            <a:extLst>
              <a:ext uri="{FF2B5EF4-FFF2-40B4-BE49-F238E27FC236}">
                <a16:creationId xmlns:a16="http://schemas.microsoft.com/office/drawing/2014/main" id="{6DA80171-607D-B540-B99D-08F34AB18993}"/>
              </a:ext>
            </a:extLst>
          </p:cNvPr>
          <p:cNvSpPr/>
          <p:nvPr/>
        </p:nvSpPr>
        <p:spPr>
          <a:xfrm>
            <a:off x="10628437" y="1898389"/>
            <a:ext cx="283609" cy="283606"/>
          </a:xfrm>
          <a:prstGeom prst="ellipse">
            <a:avLst/>
          </a:prstGeom>
          <a:solidFill>
            <a:schemeClr val="accent5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2" name="Circle">
            <a:extLst>
              <a:ext uri="{FF2B5EF4-FFF2-40B4-BE49-F238E27FC236}">
                <a16:creationId xmlns:a16="http://schemas.microsoft.com/office/drawing/2014/main" id="{E3205EDD-E21A-794F-8DE6-F23494F703A8}"/>
              </a:ext>
            </a:extLst>
          </p:cNvPr>
          <p:cNvSpPr/>
          <p:nvPr/>
        </p:nvSpPr>
        <p:spPr>
          <a:xfrm>
            <a:off x="10723674" y="1993626"/>
            <a:ext cx="93625" cy="93619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Circle">
            <a:extLst>
              <a:ext uri="{FF2B5EF4-FFF2-40B4-BE49-F238E27FC236}">
                <a16:creationId xmlns:a16="http://schemas.microsoft.com/office/drawing/2014/main" id="{E3A3E211-8A7C-6345-A1E3-9CA0AEF902F8}"/>
              </a:ext>
            </a:extLst>
          </p:cNvPr>
          <p:cNvSpPr/>
          <p:nvPr/>
        </p:nvSpPr>
        <p:spPr>
          <a:xfrm>
            <a:off x="4349152" y="1257128"/>
            <a:ext cx="377993" cy="377994"/>
          </a:xfrm>
          <a:prstGeom prst="ellipse">
            <a:avLst/>
          </a:prstGeom>
          <a:solidFill>
            <a:schemeClr val="accent3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4" name="Circle">
            <a:extLst>
              <a:ext uri="{FF2B5EF4-FFF2-40B4-BE49-F238E27FC236}">
                <a16:creationId xmlns:a16="http://schemas.microsoft.com/office/drawing/2014/main" id="{4625A429-1F1A-BD4D-85B1-2D89A8C9CEC1}"/>
              </a:ext>
            </a:extLst>
          </p:cNvPr>
          <p:cNvSpPr/>
          <p:nvPr/>
        </p:nvSpPr>
        <p:spPr>
          <a:xfrm>
            <a:off x="4476134" y="1384110"/>
            <a:ext cx="124778" cy="124781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" name="Circle">
            <a:extLst>
              <a:ext uri="{FF2B5EF4-FFF2-40B4-BE49-F238E27FC236}">
                <a16:creationId xmlns:a16="http://schemas.microsoft.com/office/drawing/2014/main" id="{61D6E3CF-EFD0-8240-9C52-D05087470CA1}"/>
              </a:ext>
            </a:extLst>
          </p:cNvPr>
          <p:cNvSpPr/>
          <p:nvPr/>
        </p:nvSpPr>
        <p:spPr>
          <a:xfrm>
            <a:off x="8977665" y="2596793"/>
            <a:ext cx="647710" cy="647710"/>
          </a:xfrm>
          <a:prstGeom prst="ellipse">
            <a:avLst/>
          </a:prstGeom>
          <a:solidFill>
            <a:schemeClr val="accent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D53602B6-9052-AF47-A243-181550952052}"/>
              </a:ext>
            </a:extLst>
          </p:cNvPr>
          <p:cNvSpPr/>
          <p:nvPr/>
        </p:nvSpPr>
        <p:spPr>
          <a:xfrm>
            <a:off x="9193535" y="2819013"/>
            <a:ext cx="213824" cy="213816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1C8DEDF9-BA2D-024D-84B2-42314882625F}"/>
              </a:ext>
            </a:extLst>
          </p:cNvPr>
          <p:cNvSpPr/>
          <p:nvPr/>
        </p:nvSpPr>
        <p:spPr>
          <a:xfrm>
            <a:off x="0" y="0"/>
            <a:ext cx="11523664" cy="1861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60000">
                <a:schemeClr val="accent4"/>
              </a:gs>
              <a:gs pos="100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7FA04B2C-BC14-6642-874F-1BC8D9AD5D15}"/>
              </a:ext>
            </a:extLst>
          </p:cNvPr>
          <p:cNvSpPr/>
          <p:nvPr/>
        </p:nvSpPr>
        <p:spPr>
          <a:xfrm>
            <a:off x="0" y="0"/>
            <a:ext cx="11523664" cy="1183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8000">
                <a:schemeClr val="accent4"/>
              </a:gs>
              <a:gs pos="76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POWERPOINT TEMPLATE">
            <a:extLst>
              <a:ext uri="{FF2B5EF4-FFF2-40B4-BE49-F238E27FC236}">
                <a16:creationId xmlns:a16="http://schemas.microsoft.com/office/drawing/2014/main" id="{DCDA0217-FA6E-2341-BD2B-C1AA7FDC5C84}"/>
              </a:ext>
            </a:extLst>
          </p:cNvPr>
          <p:cNvSpPr/>
          <p:nvPr/>
        </p:nvSpPr>
        <p:spPr>
          <a:xfrm>
            <a:off x="4695213" y="2783612"/>
            <a:ext cx="2838919" cy="1123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6800" dirty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Quipu</a:t>
            </a:r>
            <a:endParaRPr sz="6800" spc="17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1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Screenplay Revisions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21024F9-AAB9-2041-B6B2-D2D9D13F9894}"/>
              </a:ext>
            </a:extLst>
          </p:cNvPr>
          <p:cNvSpPr txBox="1"/>
          <p:nvPr/>
        </p:nvSpPr>
        <p:spPr>
          <a:xfrm>
            <a:off x="2130970" y="1437347"/>
            <a:ext cx="59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56086-E0B8-F44D-97AA-B3258F2F123B}"/>
              </a:ext>
            </a:extLst>
          </p:cNvPr>
          <p:cNvSpPr txBox="1"/>
          <p:nvPr/>
        </p:nvSpPr>
        <p:spPr>
          <a:xfrm>
            <a:off x="584200" y="1437347"/>
            <a:ext cx="106172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Consistent tone and formal for each character.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More reaction to dead family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More traditional linear chain of events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Artist – Diver relationship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Backstory and worldbuilding — showing with The artist dialogue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Fewer portal events</a:t>
            </a:r>
            <a:endParaRPr lang="en-US" sz="40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C07252-E471-CE41-9A45-E57632B7B91D}"/>
              </a:ext>
            </a:extLst>
          </p:cNvPr>
          <p:cNvSpPr/>
          <p:nvPr/>
        </p:nvSpPr>
        <p:spPr>
          <a:xfrm>
            <a:off x="550189" y="789441"/>
            <a:ext cx="4979754" cy="157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396C251-F0FC-3C42-95D2-D5456E0E3309}"/>
              </a:ext>
            </a:extLst>
          </p:cNvPr>
          <p:cNvSpPr/>
          <p:nvPr/>
        </p:nvSpPr>
        <p:spPr>
          <a:xfrm>
            <a:off x="463924" y="6128657"/>
            <a:ext cx="10650390" cy="642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Storyboards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21024F9-AAB9-2041-B6B2-D2D9D13F9894}"/>
              </a:ext>
            </a:extLst>
          </p:cNvPr>
          <p:cNvSpPr txBox="1"/>
          <p:nvPr/>
        </p:nvSpPr>
        <p:spPr>
          <a:xfrm>
            <a:off x="2130970" y="1437347"/>
            <a:ext cx="59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C07252-E471-CE41-9A45-E57632B7B91D}"/>
              </a:ext>
            </a:extLst>
          </p:cNvPr>
          <p:cNvSpPr/>
          <p:nvPr/>
        </p:nvSpPr>
        <p:spPr>
          <a:xfrm>
            <a:off x="550189" y="789441"/>
            <a:ext cx="4979754" cy="157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396C251-F0FC-3C42-95D2-D5456E0E3309}"/>
              </a:ext>
            </a:extLst>
          </p:cNvPr>
          <p:cNvSpPr/>
          <p:nvPr/>
        </p:nvSpPr>
        <p:spPr>
          <a:xfrm>
            <a:off x="463924" y="6128657"/>
            <a:ext cx="10650390" cy="642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text, kitchen appliance, stove&#10;&#10;Description automatically generated">
            <a:extLst>
              <a:ext uri="{FF2B5EF4-FFF2-40B4-BE49-F238E27FC236}">
                <a16:creationId xmlns:a16="http://schemas.microsoft.com/office/drawing/2014/main" id="{21FBE06B-D35A-D24A-94A2-C4588435D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008"/>
          <a:stretch/>
        </p:blipFill>
        <p:spPr>
          <a:xfrm>
            <a:off x="225705" y="1115797"/>
            <a:ext cx="4699000" cy="3184889"/>
          </a:xfrm>
          <a:prstGeom prst="rect">
            <a:avLst/>
          </a:prstGeom>
        </p:spPr>
      </p:pic>
      <p:pic>
        <p:nvPicPr>
          <p:cNvPr id="12" name="Picture 11" descr="A picture containing text, kitchen appliance, appliance, stove&#10;&#10;Description automatically generated">
            <a:extLst>
              <a:ext uri="{FF2B5EF4-FFF2-40B4-BE49-F238E27FC236}">
                <a16:creationId xmlns:a16="http://schemas.microsoft.com/office/drawing/2014/main" id="{F7790688-4E0F-2549-BF56-F891DC80D4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433"/>
          <a:stretch/>
        </p:blipFill>
        <p:spPr>
          <a:xfrm>
            <a:off x="5102217" y="1126866"/>
            <a:ext cx="4642428" cy="31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Takeways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21024F9-AAB9-2041-B6B2-D2D9D13F9894}"/>
              </a:ext>
            </a:extLst>
          </p:cNvPr>
          <p:cNvSpPr txBox="1"/>
          <p:nvPr/>
        </p:nvSpPr>
        <p:spPr>
          <a:xfrm>
            <a:off x="2130970" y="1437347"/>
            <a:ext cx="59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56086-E0B8-F44D-97AA-B3258F2F123B}"/>
              </a:ext>
            </a:extLst>
          </p:cNvPr>
          <p:cNvSpPr txBox="1"/>
          <p:nvPr/>
        </p:nvSpPr>
        <p:spPr>
          <a:xfrm>
            <a:off x="584200" y="1437347"/>
            <a:ext cx="1061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C07252-E471-CE41-9A45-E57632B7B91D}"/>
              </a:ext>
            </a:extLst>
          </p:cNvPr>
          <p:cNvSpPr/>
          <p:nvPr/>
        </p:nvSpPr>
        <p:spPr>
          <a:xfrm>
            <a:off x="550189" y="789441"/>
            <a:ext cx="4979754" cy="157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396C251-F0FC-3C42-95D2-D5456E0E3309}"/>
              </a:ext>
            </a:extLst>
          </p:cNvPr>
          <p:cNvSpPr/>
          <p:nvPr/>
        </p:nvSpPr>
        <p:spPr>
          <a:xfrm>
            <a:off x="463924" y="6128657"/>
            <a:ext cx="10650390" cy="642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B79296-8875-2644-8C6E-07B68AB0B504}"/>
              </a:ext>
            </a:extLst>
          </p:cNvPr>
          <p:cNvSpPr txBox="1"/>
          <p:nvPr/>
        </p:nvSpPr>
        <p:spPr>
          <a:xfrm>
            <a:off x="584200" y="1437347"/>
            <a:ext cx="106172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Character driven vs environmental driven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Worldbuilding using cultural references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Illustrating shots vs beats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Using real life experience + reference material for natural characters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80913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21024F9-AAB9-2041-B6B2-D2D9D13F9894}"/>
              </a:ext>
            </a:extLst>
          </p:cNvPr>
          <p:cNvSpPr txBox="1"/>
          <p:nvPr/>
        </p:nvSpPr>
        <p:spPr>
          <a:xfrm>
            <a:off x="2130970" y="1437347"/>
            <a:ext cx="59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56086-E0B8-F44D-97AA-B3258F2F123B}"/>
              </a:ext>
            </a:extLst>
          </p:cNvPr>
          <p:cNvSpPr txBox="1"/>
          <p:nvPr/>
        </p:nvSpPr>
        <p:spPr>
          <a:xfrm>
            <a:off x="584200" y="1437347"/>
            <a:ext cx="10617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C07252-E471-CE41-9A45-E57632B7B91D}"/>
              </a:ext>
            </a:extLst>
          </p:cNvPr>
          <p:cNvSpPr/>
          <p:nvPr/>
        </p:nvSpPr>
        <p:spPr>
          <a:xfrm>
            <a:off x="550189" y="789441"/>
            <a:ext cx="4979754" cy="157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396C251-F0FC-3C42-95D2-D5456E0E3309}"/>
              </a:ext>
            </a:extLst>
          </p:cNvPr>
          <p:cNvSpPr/>
          <p:nvPr/>
        </p:nvSpPr>
        <p:spPr>
          <a:xfrm>
            <a:off x="463924" y="6128657"/>
            <a:ext cx="10650390" cy="642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B79296-8875-2644-8C6E-07B68AB0B504}"/>
              </a:ext>
            </a:extLst>
          </p:cNvPr>
          <p:cNvSpPr txBox="1"/>
          <p:nvPr/>
        </p:nvSpPr>
        <p:spPr>
          <a:xfrm>
            <a:off x="584200" y="1171932"/>
            <a:ext cx="1061721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Priest backstory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Priests + societal context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How is reality shaped by technology?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How can technology exist within a spiritual framework and become central to religion?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Matte painting + 3D Render -&gt; understand spiritual + mental limits of characters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5130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Comic Revisions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21024F9-AAB9-2041-B6B2-D2D9D13F9894}"/>
              </a:ext>
            </a:extLst>
          </p:cNvPr>
          <p:cNvSpPr txBox="1"/>
          <p:nvPr/>
        </p:nvSpPr>
        <p:spPr>
          <a:xfrm>
            <a:off x="2130970" y="1437347"/>
            <a:ext cx="59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56086-E0B8-F44D-97AA-B3258F2F123B}"/>
              </a:ext>
            </a:extLst>
          </p:cNvPr>
          <p:cNvSpPr txBox="1"/>
          <p:nvPr/>
        </p:nvSpPr>
        <p:spPr>
          <a:xfrm>
            <a:off x="584200" y="1437347"/>
            <a:ext cx="106172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Includes both omniscient and ocean beginning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Condensed dialogue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More showing of priests and surroundings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Physical interpretations of abstract passages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C07252-E471-CE41-9A45-E57632B7B91D}"/>
              </a:ext>
            </a:extLst>
          </p:cNvPr>
          <p:cNvSpPr/>
          <p:nvPr/>
        </p:nvSpPr>
        <p:spPr>
          <a:xfrm>
            <a:off x="550189" y="789441"/>
            <a:ext cx="4979754" cy="157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396C251-F0FC-3C42-95D2-D5456E0E3309}"/>
              </a:ext>
            </a:extLst>
          </p:cNvPr>
          <p:cNvSpPr/>
          <p:nvPr/>
        </p:nvSpPr>
        <p:spPr>
          <a:xfrm>
            <a:off x="463924" y="6128657"/>
            <a:ext cx="10650390" cy="642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5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21024F9-AAB9-2041-B6B2-D2D9D13F9894}"/>
              </a:ext>
            </a:extLst>
          </p:cNvPr>
          <p:cNvSpPr txBox="1"/>
          <p:nvPr/>
        </p:nvSpPr>
        <p:spPr>
          <a:xfrm>
            <a:off x="2130970" y="1437347"/>
            <a:ext cx="59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C07252-E471-CE41-9A45-E57632B7B91D}"/>
              </a:ext>
            </a:extLst>
          </p:cNvPr>
          <p:cNvSpPr/>
          <p:nvPr/>
        </p:nvSpPr>
        <p:spPr>
          <a:xfrm>
            <a:off x="550189" y="789441"/>
            <a:ext cx="4979754" cy="157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396C251-F0FC-3C42-95D2-D5456E0E3309}"/>
              </a:ext>
            </a:extLst>
          </p:cNvPr>
          <p:cNvSpPr/>
          <p:nvPr/>
        </p:nvSpPr>
        <p:spPr>
          <a:xfrm>
            <a:off x="463924" y="6128657"/>
            <a:ext cx="10650390" cy="642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147B22-FB47-DE43-99C5-D1E59BD9A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70" y="348712"/>
            <a:ext cx="8875059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73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21024F9-AAB9-2041-B6B2-D2D9D13F9894}"/>
              </a:ext>
            </a:extLst>
          </p:cNvPr>
          <p:cNvSpPr txBox="1"/>
          <p:nvPr/>
        </p:nvSpPr>
        <p:spPr>
          <a:xfrm>
            <a:off x="2130970" y="1437347"/>
            <a:ext cx="59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C07252-E471-CE41-9A45-E57632B7B91D}"/>
              </a:ext>
            </a:extLst>
          </p:cNvPr>
          <p:cNvSpPr/>
          <p:nvPr/>
        </p:nvSpPr>
        <p:spPr>
          <a:xfrm>
            <a:off x="550189" y="789441"/>
            <a:ext cx="4979754" cy="157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396C251-F0FC-3C42-95D2-D5456E0E3309}"/>
              </a:ext>
            </a:extLst>
          </p:cNvPr>
          <p:cNvSpPr/>
          <p:nvPr/>
        </p:nvSpPr>
        <p:spPr>
          <a:xfrm>
            <a:off x="463924" y="6128657"/>
            <a:ext cx="10650390" cy="642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4704EB-E6F6-504E-B39F-5248E7DF9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70" y="200328"/>
            <a:ext cx="8875059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136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21024F9-AAB9-2041-B6B2-D2D9D13F9894}"/>
              </a:ext>
            </a:extLst>
          </p:cNvPr>
          <p:cNvSpPr txBox="1"/>
          <p:nvPr/>
        </p:nvSpPr>
        <p:spPr>
          <a:xfrm>
            <a:off x="2130970" y="1437347"/>
            <a:ext cx="59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C07252-E471-CE41-9A45-E57632B7B91D}"/>
              </a:ext>
            </a:extLst>
          </p:cNvPr>
          <p:cNvSpPr/>
          <p:nvPr/>
        </p:nvSpPr>
        <p:spPr>
          <a:xfrm>
            <a:off x="550189" y="789441"/>
            <a:ext cx="4979754" cy="157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396C251-F0FC-3C42-95D2-D5456E0E3309}"/>
              </a:ext>
            </a:extLst>
          </p:cNvPr>
          <p:cNvSpPr/>
          <p:nvPr/>
        </p:nvSpPr>
        <p:spPr>
          <a:xfrm>
            <a:off x="463924" y="6128657"/>
            <a:ext cx="10650390" cy="642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EE9318-6856-B545-BEBB-69031E17D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358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21024F9-AAB9-2041-B6B2-D2D9D13F9894}"/>
              </a:ext>
            </a:extLst>
          </p:cNvPr>
          <p:cNvSpPr txBox="1"/>
          <p:nvPr/>
        </p:nvSpPr>
        <p:spPr>
          <a:xfrm>
            <a:off x="2130970" y="1437347"/>
            <a:ext cx="59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C07252-E471-CE41-9A45-E57632B7B91D}"/>
              </a:ext>
            </a:extLst>
          </p:cNvPr>
          <p:cNvSpPr/>
          <p:nvPr/>
        </p:nvSpPr>
        <p:spPr>
          <a:xfrm>
            <a:off x="550189" y="789441"/>
            <a:ext cx="4979754" cy="157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396C251-F0FC-3C42-95D2-D5456E0E3309}"/>
              </a:ext>
            </a:extLst>
          </p:cNvPr>
          <p:cNvSpPr/>
          <p:nvPr/>
        </p:nvSpPr>
        <p:spPr>
          <a:xfrm>
            <a:off x="463924" y="6128657"/>
            <a:ext cx="10650390" cy="642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41F120-D1A0-9F44-8E98-4AA610F6C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70" y="348712"/>
            <a:ext cx="8875059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137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21024F9-AAB9-2041-B6B2-D2D9D13F9894}"/>
              </a:ext>
            </a:extLst>
          </p:cNvPr>
          <p:cNvSpPr txBox="1"/>
          <p:nvPr/>
        </p:nvSpPr>
        <p:spPr>
          <a:xfrm>
            <a:off x="2130970" y="1437347"/>
            <a:ext cx="59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C07252-E471-CE41-9A45-E57632B7B91D}"/>
              </a:ext>
            </a:extLst>
          </p:cNvPr>
          <p:cNvSpPr/>
          <p:nvPr/>
        </p:nvSpPr>
        <p:spPr>
          <a:xfrm>
            <a:off x="550189" y="789441"/>
            <a:ext cx="4979754" cy="157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396C251-F0FC-3C42-95D2-D5456E0E3309}"/>
              </a:ext>
            </a:extLst>
          </p:cNvPr>
          <p:cNvSpPr/>
          <p:nvPr/>
        </p:nvSpPr>
        <p:spPr>
          <a:xfrm>
            <a:off x="463924" y="6128657"/>
            <a:ext cx="10650390" cy="642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BA6635-4297-9841-9304-6B52DB883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70" y="200328"/>
            <a:ext cx="8875059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965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21024F9-AAB9-2041-B6B2-D2D9D13F9894}"/>
              </a:ext>
            </a:extLst>
          </p:cNvPr>
          <p:cNvSpPr txBox="1"/>
          <p:nvPr/>
        </p:nvSpPr>
        <p:spPr>
          <a:xfrm>
            <a:off x="2130970" y="1437347"/>
            <a:ext cx="59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C07252-E471-CE41-9A45-E57632B7B91D}"/>
              </a:ext>
            </a:extLst>
          </p:cNvPr>
          <p:cNvSpPr/>
          <p:nvPr/>
        </p:nvSpPr>
        <p:spPr>
          <a:xfrm>
            <a:off x="550189" y="789441"/>
            <a:ext cx="4979754" cy="157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396C251-F0FC-3C42-95D2-D5456E0E3309}"/>
              </a:ext>
            </a:extLst>
          </p:cNvPr>
          <p:cNvSpPr/>
          <p:nvPr/>
        </p:nvSpPr>
        <p:spPr>
          <a:xfrm>
            <a:off x="463924" y="6128657"/>
            <a:ext cx="10650390" cy="642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47AF03-D914-4346-B116-975392176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70" y="324080"/>
            <a:ext cx="8875059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1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21024F9-AAB9-2041-B6B2-D2D9D13F9894}"/>
              </a:ext>
            </a:extLst>
          </p:cNvPr>
          <p:cNvSpPr txBox="1"/>
          <p:nvPr/>
        </p:nvSpPr>
        <p:spPr>
          <a:xfrm>
            <a:off x="2130970" y="1437347"/>
            <a:ext cx="59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C07252-E471-CE41-9A45-E57632B7B91D}"/>
              </a:ext>
            </a:extLst>
          </p:cNvPr>
          <p:cNvSpPr/>
          <p:nvPr/>
        </p:nvSpPr>
        <p:spPr>
          <a:xfrm>
            <a:off x="550189" y="789441"/>
            <a:ext cx="4979754" cy="157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396C251-F0FC-3C42-95D2-D5456E0E3309}"/>
              </a:ext>
            </a:extLst>
          </p:cNvPr>
          <p:cNvSpPr/>
          <p:nvPr/>
        </p:nvSpPr>
        <p:spPr>
          <a:xfrm>
            <a:off x="463924" y="6128657"/>
            <a:ext cx="10650390" cy="642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CD8AF9-0F04-3945-AABA-0FAC7957C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554" y="242167"/>
            <a:ext cx="8875059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028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30009-Whirlwind PowerPoint Templa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F1B57"/>
      </a:accent1>
      <a:accent2>
        <a:srgbClr val="FFBD00"/>
      </a:accent2>
      <a:accent3>
        <a:srgbClr val="FF005B"/>
      </a:accent3>
      <a:accent4>
        <a:srgbClr val="00EEB3"/>
      </a:accent4>
      <a:accent5>
        <a:srgbClr val="00C5D6"/>
      </a:accent5>
      <a:accent6>
        <a:srgbClr val="236DB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651</Words>
  <Application>Microsoft Macintosh PowerPoint</Application>
  <PresentationFormat>Widescreen</PresentationFormat>
  <Paragraphs>117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Office Theme</vt:lpstr>
      <vt:lpstr>PowerPoint Presentation</vt:lpstr>
      <vt:lpstr>Comic Revisions</vt:lpstr>
      <vt:lpstr>Comic</vt:lpstr>
      <vt:lpstr>Comic</vt:lpstr>
      <vt:lpstr>Comic</vt:lpstr>
      <vt:lpstr>Comic</vt:lpstr>
      <vt:lpstr>Comic</vt:lpstr>
      <vt:lpstr>Comic</vt:lpstr>
      <vt:lpstr>Comic</vt:lpstr>
      <vt:lpstr>Screenplay Revisions</vt:lpstr>
      <vt:lpstr>Storyboards</vt:lpstr>
      <vt:lpstr>Takeways</vt:lpstr>
      <vt:lpstr>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Rezaul Karim</dc:creator>
  <cp:lastModifiedBy>Connor Wall</cp:lastModifiedBy>
  <cp:revision>252</cp:revision>
  <dcterms:created xsi:type="dcterms:W3CDTF">2019-10-14T11:46:54Z</dcterms:created>
  <dcterms:modified xsi:type="dcterms:W3CDTF">2021-12-17T15:47:50Z</dcterms:modified>
</cp:coreProperties>
</file>