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325D-F783-7042-A22A-250BFC435EB5}" type="datetimeFigureOut">
              <a:rPr lang="en-US" smtClean="0"/>
              <a:t>15-10-18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94DE-FA81-0847-8E86-875D8929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9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325D-F783-7042-A22A-250BFC435EB5}" type="datetimeFigureOut">
              <a:rPr lang="en-US" smtClean="0"/>
              <a:t>15-10-18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94DE-FA81-0847-8E86-875D8929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8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325D-F783-7042-A22A-250BFC435EB5}" type="datetimeFigureOut">
              <a:rPr lang="en-US" smtClean="0"/>
              <a:t>15-10-18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94DE-FA81-0847-8E86-875D8929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325D-F783-7042-A22A-250BFC435EB5}" type="datetimeFigureOut">
              <a:rPr lang="en-US" smtClean="0"/>
              <a:t>15-10-18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94DE-FA81-0847-8E86-875D8929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7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325D-F783-7042-A22A-250BFC435EB5}" type="datetimeFigureOut">
              <a:rPr lang="en-US" smtClean="0"/>
              <a:t>15-10-18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94DE-FA81-0847-8E86-875D8929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9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325D-F783-7042-A22A-250BFC435EB5}" type="datetimeFigureOut">
              <a:rPr lang="en-US" smtClean="0"/>
              <a:t>15-10-18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94DE-FA81-0847-8E86-875D8929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0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325D-F783-7042-A22A-250BFC435EB5}" type="datetimeFigureOut">
              <a:rPr lang="en-US" smtClean="0"/>
              <a:t>15-10-18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94DE-FA81-0847-8E86-875D8929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0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325D-F783-7042-A22A-250BFC435EB5}" type="datetimeFigureOut">
              <a:rPr lang="en-US" smtClean="0"/>
              <a:t>15-10-18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94DE-FA81-0847-8E86-875D8929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7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325D-F783-7042-A22A-250BFC435EB5}" type="datetimeFigureOut">
              <a:rPr lang="en-US" smtClean="0"/>
              <a:t>15-10-18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94DE-FA81-0847-8E86-875D8929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2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325D-F783-7042-A22A-250BFC435EB5}" type="datetimeFigureOut">
              <a:rPr lang="en-US" smtClean="0"/>
              <a:t>15-10-18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94DE-FA81-0847-8E86-875D8929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2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325D-F783-7042-A22A-250BFC435EB5}" type="datetimeFigureOut">
              <a:rPr lang="en-US" smtClean="0"/>
              <a:t>15-10-18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94DE-FA81-0847-8E86-875D8929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5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4325D-F783-7042-A22A-250BFC435EB5}" type="datetimeFigureOut">
              <a:rPr lang="en-US" smtClean="0"/>
              <a:t>15-10-18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394DE-FA81-0847-8E86-875D8929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10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56264" y="113961"/>
            <a:ext cx="2360793" cy="7814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Initialize the ADC</a:t>
            </a:r>
          </a:p>
          <a:p>
            <a:pPr algn="ctr"/>
            <a:r>
              <a:rPr lang="en-US" sz="1200" dirty="0" smtClean="0"/>
              <a:t>Initialize the GPIOS</a:t>
            </a:r>
          </a:p>
          <a:p>
            <a:pPr algn="ctr"/>
            <a:r>
              <a:rPr lang="en-US" sz="1200" dirty="0" smtClean="0"/>
              <a:t>Initialize </a:t>
            </a:r>
            <a:r>
              <a:rPr lang="en-US" sz="1200" dirty="0" err="1" smtClean="0"/>
              <a:t>SysTick</a:t>
            </a:r>
            <a:r>
              <a:rPr lang="en-US" sz="1200" dirty="0" smtClean="0"/>
              <a:t> Timer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3239988" y="1171116"/>
            <a:ext cx="2377072" cy="463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Ticks = 1?</a:t>
            </a:r>
            <a:endParaRPr lang="en-US" dirty="0"/>
          </a:p>
        </p:txBody>
      </p:sp>
      <p:sp>
        <p:nvSpPr>
          <p:cNvPr id="6" name="Curved Right Arrow 5"/>
          <p:cNvSpPr/>
          <p:nvPr/>
        </p:nvSpPr>
        <p:spPr>
          <a:xfrm>
            <a:off x="2702060" y="4450168"/>
            <a:ext cx="537925" cy="1009368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rot="10572390">
            <a:off x="5629323" y="1217292"/>
            <a:ext cx="269806" cy="360427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18502" y="1194474"/>
            <a:ext cx="607996" cy="408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9" name="Curved Left Arrow 18"/>
          <p:cNvSpPr/>
          <p:nvPr/>
        </p:nvSpPr>
        <p:spPr>
          <a:xfrm>
            <a:off x="5633336" y="4585546"/>
            <a:ext cx="660671" cy="1714859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56264" y="1998817"/>
            <a:ext cx="2377072" cy="463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Temperature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256903" y="5934109"/>
            <a:ext cx="2377072" cy="463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 Motor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239985" y="5127617"/>
            <a:ext cx="2377072" cy="463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LED Alarm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256264" y="4281671"/>
            <a:ext cx="2377072" cy="617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Filtered Temperature &gt;= Threshold?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256264" y="3555539"/>
            <a:ext cx="2377072" cy="463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Buffer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256266" y="2767621"/>
            <a:ext cx="2377072" cy="4639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Temperature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431123" y="5132669"/>
            <a:ext cx="607996" cy="408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997014" y="4701984"/>
            <a:ext cx="607996" cy="408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997014" y="1653927"/>
            <a:ext cx="607996" cy="408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0" name="Curved Right Arrow 29"/>
          <p:cNvSpPr/>
          <p:nvPr/>
        </p:nvSpPr>
        <p:spPr>
          <a:xfrm>
            <a:off x="2708567" y="1373410"/>
            <a:ext cx="537925" cy="1009368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4298268" y="849547"/>
            <a:ext cx="211657" cy="37748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4310004" y="5572900"/>
            <a:ext cx="211657" cy="37748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4315871" y="3970676"/>
            <a:ext cx="211657" cy="37748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4314549" y="3206421"/>
            <a:ext cx="211657" cy="37748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4306783" y="2425554"/>
            <a:ext cx="211657" cy="37748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Bent Arrow 40"/>
          <p:cNvSpPr/>
          <p:nvPr/>
        </p:nvSpPr>
        <p:spPr>
          <a:xfrm>
            <a:off x="1481597" y="1171116"/>
            <a:ext cx="1775305" cy="2384423"/>
          </a:xfrm>
          <a:prstGeom prst="bentArrow">
            <a:avLst>
              <a:gd name="adj1" fmla="val 7868"/>
              <a:gd name="adj2" fmla="val 9297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Bent Arrow 41"/>
          <p:cNvSpPr/>
          <p:nvPr/>
        </p:nvSpPr>
        <p:spPr>
          <a:xfrm rot="16200000">
            <a:off x="773416" y="3800638"/>
            <a:ext cx="3077703" cy="1856711"/>
          </a:xfrm>
          <a:prstGeom prst="bentArrow">
            <a:avLst>
              <a:gd name="adj1" fmla="val 7868"/>
              <a:gd name="adj2" fmla="val 9297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362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33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McGill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Stein</dc:creator>
  <cp:lastModifiedBy>Connor Stein</cp:lastModifiedBy>
  <cp:revision>4</cp:revision>
  <dcterms:created xsi:type="dcterms:W3CDTF">2015-10-18T18:04:53Z</dcterms:created>
  <dcterms:modified xsi:type="dcterms:W3CDTF">2015-10-18T18:27:47Z</dcterms:modified>
</cp:coreProperties>
</file>