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6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6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0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76B5-47E4-4E8C-8C15-FCE567DC74C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2E48-E60B-4E0E-8C7D-DD4CE3F78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53" y="871728"/>
            <a:ext cx="5125403" cy="518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94576" y="786384"/>
            <a:ext cx="996696" cy="850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5328" y="5202936"/>
            <a:ext cx="996696" cy="850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66453" y="216408"/>
            <a:ext cx="4774883" cy="655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77929" y="5414727"/>
            <a:ext cx="996696" cy="850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3094138">
            <a:off x="5751576" y="5532307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 rot="3077245">
            <a:off x="6118857" y="5406846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地线</a:t>
            </a:r>
          </a:p>
        </p:txBody>
      </p:sp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6099048" y="4846320"/>
            <a:ext cx="227034" cy="313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>
            <a:off x="5816267" y="5044351"/>
            <a:ext cx="144660" cy="2392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26082" y="4672584"/>
            <a:ext cx="345987" cy="3304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3077245">
            <a:off x="6484579" y="5251346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5V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 rot="3199421">
            <a:off x="6272044" y="2461135"/>
            <a:ext cx="1027240" cy="8682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3199421">
            <a:off x="4073252" y="3985526"/>
            <a:ext cx="1488450" cy="8682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rot="3212049">
            <a:off x="3008298" y="4952639"/>
            <a:ext cx="14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控制端口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连电动阀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002024" y="4672584"/>
            <a:ext cx="341376" cy="2162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253481" y="2404872"/>
            <a:ext cx="387855" cy="262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2940048">
            <a:off x="7346557" y="2042699"/>
            <a:ext cx="14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控制端口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连电动阀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 rot="19518178">
            <a:off x="6499075" y="3563457"/>
            <a:ext cx="1076009" cy="8561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440609" y="4370832"/>
            <a:ext cx="642687" cy="11047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046681" y="4347607"/>
            <a:ext cx="212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逻辑控制端口</a:t>
            </a:r>
            <a:endParaRPr lang="en-US" altLang="zh-CN" dirty="0" smtClean="0"/>
          </a:p>
          <a:p>
            <a:r>
              <a:rPr lang="zh-CN" altLang="en-US" dirty="0" smtClean="0"/>
              <a:t>接控制器</a:t>
            </a:r>
            <a:r>
              <a:rPr lang="en-US" altLang="zh-CN" dirty="0" smtClean="0"/>
              <a:t>K0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K1</a:t>
            </a:r>
          </a:p>
          <a:p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7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47" y="1775142"/>
            <a:ext cx="5251450" cy="3582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34640" y="3291840"/>
            <a:ext cx="566928" cy="420624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203704" y="3291840"/>
            <a:ext cx="548640" cy="1828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64273" y="307848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24V</a:t>
            </a:r>
            <a:r>
              <a:rPr lang="zh-CN" altLang="en-US" sz="1400" dirty="0" smtClean="0"/>
              <a:t>电源输入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834640" y="3712464"/>
            <a:ext cx="566928" cy="420624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03704" y="3986784"/>
            <a:ext cx="548640" cy="2926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03760" y="410572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485</a:t>
            </a:r>
            <a:r>
              <a:rPr lang="zh-CN" altLang="en-US" sz="1400" dirty="0" smtClean="0"/>
              <a:t>串口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通讯</a:t>
            </a:r>
            <a:endParaRPr lang="en-US" altLang="zh-CN" sz="1400" dirty="0" smtClean="0"/>
          </a:p>
          <a:p>
            <a:r>
              <a:rPr lang="zh-CN" altLang="en-US" sz="1400" dirty="0" smtClean="0"/>
              <a:t>连控制器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845300" y="4395624"/>
            <a:ext cx="412750" cy="4621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46950" y="4629150"/>
            <a:ext cx="471868" cy="1822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64" y="4669127"/>
            <a:ext cx="162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路配肥流量采集，连涡轮流量计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724079" y="1921185"/>
            <a:ext cx="412750" cy="4621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25729" y="2084861"/>
            <a:ext cx="463550" cy="6985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97596" y="1782916"/>
            <a:ext cx="161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路配肥流量采集，连涡轮流量计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724078" y="2409895"/>
            <a:ext cx="412750" cy="4621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225728" y="2573571"/>
            <a:ext cx="463550" cy="6985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97595" y="2271626"/>
            <a:ext cx="161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路配肥流量采集，连涡轮流量计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724078" y="2862326"/>
            <a:ext cx="412750" cy="4621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185437" y="3127597"/>
            <a:ext cx="553308" cy="46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79893" y="2935695"/>
            <a:ext cx="161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485</a:t>
            </a:r>
            <a:r>
              <a:rPr lang="zh-CN" altLang="en-US" sz="1400" dirty="0" smtClean="0"/>
              <a:t>串口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通讯</a:t>
            </a:r>
            <a:endParaRPr lang="en-US" altLang="zh-CN" sz="1400" dirty="0" smtClean="0"/>
          </a:p>
          <a:p>
            <a:r>
              <a:rPr lang="zh-CN" altLang="en-US" sz="1400" dirty="0" smtClean="0"/>
              <a:t>直连触摸屏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819897" y="3857367"/>
            <a:ext cx="500495" cy="4621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281257" y="4122638"/>
            <a:ext cx="670934" cy="69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75713" y="3930736"/>
            <a:ext cx="14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485</a:t>
            </a:r>
            <a:r>
              <a:rPr lang="zh-CN" altLang="en-US" sz="1400" dirty="0" smtClean="0"/>
              <a:t>串口</a:t>
            </a:r>
            <a:r>
              <a:rPr lang="en-US" altLang="zh-CN" sz="1400" dirty="0"/>
              <a:t>5</a:t>
            </a:r>
            <a:r>
              <a:rPr lang="zh-CN" altLang="en-US" sz="1400" dirty="0" smtClean="0"/>
              <a:t>通讯 直连电磁流量计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6845" r="756" b="4889"/>
          <a:stretch/>
        </p:blipFill>
        <p:spPr>
          <a:xfrm rot="16200000">
            <a:off x="3776472" y="603504"/>
            <a:ext cx="4361688" cy="5367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66744" y="3557016"/>
            <a:ext cx="658368" cy="3931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66744" y="3950208"/>
            <a:ext cx="658368" cy="3931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971800" y="3630168"/>
            <a:ext cx="612648" cy="1234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63694" y="3287267"/>
            <a:ext cx="85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24V</a:t>
            </a:r>
            <a:r>
              <a:rPr lang="zh-CN" altLang="en-US" sz="1400" dirty="0" smtClean="0"/>
              <a:t>电源输入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48000" y="4146804"/>
            <a:ext cx="618744" cy="1965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17972" y="4153388"/>
            <a:ext cx="1055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连网关</a:t>
            </a:r>
            <a:endParaRPr lang="en-US" altLang="zh-CN" sz="1400" dirty="0" smtClean="0"/>
          </a:p>
          <a:p>
            <a:r>
              <a:rPr lang="en-US" altLang="zh-CN" sz="1400" dirty="0" smtClean="0"/>
              <a:t>485</a:t>
            </a:r>
            <a:r>
              <a:rPr lang="zh-CN" altLang="en-US" sz="1400" dirty="0" smtClean="0"/>
              <a:t>串口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总线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84448" y="1856509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3048000" y="1958109"/>
            <a:ext cx="443345" cy="138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33797" y="1379455"/>
            <a:ext cx="78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5V</a:t>
            </a:r>
            <a:r>
              <a:rPr lang="zh-CN" altLang="en-US" sz="1400" dirty="0" smtClean="0"/>
              <a:t>电源输入，驱动继电器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135831" y="1574800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5537" y="1682959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886533" y="3052895"/>
            <a:ext cx="655043" cy="5772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38216" y="1676400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620000" y="1106423"/>
            <a:ext cx="221673" cy="4683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91060" y="555782"/>
            <a:ext cx="180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K0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K1</a:t>
            </a:r>
            <a:r>
              <a:rPr lang="zh-CN" altLang="en-US" sz="1400" dirty="0" smtClean="0"/>
              <a:t>切换手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自动</a:t>
            </a:r>
            <a:endParaRPr lang="en-US" altLang="zh-CN" sz="1400" dirty="0" smtClean="0"/>
          </a:p>
          <a:p>
            <a:r>
              <a:rPr lang="zh-CN" altLang="en-US" sz="1400" dirty="0" smtClean="0"/>
              <a:t>拨到左边自动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655958" y="555782"/>
            <a:ext cx="176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K3</a:t>
            </a:r>
            <a:r>
              <a:rPr lang="zh-CN" altLang="en-US" sz="1400" dirty="0" smtClean="0"/>
              <a:t>切换手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自动</a:t>
            </a:r>
            <a:endParaRPr lang="en-US" altLang="zh-CN" sz="1400" dirty="0" smtClean="0"/>
          </a:p>
          <a:p>
            <a:r>
              <a:rPr lang="zh-CN" altLang="en-US" sz="1400" dirty="0" smtClean="0"/>
              <a:t>拨到左边自动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endCxn id="24" idx="2"/>
          </p:cNvCxnSpPr>
          <p:nvPr/>
        </p:nvCxnSpPr>
        <p:spPr>
          <a:xfrm flipH="1" flipV="1">
            <a:off x="5538216" y="1079002"/>
            <a:ext cx="279677" cy="4957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037484" y="2096655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71489" y="1574799"/>
            <a:ext cx="562679" cy="56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852828" y="914400"/>
            <a:ext cx="0" cy="5541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93164" y="357046"/>
            <a:ext cx="99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手动阀门控制，拨到上面关阀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80338" y="490506"/>
            <a:ext cx="99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手动阀门控制，拨到上面关阀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endCxn id="34" idx="2"/>
          </p:cNvCxnSpPr>
          <p:nvPr/>
        </p:nvCxnSpPr>
        <p:spPr>
          <a:xfrm flipH="1" flipV="1">
            <a:off x="4079286" y="1136837"/>
            <a:ext cx="896251" cy="4708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037484" y="2971604"/>
            <a:ext cx="562679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816291" y="1550328"/>
            <a:ext cx="118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逻辑控制端口</a:t>
            </a:r>
            <a:r>
              <a:rPr lang="en-US" altLang="zh-CN" sz="1400" dirty="0" smtClean="0"/>
              <a:t>K0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K1</a:t>
            </a:r>
            <a:r>
              <a:rPr lang="zh-CN" altLang="en-US" sz="1400" dirty="0" smtClean="0"/>
              <a:t>，接</a:t>
            </a:r>
            <a:r>
              <a:rPr lang="en-US" altLang="zh-CN" sz="1400" dirty="0" smtClean="0"/>
              <a:t>L298N</a:t>
            </a:r>
          </a:p>
          <a:p>
            <a:r>
              <a:rPr lang="en-US" altLang="zh-CN" sz="1400" dirty="0" smtClean="0"/>
              <a:t>IN1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IN2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641080" y="2239818"/>
            <a:ext cx="175211" cy="138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16291" y="3287267"/>
            <a:ext cx="118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逻辑控制端口</a:t>
            </a:r>
            <a:r>
              <a:rPr lang="en-US" altLang="zh-CN" sz="1400" dirty="0" smtClean="0"/>
              <a:t>K2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K3</a:t>
            </a:r>
            <a:r>
              <a:rPr lang="zh-CN" altLang="en-US" sz="1400" dirty="0" smtClean="0"/>
              <a:t>，接</a:t>
            </a:r>
            <a:r>
              <a:rPr lang="en-US" altLang="zh-CN" sz="1400" dirty="0" smtClean="0"/>
              <a:t>L298N</a:t>
            </a:r>
          </a:p>
          <a:p>
            <a:r>
              <a:rPr lang="en-US" altLang="zh-CN" sz="1400" dirty="0" smtClean="0"/>
              <a:t>IN3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IN4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4" idx="2"/>
          </p:cNvCxnSpPr>
          <p:nvPr/>
        </p:nvCxnSpPr>
        <p:spPr>
          <a:xfrm>
            <a:off x="8641080" y="3287268"/>
            <a:ext cx="175211" cy="2075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CGS模拟运行环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724192"/>
            <a:ext cx="7903008" cy="5212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8920" y="1078992"/>
            <a:ext cx="1636776" cy="3931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1280" y="1506944"/>
            <a:ext cx="1978152" cy="788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29200" y="1312164"/>
            <a:ext cx="4535424" cy="3735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68930" y="2778629"/>
            <a:ext cx="658368" cy="3200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67328" y="2539746"/>
            <a:ext cx="658368" cy="3200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24912" y="3456432"/>
            <a:ext cx="1764792" cy="17007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0844" y="894326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1408" y="171637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2181" y="92977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③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90808" y="2371574"/>
            <a:ext cx="32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④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54894" y="2539746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⑤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261617" y="4070366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03390" y="5060548"/>
            <a:ext cx="2823009" cy="4443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056594" y="5181707"/>
            <a:ext cx="68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CGS模拟运行环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9" y="567692"/>
            <a:ext cx="8675076" cy="57218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3673" y="4294909"/>
            <a:ext cx="5818909" cy="960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5164" y="743527"/>
            <a:ext cx="7938654" cy="960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53673" y="3758993"/>
            <a:ext cx="4599709" cy="4756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40619" y="3172691"/>
            <a:ext cx="1851889" cy="1833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41782" y="1889249"/>
            <a:ext cx="7550726" cy="11102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2673" y="3078966"/>
            <a:ext cx="1295400" cy="12159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83331" y="286278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24014" y="229509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60127" y="3096257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3087" y="3682723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④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66947" y="3758993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⑤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60180" y="4774883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⑥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CGS模拟运行环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17" y="584199"/>
            <a:ext cx="8832094" cy="58254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1309" y="1200727"/>
            <a:ext cx="2124364" cy="17826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673" y="1200727"/>
            <a:ext cx="2133599" cy="17826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61309" y="4655127"/>
            <a:ext cx="3149600" cy="8866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10909" y="4655127"/>
            <a:ext cx="5429917" cy="8866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493164" y="1200727"/>
            <a:ext cx="42476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93164" y="1200727"/>
            <a:ext cx="0" cy="18565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161309" y="3057236"/>
            <a:ext cx="43318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61309" y="3057236"/>
            <a:ext cx="0" cy="151476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61309" y="4572000"/>
            <a:ext cx="85795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740826" y="1200727"/>
            <a:ext cx="0" cy="33712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15840" y="831395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14095" y="817602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25877" y="817602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45345" y="5511862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④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53442" y="5511862"/>
            <a:ext cx="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⑤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3387" y="2052271"/>
            <a:ext cx="512064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25728" y="1957259"/>
            <a:ext cx="1170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⑥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CGS模拟运行环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4" y="909990"/>
            <a:ext cx="7454952" cy="49170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71216" y="1024128"/>
            <a:ext cx="5221224" cy="19476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2616" y="540658"/>
            <a:ext cx="98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92440" y="1024128"/>
            <a:ext cx="1801368" cy="19476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05515" y="1133856"/>
            <a:ext cx="228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②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CGS模拟运行环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37" y="1122247"/>
            <a:ext cx="7656379" cy="50499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7168" y="1316736"/>
            <a:ext cx="1837944" cy="14538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5112" y="1316736"/>
            <a:ext cx="1837944" cy="14538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2032" y="9422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0931" y="9375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272426" y="1306913"/>
            <a:ext cx="0" cy="1527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87168" y="2833961"/>
            <a:ext cx="3785258" cy="147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87168" y="2848693"/>
            <a:ext cx="0" cy="144390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487168" y="4292600"/>
            <a:ext cx="7488682" cy="63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72426" y="1316736"/>
            <a:ext cx="36780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975850" y="1316736"/>
            <a:ext cx="0" cy="298221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711950" y="857411"/>
            <a:ext cx="433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168" y="4361009"/>
            <a:ext cx="7537248" cy="5221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03802" y="4883150"/>
            <a:ext cx="7537248" cy="622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57400" y="4372770"/>
            <a:ext cx="550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④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57400" y="5087819"/>
            <a:ext cx="5357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⑤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9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182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锐</dc:creator>
  <cp:lastModifiedBy>余 锐</cp:lastModifiedBy>
  <cp:revision>18</cp:revision>
  <dcterms:created xsi:type="dcterms:W3CDTF">2018-12-21T11:00:37Z</dcterms:created>
  <dcterms:modified xsi:type="dcterms:W3CDTF">2018-12-26T08:40:23Z</dcterms:modified>
</cp:coreProperties>
</file>