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DADAD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7649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600825" y="0"/>
            <a:ext cx="5591175" cy="6858000"/>
          </a:xfrm>
          <a:custGeom>
            <a:avLst/>
            <a:gdLst/>
            <a:ahLst/>
            <a:cxnLst/>
            <a:rect l="l" t="t" r="r" b="b"/>
            <a:pathLst>
              <a:path w="5591175" h="6858000">
                <a:moveTo>
                  <a:pt x="5591174" y="0"/>
                </a:moveTo>
                <a:lnTo>
                  <a:pt x="900561" y="0"/>
                </a:lnTo>
                <a:lnTo>
                  <a:pt x="905509" y="147954"/>
                </a:lnTo>
                <a:lnTo>
                  <a:pt x="905918" y="195272"/>
                </a:lnTo>
                <a:lnTo>
                  <a:pt x="905912" y="242571"/>
                </a:lnTo>
                <a:lnTo>
                  <a:pt x="905473" y="289833"/>
                </a:lnTo>
                <a:lnTo>
                  <a:pt x="904583" y="337040"/>
                </a:lnTo>
                <a:lnTo>
                  <a:pt x="903223" y="384175"/>
                </a:lnTo>
                <a:lnTo>
                  <a:pt x="899093" y="441004"/>
                </a:lnTo>
                <a:lnTo>
                  <a:pt x="890927" y="495132"/>
                </a:lnTo>
                <a:lnTo>
                  <a:pt x="879048" y="546739"/>
                </a:lnTo>
                <a:lnTo>
                  <a:pt x="863775" y="596008"/>
                </a:lnTo>
                <a:lnTo>
                  <a:pt x="845429" y="643123"/>
                </a:lnTo>
                <a:lnTo>
                  <a:pt x="824331" y="688265"/>
                </a:lnTo>
                <a:lnTo>
                  <a:pt x="800801" y="731618"/>
                </a:lnTo>
                <a:lnTo>
                  <a:pt x="775161" y="773365"/>
                </a:lnTo>
                <a:lnTo>
                  <a:pt x="747730" y="813686"/>
                </a:lnTo>
                <a:lnTo>
                  <a:pt x="718829" y="852767"/>
                </a:lnTo>
                <a:lnTo>
                  <a:pt x="688779" y="890788"/>
                </a:lnTo>
                <a:lnTo>
                  <a:pt x="657900" y="927934"/>
                </a:lnTo>
                <a:lnTo>
                  <a:pt x="626513" y="964385"/>
                </a:lnTo>
                <a:lnTo>
                  <a:pt x="563498" y="1035938"/>
                </a:lnTo>
                <a:lnTo>
                  <a:pt x="529788" y="1075187"/>
                </a:lnTo>
                <a:lnTo>
                  <a:pt x="497421" y="1114868"/>
                </a:lnTo>
                <a:lnTo>
                  <a:pt x="466406" y="1154972"/>
                </a:lnTo>
                <a:lnTo>
                  <a:pt x="436753" y="1195492"/>
                </a:lnTo>
                <a:lnTo>
                  <a:pt x="408469" y="1236421"/>
                </a:lnTo>
                <a:lnTo>
                  <a:pt x="381565" y="1277750"/>
                </a:lnTo>
                <a:lnTo>
                  <a:pt x="356048" y="1319472"/>
                </a:lnTo>
                <a:lnTo>
                  <a:pt x="331928" y="1361578"/>
                </a:lnTo>
                <a:lnTo>
                  <a:pt x="309214" y="1404062"/>
                </a:lnTo>
                <a:lnTo>
                  <a:pt x="287913" y="1446914"/>
                </a:lnTo>
                <a:lnTo>
                  <a:pt x="268036" y="1490127"/>
                </a:lnTo>
                <a:lnTo>
                  <a:pt x="249590" y="1533694"/>
                </a:lnTo>
                <a:lnTo>
                  <a:pt x="232585" y="1577606"/>
                </a:lnTo>
                <a:lnTo>
                  <a:pt x="217030" y="1621856"/>
                </a:lnTo>
                <a:lnTo>
                  <a:pt x="202933" y="1666436"/>
                </a:lnTo>
                <a:lnTo>
                  <a:pt x="190303" y="1711337"/>
                </a:lnTo>
                <a:lnTo>
                  <a:pt x="179149" y="1756552"/>
                </a:lnTo>
                <a:lnTo>
                  <a:pt x="169480" y="1802074"/>
                </a:lnTo>
                <a:lnTo>
                  <a:pt x="161304" y="1847894"/>
                </a:lnTo>
                <a:lnTo>
                  <a:pt x="154631" y="1894004"/>
                </a:lnTo>
                <a:lnTo>
                  <a:pt x="149469" y="1940397"/>
                </a:lnTo>
                <a:lnTo>
                  <a:pt x="145827" y="1987065"/>
                </a:lnTo>
                <a:lnTo>
                  <a:pt x="143714" y="2034000"/>
                </a:lnTo>
                <a:lnTo>
                  <a:pt x="143210" y="2075365"/>
                </a:lnTo>
                <a:lnTo>
                  <a:pt x="143242" y="2086228"/>
                </a:lnTo>
                <a:lnTo>
                  <a:pt x="144110" y="2128639"/>
                </a:lnTo>
                <a:lnTo>
                  <a:pt x="146637" y="2176327"/>
                </a:lnTo>
                <a:lnTo>
                  <a:pt x="150727" y="2224251"/>
                </a:lnTo>
                <a:lnTo>
                  <a:pt x="156391" y="2272403"/>
                </a:lnTo>
                <a:lnTo>
                  <a:pt x="163637" y="2320774"/>
                </a:lnTo>
                <a:lnTo>
                  <a:pt x="172473" y="2369357"/>
                </a:lnTo>
                <a:lnTo>
                  <a:pt x="182909" y="2418145"/>
                </a:lnTo>
                <a:lnTo>
                  <a:pt x="194952" y="2467129"/>
                </a:lnTo>
                <a:lnTo>
                  <a:pt x="208614" y="2516301"/>
                </a:lnTo>
                <a:lnTo>
                  <a:pt x="223900" y="2565654"/>
                </a:lnTo>
                <a:lnTo>
                  <a:pt x="241406" y="2615299"/>
                </a:lnTo>
                <a:lnTo>
                  <a:pt x="261079" y="2663967"/>
                </a:lnTo>
                <a:lnTo>
                  <a:pt x="282715" y="2711687"/>
                </a:lnTo>
                <a:lnTo>
                  <a:pt x="306110" y="2758492"/>
                </a:lnTo>
                <a:lnTo>
                  <a:pt x="331059" y="2804414"/>
                </a:lnTo>
                <a:lnTo>
                  <a:pt x="357358" y="2849483"/>
                </a:lnTo>
                <a:lnTo>
                  <a:pt x="384804" y="2893731"/>
                </a:lnTo>
                <a:lnTo>
                  <a:pt x="413191" y="2937191"/>
                </a:lnTo>
                <a:lnTo>
                  <a:pt x="442315" y="2979893"/>
                </a:lnTo>
                <a:lnTo>
                  <a:pt x="471973" y="3021869"/>
                </a:lnTo>
                <a:lnTo>
                  <a:pt x="501959" y="3063151"/>
                </a:lnTo>
                <a:lnTo>
                  <a:pt x="532070" y="3103770"/>
                </a:lnTo>
                <a:lnTo>
                  <a:pt x="562101" y="3143758"/>
                </a:lnTo>
                <a:lnTo>
                  <a:pt x="593657" y="3187189"/>
                </a:lnTo>
                <a:lnTo>
                  <a:pt x="623121" y="3231031"/>
                </a:lnTo>
                <a:lnTo>
                  <a:pt x="650522" y="3275261"/>
                </a:lnTo>
                <a:lnTo>
                  <a:pt x="675892" y="3319857"/>
                </a:lnTo>
                <a:lnTo>
                  <a:pt x="699259" y="3364797"/>
                </a:lnTo>
                <a:lnTo>
                  <a:pt x="720654" y="3410061"/>
                </a:lnTo>
                <a:lnTo>
                  <a:pt x="740106" y="3455625"/>
                </a:lnTo>
                <a:lnTo>
                  <a:pt x="757646" y="3501469"/>
                </a:lnTo>
                <a:lnTo>
                  <a:pt x="773302" y="3547570"/>
                </a:lnTo>
                <a:lnTo>
                  <a:pt x="787105" y="3593907"/>
                </a:lnTo>
                <a:lnTo>
                  <a:pt x="799085" y="3640458"/>
                </a:lnTo>
                <a:lnTo>
                  <a:pt x="809271" y="3687200"/>
                </a:lnTo>
                <a:lnTo>
                  <a:pt x="817693" y="3734114"/>
                </a:lnTo>
                <a:lnTo>
                  <a:pt x="824381" y="3781176"/>
                </a:lnTo>
                <a:lnTo>
                  <a:pt x="829365" y="3828365"/>
                </a:lnTo>
                <a:lnTo>
                  <a:pt x="832675" y="3875659"/>
                </a:lnTo>
                <a:lnTo>
                  <a:pt x="834340" y="3923036"/>
                </a:lnTo>
                <a:lnTo>
                  <a:pt x="834391" y="3970475"/>
                </a:lnTo>
                <a:lnTo>
                  <a:pt x="832856" y="4017953"/>
                </a:lnTo>
                <a:lnTo>
                  <a:pt x="829766" y="4065450"/>
                </a:lnTo>
                <a:lnTo>
                  <a:pt x="825151" y="4112943"/>
                </a:lnTo>
                <a:lnTo>
                  <a:pt x="819041" y="4160411"/>
                </a:lnTo>
                <a:lnTo>
                  <a:pt x="811465" y="4207831"/>
                </a:lnTo>
                <a:lnTo>
                  <a:pt x="802453" y="4255182"/>
                </a:lnTo>
                <a:lnTo>
                  <a:pt x="792035" y="4302443"/>
                </a:lnTo>
                <a:lnTo>
                  <a:pt x="780241" y="4349591"/>
                </a:lnTo>
                <a:lnTo>
                  <a:pt x="767100" y="4396604"/>
                </a:lnTo>
                <a:lnTo>
                  <a:pt x="752643" y="4443462"/>
                </a:lnTo>
                <a:lnTo>
                  <a:pt x="736899" y="4490141"/>
                </a:lnTo>
                <a:lnTo>
                  <a:pt x="719897" y="4536621"/>
                </a:lnTo>
                <a:lnTo>
                  <a:pt x="701669" y="4582880"/>
                </a:lnTo>
                <a:lnTo>
                  <a:pt x="682243" y="4628896"/>
                </a:lnTo>
                <a:lnTo>
                  <a:pt x="661317" y="4676170"/>
                </a:lnTo>
                <a:lnTo>
                  <a:pt x="640062" y="4723214"/>
                </a:lnTo>
                <a:lnTo>
                  <a:pt x="618527" y="4770061"/>
                </a:lnTo>
                <a:lnTo>
                  <a:pt x="596757" y="4816740"/>
                </a:lnTo>
                <a:lnTo>
                  <a:pt x="574800" y="4863283"/>
                </a:lnTo>
                <a:lnTo>
                  <a:pt x="552703" y="4909723"/>
                </a:lnTo>
                <a:lnTo>
                  <a:pt x="463849" y="5095069"/>
                </a:lnTo>
                <a:lnTo>
                  <a:pt x="441753" y="5141460"/>
                </a:lnTo>
                <a:lnTo>
                  <a:pt x="419798" y="5187935"/>
                </a:lnTo>
                <a:lnTo>
                  <a:pt x="398031" y="5234527"/>
                </a:lnTo>
                <a:lnTo>
                  <a:pt x="376499" y="5281266"/>
                </a:lnTo>
                <a:lnTo>
                  <a:pt x="355248" y="5328184"/>
                </a:lnTo>
                <a:lnTo>
                  <a:pt x="334326" y="5375312"/>
                </a:lnTo>
                <a:lnTo>
                  <a:pt x="313779" y="5422682"/>
                </a:lnTo>
                <a:lnTo>
                  <a:pt x="293654" y="5470326"/>
                </a:lnTo>
                <a:lnTo>
                  <a:pt x="273998" y="5518274"/>
                </a:lnTo>
                <a:lnTo>
                  <a:pt x="254857" y="5566559"/>
                </a:lnTo>
                <a:lnTo>
                  <a:pt x="236280" y="5615211"/>
                </a:lnTo>
                <a:lnTo>
                  <a:pt x="218312" y="5664263"/>
                </a:lnTo>
                <a:lnTo>
                  <a:pt x="200682" y="5714273"/>
                </a:lnTo>
                <a:lnTo>
                  <a:pt x="183752" y="5764269"/>
                </a:lnTo>
                <a:lnTo>
                  <a:pt x="167529" y="5814246"/>
                </a:lnTo>
                <a:lnTo>
                  <a:pt x="152017" y="5864203"/>
                </a:lnTo>
                <a:lnTo>
                  <a:pt x="137220" y="5914134"/>
                </a:lnTo>
                <a:lnTo>
                  <a:pt x="123144" y="5964037"/>
                </a:lnTo>
                <a:lnTo>
                  <a:pt x="109793" y="6013908"/>
                </a:lnTo>
                <a:lnTo>
                  <a:pt x="97173" y="6063744"/>
                </a:lnTo>
                <a:lnTo>
                  <a:pt x="85288" y="6113541"/>
                </a:lnTo>
                <a:lnTo>
                  <a:pt x="74143" y="6163296"/>
                </a:lnTo>
                <a:lnTo>
                  <a:pt x="63743" y="6213006"/>
                </a:lnTo>
                <a:lnTo>
                  <a:pt x="54092" y="6262666"/>
                </a:lnTo>
                <a:lnTo>
                  <a:pt x="45196" y="6312274"/>
                </a:lnTo>
                <a:lnTo>
                  <a:pt x="37060" y="6361826"/>
                </a:lnTo>
                <a:lnTo>
                  <a:pt x="29688" y="6411318"/>
                </a:lnTo>
                <a:lnTo>
                  <a:pt x="23085" y="6460748"/>
                </a:lnTo>
                <a:lnTo>
                  <a:pt x="17256" y="6510111"/>
                </a:lnTo>
                <a:lnTo>
                  <a:pt x="12206" y="6559405"/>
                </a:lnTo>
                <a:lnTo>
                  <a:pt x="7940" y="6608625"/>
                </a:lnTo>
                <a:lnTo>
                  <a:pt x="4462" y="6657768"/>
                </a:lnTo>
                <a:lnTo>
                  <a:pt x="1777" y="6706831"/>
                </a:lnTo>
                <a:lnTo>
                  <a:pt x="0" y="6857996"/>
                </a:lnTo>
                <a:lnTo>
                  <a:pt x="5591174" y="6857996"/>
                </a:lnTo>
                <a:lnTo>
                  <a:pt x="5591174" y="2712847"/>
                </a:lnTo>
                <a:lnTo>
                  <a:pt x="679957" y="2712847"/>
                </a:lnTo>
                <a:lnTo>
                  <a:pt x="634607" y="2707617"/>
                </a:lnTo>
                <a:lnTo>
                  <a:pt x="592967" y="2692722"/>
                </a:lnTo>
                <a:lnTo>
                  <a:pt x="556227" y="2669349"/>
                </a:lnTo>
                <a:lnTo>
                  <a:pt x="525579" y="2638687"/>
                </a:lnTo>
                <a:lnTo>
                  <a:pt x="502213" y="2601925"/>
                </a:lnTo>
                <a:lnTo>
                  <a:pt x="487320" y="2560251"/>
                </a:lnTo>
                <a:lnTo>
                  <a:pt x="482091" y="2514854"/>
                </a:lnTo>
                <a:lnTo>
                  <a:pt x="487320" y="2469456"/>
                </a:lnTo>
                <a:lnTo>
                  <a:pt x="502213" y="2427782"/>
                </a:lnTo>
                <a:lnTo>
                  <a:pt x="525579" y="2391020"/>
                </a:lnTo>
                <a:lnTo>
                  <a:pt x="556227" y="2360358"/>
                </a:lnTo>
                <a:lnTo>
                  <a:pt x="592967" y="2336985"/>
                </a:lnTo>
                <a:lnTo>
                  <a:pt x="634607" y="2322090"/>
                </a:lnTo>
                <a:lnTo>
                  <a:pt x="679957" y="2316861"/>
                </a:lnTo>
                <a:lnTo>
                  <a:pt x="5591174" y="2316860"/>
                </a:lnTo>
                <a:lnTo>
                  <a:pt x="5591174" y="2086228"/>
                </a:lnTo>
                <a:lnTo>
                  <a:pt x="822959" y="2086228"/>
                </a:lnTo>
                <a:lnTo>
                  <a:pt x="774958" y="2083461"/>
                </a:lnTo>
                <a:lnTo>
                  <a:pt x="728587" y="2075365"/>
                </a:lnTo>
                <a:lnTo>
                  <a:pt x="684154" y="2062248"/>
                </a:lnTo>
                <a:lnTo>
                  <a:pt x="641968" y="2044418"/>
                </a:lnTo>
                <a:lnTo>
                  <a:pt x="602336" y="2022185"/>
                </a:lnTo>
                <a:lnTo>
                  <a:pt x="565568" y="1995855"/>
                </a:lnTo>
                <a:lnTo>
                  <a:pt x="531971" y="1965737"/>
                </a:lnTo>
                <a:lnTo>
                  <a:pt x="501853" y="1932140"/>
                </a:lnTo>
                <a:lnTo>
                  <a:pt x="475523" y="1895372"/>
                </a:lnTo>
                <a:lnTo>
                  <a:pt x="453290" y="1855740"/>
                </a:lnTo>
                <a:lnTo>
                  <a:pt x="435460" y="1813554"/>
                </a:lnTo>
                <a:lnTo>
                  <a:pt x="422343" y="1769121"/>
                </a:lnTo>
                <a:lnTo>
                  <a:pt x="414247" y="1722750"/>
                </a:lnTo>
                <a:lnTo>
                  <a:pt x="411479" y="1674749"/>
                </a:lnTo>
                <a:lnTo>
                  <a:pt x="414247" y="1626747"/>
                </a:lnTo>
                <a:lnTo>
                  <a:pt x="422343" y="1580376"/>
                </a:lnTo>
                <a:lnTo>
                  <a:pt x="435460" y="1535943"/>
                </a:lnTo>
                <a:lnTo>
                  <a:pt x="453290" y="1493757"/>
                </a:lnTo>
                <a:lnTo>
                  <a:pt x="475523" y="1454125"/>
                </a:lnTo>
                <a:lnTo>
                  <a:pt x="501853" y="1417357"/>
                </a:lnTo>
                <a:lnTo>
                  <a:pt x="531971" y="1383760"/>
                </a:lnTo>
                <a:lnTo>
                  <a:pt x="565568" y="1353642"/>
                </a:lnTo>
                <a:lnTo>
                  <a:pt x="602336" y="1327312"/>
                </a:lnTo>
                <a:lnTo>
                  <a:pt x="641968" y="1305079"/>
                </a:lnTo>
                <a:lnTo>
                  <a:pt x="684154" y="1287249"/>
                </a:lnTo>
                <a:lnTo>
                  <a:pt x="728587" y="1274132"/>
                </a:lnTo>
                <a:lnTo>
                  <a:pt x="774958" y="1266036"/>
                </a:lnTo>
                <a:lnTo>
                  <a:pt x="822959" y="1263269"/>
                </a:lnTo>
                <a:lnTo>
                  <a:pt x="5591174" y="1263268"/>
                </a:lnTo>
                <a:lnTo>
                  <a:pt x="5591174" y="0"/>
                </a:lnTo>
                <a:close/>
              </a:path>
              <a:path w="5591175" h="6858000">
                <a:moveTo>
                  <a:pt x="5591174" y="2316860"/>
                </a:moveTo>
                <a:lnTo>
                  <a:pt x="679957" y="2316861"/>
                </a:lnTo>
                <a:lnTo>
                  <a:pt x="725355" y="2322090"/>
                </a:lnTo>
                <a:lnTo>
                  <a:pt x="767029" y="2336985"/>
                </a:lnTo>
                <a:lnTo>
                  <a:pt x="803791" y="2360358"/>
                </a:lnTo>
                <a:lnTo>
                  <a:pt x="834453" y="2391020"/>
                </a:lnTo>
                <a:lnTo>
                  <a:pt x="857826" y="2427782"/>
                </a:lnTo>
                <a:lnTo>
                  <a:pt x="872721" y="2469456"/>
                </a:lnTo>
                <a:lnTo>
                  <a:pt x="877950" y="2514854"/>
                </a:lnTo>
                <a:lnTo>
                  <a:pt x="872721" y="2560251"/>
                </a:lnTo>
                <a:lnTo>
                  <a:pt x="857826" y="2601925"/>
                </a:lnTo>
                <a:lnTo>
                  <a:pt x="834453" y="2638687"/>
                </a:lnTo>
                <a:lnTo>
                  <a:pt x="803791" y="2669349"/>
                </a:lnTo>
                <a:lnTo>
                  <a:pt x="767029" y="2692722"/>
                </a:lnTo>
                <a:lnTo>
                  <a:pt x="725355" y="2707617"/>
                </a:lnTo>
                <a:lnTo>
                  <a:pt x="679957" y="2712847"/>
                </a:lnTo>
                <a:lnTo>
                  <a:pt x="5591174" y="2712847"/>
                </a:lnTo>
                <a:lnTo>
                  <a:pt x="5591174" y="2316860"/>
                </a:lnTo>
                <a:close/>
              </a:path>
              <a:path w="5591175" h="6858000">
                <a:moveTo>
                  <a:pt x="5591174" y="1263268"/>
                </a:moveTo>
                <a:lnTo>
                  <a:pt x="822959" y="1263269"/>
                </a:lnTo>
                <a:lnTo>
                  <a:pt x="870937" y="1266036"/>
                </a:lnTo>
                <a:lnTo>
                  <a:pt x="917292" y="1274132"/>
                </a:lnTo>
                <a:lnTo>
                  <a:pt x="961714" y="1287249"/>
                </a:lnTo>
                <a:lnTo>
                  <a:pt x="1003896" y="1305079"/>
                </a:lnTo>
                <a:lnTo>
                  <a:pt x="1043526" y="1327312"/>
                </a:lnTo>
                <a:lnTo>
                  <a:pt x="1080298" y="1353642"/>
                </a:lnTo>
                <a:lnTo>
                  <a:pt x="1113901" y="1383760"/>
                </a:lnTo>
                <a:lnTo>
                  <a:pt x="1144026" y="1417357"/>
                </a:lnTo>
                <a:lnTo>
                  <a:pt x="1170364" y="1454125"/>
                </a:lnTo>
                <a:lnTo>
                  <a:pt x="1192607" y="1493757"/>
                </a:lnTo>
                <a:lnTo>
                  <a:pt x="1210445" y="1535943"/>
                </a:lnTo>
                <a:lnTo>
                  <a:pt x="1223569" y="1580376"/>
                </a:lnTo>
                <a:lnTo>
                  <a:pt x="1231670" y="1626747"/>
                </a:lnTo>
                <a:lnTo>
                  <a:pt x="1234439" y="1674749"/>
                </a:lnTo>
                <a:lnTo>
                  <a:pt x="1231670" y="1722750"/>
                </a:lnTo>
                <a:lnTo>
                  <a:pt x="1223569" y="1769121"/>
                </a:lnTo>
                <a:lnTo>
                  <a:pt x="1210445" y="1813554"/>
                </a:lnTo>
                <a:lnTo>
                  <a:pt x="1192607" y="1855740"/>
                </a:lnTo>
                <a:lnTo>
                  <a:pt x="1170364" y="1895372"/>
                </a:lnTo>
                <a:lnTo>
                  <a:pt x="1144026" y="1932140"/>
                </a:lnTo>
                <a:lnTo>
                  <a:pt x="1113901" y="1965737"/>
                </a:lnTo>
                <a:lnTo>
                  <a:pt x="1080298" y="1995855"/>
                </a:lnTo>
                <a:lnTo>
                  <a:pt x="1043526" y="2022185"/>
                </a:lnTo>
                <a:lnTo>
                  <a:pt x="1003896" y="2044418"/>
                </a:lnTo>
                <a:lnTo>
                  <a:pt x="961714" y="2062248"/>
                </a:lnTo>
                <a:lnTo>
                  <a:pt x="917292" y="2075365"/>
                </a:lnTo>
                <a:lnTo>
                  <a:pt x="870937" y="2083461"/>
                </a:lnTo>
                <a:lnTo>
                  <a:pt x="822959" y="2086228"/>
                </a:lnTo>
                <a:lnTo>
                  <a:pt x="5591174" y="2086228"/>
                </a:lnTo>
                <a:lnTo>
                  <a:pt x="5591174" y="1263268"/>
                </a:lnTo>
                <a:close/>
              </a:path>
            </a:pathLst>
          </a:custGeom>
          <a:solidFill>
            <a:srgbClr val="EF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2558" y="2725356"/>
            <a:ext cx="3229609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DADAD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975" y="735965"/>
            <a:ext cx="10814050" cy="1381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50" spc="-10"/>
              <a:t>ChessVerse</a:t>
            </a:r>
            <a:endParaRPr sz="4550"/>
          </a:p>
        </p:txBody>
      </p:sp>
      <p:sp>
        <p:nvSpPr>
          <p:cNvPr id="3" name="object 3" descr=""/>
          <p:cNvSpPr txBox="1"/>
          <p:nvPr/>
        </p:nvSpPr>
        <p:spPr>
          <a:xfrm>
            <a:off x="10580116" y="3630612"/>
            <a:ext cx="9264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0">
                <a:latin typeface="Calibri"/>
                <a:cs typeface="Calibri"/>
              </a:rPr>
              <a:t>Sprint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11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75" y="738505"/>
            <a:ext cx="546290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70"/>
              <a:t>Argomenti</a:t>
            </a:r>
            <a:r>
              <a:rPr dirty="0" sz="4400" spc="-190"/>
              <a:t> </a:t>
            </a:r>
            <a:r>
              <a:rPr dirty="0" sz="4400" spc="130"/>
              <a:t>affrontati: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75360" y="1839912"/>
            <a:ext cx="4006215" cy="190436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65"/>
              </a:spcBef>
              <a:buClr>
                <a:srgbClr val="884DC3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100">
                <a:latin typeface="Calibri"/>
                <a:cs typeface="Calibri"/>
              </a:rPr>
              <a:t>Scelta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10">
                <a:latin typeface="Calibri"/>
                <a:cs typeface="Calibri"/>
              </a:rPr>
              <a:t>dei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ruoli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70"/>
              </a:spcBef>
              <a:buClr>
                <a:srgbClr val="884DC3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55">
                <a:latin typeface="Calibri"/>
                <a:cs typeface="Calibri"/>
              </a:rPr>
              <a:t>Attività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00">
                <a:latin typeface="Calibri"/>
                <a:cs typeface="Calibri"/>
              </a:rPr>
              <a:t>di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95">
                <a:latin typeface="Calibri"/>
                <a:cs typeface="Calibri"/>
              </a:rPr>
              <a:t>team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00"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845"/>
              </a:spcBef>
              <a:buClr>
                <a:srgbClr val="884DC3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120">
                <a:latin typeface="Calibri"/>
                <a:cs typeface="Calibri"/>
              </a:rPr>
              <a:t>Organizzazione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75">
                <a:latin typeface="Calibri"/>
                <a:cs typeface="Calibri"/>
              </a:rPr>
              <a:t>team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845"/>
              </a:spcBef>
              <a:buClr>
                <a:srgbClr val="884DC3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100">
                <a:latin typeface="Calibri"/>
                <a:cs typeface="Calibri"/>
              </a:rPr>
              <a:t>Scelta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0">
                <a:latin typeface="Calibri"/>
                <a:cs typeface="Calibri"/>
              </a:rPr>
              <a:t>delle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14">
                <a:latin typeface="Calibri"/>
                <a:cs typeface="Calibri"/>
              </a:rPr>
              <a:t>tecnologie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25">
                <a:latin typeface="Calibri"/>
                <a:cs typeface="Calibri"/>
              </a:rPr>
              <a:t>da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55">
                <a:latin typeface="Calibri"/>
                <a:cs typeface="Calibri"/>
              </a:rPr>
              <a:t>utilizzare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65"/>
              </a:spcBef>
              <a:buClr>
                <a:srgbClr val="884DC3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1800" spc="120">
                <a:latin typeface="Calibri"/>
                <a:cs typeface="Calibri"/>
              </a:rPr>
              <a:t>Organizzazione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0">
                <a:latin typeface="Calibri"/>
                <a:cs typeface="Calibri"/>
              </a:rPr>
              <a:t>dello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70">
                <a:latin typeface="Calibri"/>
                <a:cs typeface="Calibri"/>
              </a:rPr>
              <a:t>sprint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75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877151" y="495296"/>
            <a:ext cx="6315075" cy="6362700"/>
            <a:chOff x="5877151" y="495296"/>
            <a:chExt cx="6315075" cy="6362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7151" y="495296"/>
              <a:ext cx="6314848" cy="63626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3342" y="1193796"/>
              <a:ext cx="1046867" cy="1092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5704840" marR="5080">
              <a:lnSpc>
                <a:spcPct val="101000"/>
              </a:lnSpc>
              <a:spcBef>
                <a:spcPts val="75"/>
              </a:spcBef>
            </a:pPr>
            <a:r>
              <a:rPr dirty="0" sz="4400"/>
              <a:t>Scelta</a:t>
            </a:r>
            <a:r>
              <a:rPr dirty="0" sz="4400" spc="-150"/>
              <a:t> </a:t>
            </a:r>
            <a:r>
              <a:rPr dirty="0" sz="4400" spc="105"/>
              <a:t>dei</a:t>
            </a:r>
            <a:r>
              <a:rPr dirty="0" sz="4400" spc="40"/>
              <a:t> </a:t>
            </a:r>
            <a:r>
              <a:rPr dirty="0" sz="4400" spc="50"/>
              <a:t>Ruoli</a:t>
            </a:r>
            <a:r>
              <a:rPr dirty="0" sz="4400" spc="-50"/>
              <a:t> </a:t>
            </a:r>
            <a:r>
              <a:rPr dirty="0" sz="4400" spc="45"/>
              <a:t>e TeamBuilding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98"/>
            <a:ext cx="5772149" cy="68453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381750" y="2260663"/>
            <a:ext cx="4969510" cy="129413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884DC3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130">
                <a:latin typeface="Calibri"/>
                <a:cs typeface="Calibri"/>
              </a:rPr>
              <a:t>Discussione</a:t>
            </a:r>
            <a:r>
              <a:rPr dirty="0" sz="2000" spc="-170">
                <a:latin typeface="Calibri"/>
                <a:cs typeface="Calibri"/>
              </a:rPr>
              <a:t> </a:t>
            </a:r>
            <a:r>
              <a:rPr dirty="0" sz="2000" spc="120">
                <a:latin typeface="Calibri"/>
                <a:cs typeface="Calibri"/>
              </a:rPr>
              <a:t>per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85">
                <a:latin typeface="Calibri"/>
                <a:cs typeface="Calibri"/>
              </a:rPr>
              <a:t>la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95">
                <a:latin typeface="Calibri"/>
                <a:cs typeface="Calibri"/>
              </a:rPr>
              <a:t>scelta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125">
                <a:latin typeface="Calibri"/>
                <a:cs typeface="Calibri"/>
              </a:rPr>
              <a:t>dei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75">
                <a:latin typeface="Calibri"/>
                <a:cs typeface="Calibri"/>
              </a:rPr>
              <a:t>ruoli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9500"/>
              </a:lnSpc>
              <a:spcBef>
                <a:spcPts val="1050"/>
              </a:spcBef>
              <a:buClr>
                <a:srgbClr val="884DC3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45">
                <a:latin typeface="Calibri"/>
                <a:cs typeface="Calibri"/>
              </a:rPr>
              <a:t>Partite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114">
                <a:latin typeface="Calibri"/>
                <a:cs typeface="Calibri"/>
              </a:rPr>
              <a:t>a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180">
                <a:latin typeface="Calibri"/>
                <a:cs typeface="Calibri"/>
              </a:rPr>
              <a:t>Scrumbleed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160">
                <a:latin typeface="Calibri"/>
                <a:cs typeface="Calibri"/>
              </a:rPr>
              <a:t>Escape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14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135">
                <a:latin typeface="Calibri"/>
                <a:cs typeface="Calibri"/>
              </a:rPr>
              <a:t>Boom </a:t>
            </a:r>
            <a:r>
              <a:rPr dirty="0" sz="2000" spc="114">
                <a:latin typeface="Calibri"/>
                <a:cs typeface="Calibri"/>
              </a:rPr>
              <a:t>per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il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90">
                <a:latin typeface="Calibri"/>
                <a:cs typeface="Calibri"/>
              </a:rPr>
              <a:t>team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145">
                <a:latin typeface="Calibri"/>
                <a:cs typeface="Calibri"/>
              </a:rPr>
              <a:t>building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46300"/>
            <a:ext cx="12192000" cy="4711700"/>
            <a:chOff x="0" y="2146300"/>
            <a:chExt cx="12192000" cy="4711700"/>
          </a:xfrm>
        </p:grpSpPr>
        <p:sp>
          <p:nvSpPr>
            <p:cNvPr id="3" name="object 3" descr=""/>
            <p:cNvSpPr/>
            <p:nvPr/>
          </p:nvSpPr>
          <p:spPr>
            <a:xfrm>
              <a:off x="0" y="2146300"/>
              <a:ext cx="12192000" cy="4711700"/>
            </a:xfrm>
            <a:custGeom>
              <a:avLst/>
              <a:gdLst/>
              <a:ahLst/>
              <a:cxnLst/>
              <a:rect l="l" t="t" r="r" b="b"/>
              <a:pathLst>
                <a:path w="12192000" h="4711700">
                  <a:moveTo>
                    <a:pt x="916569" y="1181100"/>
                  </a:moveTo>
                  <a:lnTo>
                    <a:pt x="436727" y="1181100"/>
                  </a:lnTo>
                  <a:lnTo>
                    <a:pt x="204713" y="1244600"/>
                  </a:lnTo>
                  <a:lnTo>
                    <a:pt x="158932" y="1270000"/>
                  </a:lnTo>
                  <a:lnTo>
                    <a:pt x="113355" y="1282700"/>
                  </a:lnTo>
                  <a:lnTo>
                    <a:pt x="0" y="1346200"/>
                  </a:lnTo>
                  <a:lnTo>
                    <a:pt x="0" y="4711700"/>
                  </a:lnTo>
                  <a:lnTo>
                    <a:pt x="12192000" y="4711700"/>
                  </a:lnTo>
                  <a:lnTo>
                    <a:pt x="12192000" y="1536700"/>
                  </a:lnTo>
                  <a:lnTo>
                    <a:pt x="6904590" y="1536700"/>
                  </a:lnTo>
                  <a:lnTo>
                    <a:pt x="6860352" y="1524000"/>
                  </a:lnTo>
                  <a:lnTo>
                    <a:pt x="6816248" y="1524000"/>
                  </a:lnTo>
                  <a:lnTo>
                    <a:pt x="6772293" y="1511300"/>
                  </a:lnTo>
                  <a:lnTo>
                    <a:pt x="6728496" y="1511300"/>
                  </a:lnTo>
                  <a:lnTo>
                    <a:pt x="6469739" y="1435100"/>
                  </a:lnTo>
                  <a:lnTo>
                    <a:pt x="6385305" y="1384300"/>
                  </a:lnTo>
                  <a:lnTo>
                    <a:pt x="6343483" y="1371600"/>
                  </a:lnTo>
                  <a:lnTo>
                    <a:pt x="2223557" y="1371600"/>
                  </a:lnTo>
                  <a:lnTo>
                    <a:pt x="2172935" y="1358900"/>
                  </a:lnTo>
                  <a:lnTo>
                    <a:pt x="2021004" y="1358900"/>
                  </a:lnTo>
                  <a:lnTo>
                    <a:pt x="1970355" y="1346200"/>
                  </a:lnTo>
                  <a:lnTo>
                    <a:pt x="1919712" y="1346200"/>
                  </a:lnTo>
                  <a:lnTo>
                    <a:pt x="1869081" y="1333500"/>
                  </a:lnTo>
                  <a:lnTo>
                    <a:pt x="1767873" y="1333500"/>
                  </a:lnTo>
                  <a:lnTo>
                    <a:pt x="1717308" y="1320800"/>
                  </a:lnTo>
                  <a:lnTo>
                    <a:pt x="1666774" y="1320800"/>
                  </a:lnTo>
                  <a:lnTo>
                    <a:pt x="1565826" y="1295400"/>
                  </a:lnTo>
                  <a:lnTo>
                    <a:pt x="1515421" y="1295400"/>
                  </a:lnTo>
                  <a:lnTo>
                    <a:pt x="1414776" y="1270000"/>
                  </a:lnTo>
                  <a:lnTo>
                    <a:pt x="1364547" y="1270000"/>
                  </a:lnTo>
                  <a:lnTo>
                    <a:pt x="1214293" y="1231900"/>
                  </a:lnTo>
                  <a:lnTo>
                    <a:pt x="1164371" y="1231900"/>
                  </a:lnTo>
                  <a:lnTo>
                    <a:pt x="1015117" y="1193800"/>
                  </a:lnTo>
                  <a:lnTo>
                    <a:pt x="965734" y="1193800"/>
                  </a:lnTo>
                  <a:lnTo>
                    <a:pt x="916569" y="1181100"/>
                  </a:lnTo>
                  <a:close/>
                </a:path>
                <a:path w="12192000" h="4711700">
                  <a:moveTo>
                    <a:pt x="11137144" y="393700"/>
                  </a:moveTo>
                  <a:lnTo>
                    <a:pt x="9911408" y="393700"/>
                  </a:lnTo>
                  <a:lnTo>
                    <a:pt x="9472780" y="508000"/>
                  </a:lnTo>
                  <a:lnTo>
                    <a:pt x="9423711" y="533400"/>
                  </a:lnTo>
                  <a:lnTo>
                    <a:pt x="9325400" y="558800"/>
                  </a:lnTo>
                  <a:lnTo>
                    <a:pt x="9276161" y="584200"/>
                  </a:lnTo>
                  <a:lnTo>
                    <a:pt x="9226870" y="596900"/>
                  </a:lnTo>
                  <a:lnTo>
                    <a:pt x="9177528" y="622300"/>
                  </a:lnTo>
                  <a:lnTo>
                    <a:pt x="9131436" y="635000"/>
                  </a:lnTo>
                  <a:lnTo>
                    <a:pt x="9085576" y="660400"/>
                  </a:lnTo>
                  <a:lnTo>
                    <a:pt x="9039935" y="673100"/>
                  </a:lnTo>
                  <a:lnTo>
                    <a:pt x="8949258" y="723900"/>
                  </a:lnTo>
                  <a:lnTo>
                    <a:pt x="8904198" y="736600"/>
                  </a:lnTo>
                  <a:lnTo>
                    <a:pt x="8769976" y="812800"/>
                  </a:lnTo>
                  <a:lnTo>
                    <a:pt x="8725512" y="825500"/>
                  </a:lnTo>
                  <a:lnTo>
                    <a:pt x="8504706" y="952500"/>
                  </a:lnTo>
                  <a:lnTo>
                    <a:pt x="8460759" y="965200"/>
                  </a:lnTo>
                  <a:lnTo>
                    <a:pt x="8065584" y="1193800"/>
                  </a:lnTo>
                  <a:lnTo>
                    <a:pt x="8021483" y="1206500"/>
                  </a:lnTo>
                  <a:lnTo>
                    <a:pt x="7799451" y="1333500"/>
                  </a:lnTo>
                  <a:lnTo>
                    <a:pt x="7755008" y="1346200"/>
                  </a:lnTo>
                  <a:lnTo>
                    <a:pt x="7710463" y="1371600"/>
                  </a:lnTo>
                  <a:lnTo>
                    <a:pt x="7665826" y="1384300"/>
                  </a:lnTo>
                  <a:lnTo>
                    <a:pt x="7621109" y="1409700"/>
                  </a:lnTo>
                  <a:lnTo>
                    <a:pt x="7531486" y="1435100"/>
                  </a:lnTo>
                  <a:lnTo>
                    <a:pt x="7486603" y="1460500"/>
                  </a:lnTo>
                  <a:lnTo>
                    <a:pt x="7351811" y="1498600"/>
                  </a:lnTo>
                  <a:lnTo>
                    <a:pt x="7306873" y="1498600"/>
                  </a:lnTo>
                  <a:lnTo>
                    <a:pt x="7217057" y="1524000"/>
                  </a:lnTo>
                  <a:lnTo>
                    <a:pt x="7127402" y="1524000"/>
                  </a:lnTo>
                  <a:lnTo>
                    <a:pt x="7082664" y="1536700"/>
                  </a:lnTo>
                  <a:lnTo>
                    <a:pt x="12192000" y="1536700"/>
                  </a:lnTo>
                  <a:lnTo>
                    <a:pt x="12192000" y="876300"/>
                  </a:lnTo>
                  <a:lnTo>
                    <a:pt x="12105640" y="812800"/>
                  </a:lnTo>
                  <a:lnTo>
                    <a:pt x="11805783" y="635000"/>
                  </a:lnTo>
                  <a:lnTo>
                    <a:pt x="11762275" y="622300"/>
                  </a:lnTo>
                  <a:lnTo>
                    <a:pt x="11674778" y="571500"/>
                  </a:lnTo>
                  <a:lnTo>
                    <a:pt x="11630792" y="558800"/>
                  </a:lnTo>
                  <a:lnTo>
                    <a:pt x="11586651" y="533400"/>
                  </a:lnTo>
                  <a:lnTo>
                    <a:pt x="11497910" y="508000"/>
                  </a:lnTo>
                  <a:lnTo>
                    <a:pt x="11453315" y="482600"/>
                  </a:lnTo>
                  <a:lnTo>
                    <a:pt x="11137144" y="393700"/>
                  </a:lnTo>
                  <a:close/>
                </a:path>
                <a:path w="12192000" h="4711700">
                  <a:moveTo>
                    <a:pt x="4752172" y="228600"/>
                  </a:moveTo>
                  <a:lnTo>
                    <a:pt x="4227397" y="228600"/>
                  </a:lnTo>
                  <a:lnTo>
                    <a:pt x="3928698" y="317500"/>
                  </a:lnTo>
                  <a:lnTo>
                    <a:pt x="3886584" y="342900"/>
                  </a:lnTo>
                  <a:lnTo>
                    <a:pt x="3844621" y="355600"/>
                  </a:lnTo>
                  <a:lnTo>
                    <a:pt x="3761167" y="406400"/>
                  </a:lnTo>
                  <a:lnTo>
                    <a:pt x="3719684" y="419100"/>
                  </a:lnTo>
                  <a:lnTo>
                    <a:pt x="3637227" y="469900"/>
                  </a:lnTo>
                  <a:lnTo>
                    <a:pt x="3596261" y="508000"/>
                  </a:lnTo>
                  <a:lnTo>
                    <a:pt x="3514875" y="558800"/>
                  </a:lnTo>
                  <a:lnTo>
                    <a:pt x="3474464" y="596900"/>
                  </a:lnTo>
                  <a:lnTo>
                    <a:pt x="3434246" y="622300"/>
                  </a:lnTo>
                  <a:lnTo>
                    <a:pt x="3394225" y="660400"/>
                  </a:lnTo>
                  <a:lnTo>
                    <a:pt x="3354405" y="685800"/>
                  </a:lnTo>
                  <a:lnTo>
                    <a:pt x="3314792" y="723900"/>
                  </a:lnTo>
                  <a:lnTo>
                    <a:pt x="3197225" y="838200"/>
                  </a:lnTo>
                  <a:lnTo>
                    <a:pt x="3130279" y="914400"/>
                  </a:lnTo>
                  <a:lnTo>
                    <a:pt x="3096482" y="939800"/>
                  </a:lnTo>
                  <a:lnTo>
                    <a:pt x="3062384" y="977900"/>
                  </a:lnTo>
                  <a:lnTo>
                    <a:pt x="3027922" y="1016000"/>
                  </a:lnTo>
                  <a:lnTo>
                    <a:pt x="2993032" y="1054100"/>
                  </a:lnTo>
                  <a:lnTo>
                    <a:pt x="2957650" y="1079500"/>
                  </a:lnTo>
                  <a:lnTo>
                    <a:pt x="2921714" y="1117600"/>
                  </a:lnTo>
                  <a:lnTo>
                    <a:pt x="2885158" y="1143000"/>
                  </a:lnTo>
                  <a:lnTo>
                    <a:pt x="2847921" y="1168400"/>
                  </a:lnTo>
                  <a:lnTo>
                    <a:pt x="2809938" y="1206500"/>
                  </a:lnTo>
                  <a:lnTo>
                    <a:pt x="2771146" y="1231900"/>
                  </a:lnTo>
                  <a:lnTo>
                    <a:pt x="2731481" y="1257300"/>
                  </a:lnTo>
                  <a:lnTo>
                    <a:pt x="2690879" y="1270000"/>
                  </a:lnTo>
                  <a:lnTo>
                    <a:pt x="2649278" y="1295400"/>
                  </a:lnTo>
                  <a:lnTo>
                    <a:pt x="2606613" y="1320800"/>
                  </a:lnTo>
                  <a:lnTo>
                    <a:pt x="2562822" y="1333500"/>
                  </a:lnTo>
                  <a:lnTo>
                    <a:pt x="2471603" y="1358900"/>
                  </a:lnTo>
                  <a:lnTo>
                    <a:pt x="2424049" y="1358900"/>
                  </a:lnTo>
                  <a:lnTo>
                    <a:pt x="2375114" y="1371600"/>
                  </a:lnTo>
                  <a:lnTo>
                    <a:pt x="6343483" y="1371600"/>
                  </a:lnTo>
                  <a:lnTo>
                    <a:pt x="6219738" y="1295400"/>
                  </a:lnTo>
                  <a:lnTo>
                    <a:pt x="6179103" y="1257300"/>
                  </a:lnTo>
                  <a:lnTo>
                    <a:pt x="6138796" y="1231900"/>
                  </a:lnTo>
                  <a:lnTo>
                    <a:pt x="6098827" y="1193800"/>
                  </a:lnTo>
                  <a:lnTo>
                    <a:pt x="6059209" y="1168400"/>
                  </a:lnTo>
                  <a:lnTo>
                    <a:pt x="5981073" y="1092200"/>
                  </a:lnTo>
                  <a:lnTo>
                    <a:pt x="5942579" y="1041400"/>
                  </a:lnTo>
                  <a:lnTo>
                    <a:pt x="5904484" y="1003300"/>
                  </a:lnTo>
                  <a:lnTo>
                    <a:pt x="5871580" y="965200"/>
                  </a:lnTo>
                  <a:lnTo>
                    <a:pt x="5838309" y="927100"/>
                  </a:lnTo>
                  <a:lnTo>
                    <a:pt x="5804650" y="889000"/>
                  </a:lnTo>
                  <a:lnTo>
                    <a:pt x="5770584" y="850900"/>
                  </a:lnTo>
                  <a:lnTo>
                    <a:pt x="5736091" y="825500"/>
                  </a:lnTo>
                  <a:lnTo>
                    <a:pt x="5701151" y="787400"/>
                  </a:lnTo>
                  <a:lnTo>
                    <a:pt x="5665745" y="749300"/>
                  </a:lnTo>
                  <a:lnTo>
                    <a:pt x="5629853" y="711200"/>
                  </a:lnTo>
                  <a:lnTo>
                    <a:pt x="5593456" y="673100"/>
                  </a:lnTo>
                  <a:lnTo>
                    <a:pt x="5556533" y="647700"/>
                  </a:lnTo>
                  <a:lnTo>
                    <a:pt x="5519065" y="609600"/>
                  </a:lnTo>
                  <a:lnTo>
                    <a:pt x="5481033" y="571500"/>
                  </a:lnTo>
                  <a:lnTo>
                    <a:pt x="5442417" y="546100"/>
                  </a:lnTo>
                  <a:lnTo>
                    <a:pt x="5403196" y="508000"/>
                  </a:lnTo>
                  <a:lnTo>
                    <a:pt x="5363352" y="482600"/>
                  </a:lnTo>
                  <a:lnTo>
                    <a:pt x="5322865" y="457200"/>
                  </a:lnTo>
                  <a:lnTo>
                    <a:pt x="5281715" y="431800"/>
                  </a:lnTo>
                  <a:lnTo>
                    <a:pt x="5239882" y="406400"/>
                  </a:lnTo>
                  <a:lnTo>
                    <a:pt x="5197348" y="381000"/>
                  </a:lnTo>
                  <a:lnTo>
                    <a:pt x="5152639" y="368300"/>
                  </a:lnTo>
                  <a:lnTo>
                    <a:pt x="5063320" y="317500"/>
                  </a:lnTo>
                  <a:lnTo>
                    <a:pt x="4752172" y="228600"/>
                  </a:lnTo>
                  <a:close/>
                </a:path>
                <a:path w="12192000" h="4711700">
                  <a:moveTo>
                    <a:pt x="818889" y="1168400"/>
                  </a:moveTo>
                  <a:lnTo>
                    <a:pt x="578445" y="1168400"/>
                  </a:lnTo>
                  <a:lnTo>
                    <a:pt x="530995" y="1181100"/>
                  </a:lnTo>
                  <a:lnTo>
                    <a:pt x="867621" y="1181100"/>
                  </a:lnTo>
                  <a:lnTo>
                    <a:pt x="818889" y="1168400"/>
                  </a:lnTo>
                  <a:close/>
                </a:path>
                <a:path w="12192000" h="4711700">
                  <a:moveTo>
                    <a:pt x="2351033" y="101600"/>
                  </a:moveTo>
                  <a:lnTo>
                    <a:pt x="2304714" y="101600"/>
                  </a:lnTo>
                  <a:lnTo>
                    <a:pt x="2258200" y="114300"/>
                  </a:lnTo>
                  <a:lnTo>
                    <a:pt x="2211856" y="114300"/>
                  </a:lnTo>
                  <a:lnTo>
                    <a:pt x="2166052" y="127000"/>
                  </a:lnTo>
                  <a:lnTo>
                    <a:pt x="2121154" y="152400"/>
                  </a:lnTo>
                  <a:lnTo>
                    <a:pt x="2078580" y="177800"/>
                  </a:lnTo>
                  <a:lnTo>
                    <a:pt x="2039638" y="203200"/>
                  </a:lnTo>
                  <a:lnTo>
                    <a:pt x="2004450" y="241300"/>
                  </a:lnTo>
                  <a:lnTo>
                    <a:pt x="1973139" y="266700"/>
                  </a:lnTo>
                  <a:lnTo>
                    <a:pt x="1945828" y="304800"/>
                  </a:lnTo>
                  <a:lnTo>
                    <a:pt x="1922639" y="342900"/>
                  </a:lnTo>
                  <a:lnTo>
                    <a:pt x="1903696" y="393700"/>
                  </a:lnTo>
                  <a:lnTo>
                    <a:pt x="1889122" y="431800"/>
                  </a:lnTo>
                  <a:lnTo>
                    <a:pt x="1879039" y="482600"/>
                  </a:lnTo>
                  <a:lnTo>
                    <a:pt x="1873569" y="520700"/>
                  </a:lnTo>
                  <a:lnTo>
                    <a:pt x="1872837" y="571500"/>
                  </a:lnTo>
                  <a:lnTo>
                    <a:pt x="1876964" y="622300"/>
                  </a:lnTo>
                  <a:lnTo>
                    <a:pt x="1886074" y="660400"/>
                  </a:lnTo>
                  <a:lnTo>
                    <a:pt x="1900288" y="711200"/>
                  </a:lnTo>
                  <a:lnTo>
                    <a:pt x="1919732" y="749300"/>
                  </a:lnTo>
                  <a:lnTo>
                    <a:pt x="1944497" y="800100"/>
                  </a:lnTo>
                  <a:lnTo>
                    <a:pt x="1973298" y="838200"/>
                  </a:lnTo>
                  <a:lnTo>
                    <a:pt x="2005742" y="876300"/>
                  </a:lnTo>
                  <a:lnTo>
                    <a:pt x="2041436" y="901700"/>
                  </a:lnTo>
                  <a:lnTo>
                    <a:pt x="2079989" y="927100"/>
                  </a:lnTo>
                  <a:lnTo>
                    <a:pt x="2121008" y="952500"/>
                  </a:lnTo>
                  <a:lnTo>
                    <a:pt x="2164101" y="977900"/>
                  </a:lnTo>
                  <a:lnTo>
                    <a:pt x="2254941" y="1003300"/>
                  </a:lnTo>
                  <a:lnTo>
                    <a:pt x="2349373" y="1003300"/>
                  </a:lnTo>
                  <a:lnTo>
                    <a:pt x="2392993" y="990600"/>
                  </a:lnTo>
                  <a:lnTo>
                    <a:pt x="2436399" y="990600"/>
                  </a:lnTo>
                  <a:lnTo>
                    <a:pt x="2479282" y="977900"/>
                  </a:lnTo>
                  <a:lnTo>
                    <a:pt x="2563903" y="927100"/>
                  </a:lnTo>
                  <a:lnTo>
                    <a:pt x="2602840" y="901700"/>
                  </a:lnTo>
                  <a:lnTo>
                    <a:pt x="2638021" y="876300"/>
                  </a:lnTo>
                  <a:lnTo>
                    <a:pt x="2669323" y="838200"/>
                  </a:lnTo>
                  <a:lnTo>
                    <a:pt x="2696623" y="800100"/>
                  </a:lnTo>
                  <a:lnTo>
                    <a:pt x="2719800" y="762000"/>
                  </a:lnTo>
                  <a:lnTo>
                    <a:pt x="2738730" y="723900"/>
                  </a:lnTo>
                  <a:lnTo>
                    <a:pt x="2753292" y="673100"/>
                  </a:lnTo>
                  <a:lnTo>
                    <a:pt x="2763363" y="635000"/>
                  </a:lnTo>
                  <a:lnTo>
                    <a:pt x="2768821" y="584200"/>
                  </a:lnTo>
                  <a:lnTo>
                    <a:pt x="2769542" y="533400"/>
                  </a:lnTo>
                  <a:lnTo>
                    <a:pt x="2765406" y="495300"/>
                  </a:lnTo>
                  <a:lnTo>
                    <a:pt x="2756290" y="444500"/>
                  </a:lnTo>
                  <a:lnTo>
                    <a:pt x="2742070" y="393700"/>
                  </a:lnTo>
                  <a:lnTo>
                    <a:pt x="2722626" y="355600"/>
                  </a:lnTo>
                  <a:lnTo>
                    <a:pt x="2698470" y="304800"/>
                  </a:lnTo>
                  <a:lnTo>
                    <a:pt x="2670446" y="266700"/>
                  </a:lnTo>
                  <a:lnTo>
                    <a:pt x="2638919" y="241300"/>
                  </a:lnTo>
                  <a:lnTo>
                    <a:pt x="2604258" y="203200"/>
                  </a:lnTo>
                  <a:lnTo>
                    <a:pt x="2566829" y="177800"/>
                  </a:lnTo>
                  <a:lnTo>
                    <a:pt x="2527001" y="152400"/>
                  </a:lnTo>
                  <a:lnTo>
                    <a:pt x="2485139" y="139700"/>
                  </a:lnTo>
                  <a:lnTo>
                    <a:pt x="2351033" y="101600"/>
                  </a:lnTo>
                  <a:close/>
                </a:path>
                <a:path w="12192000" h="4711700">
                  <a:moveTo>
                    <a:pt x="3276372" y="0"/>
                  </a:moveTo>
                  <a:lnTo>
                    <a:pt x="3233509" y="0"/>
                  </a:lnTo>
                  <a:lnTo>
                    <a:pt x="3148457" y="25400"/>
                  </a:lnTo>
                  <a:lnTo>
                    <a:pt x="3110429" y="50800"/>
                  </a:lnTo>
                  <a:lnTo>
                    <a:pt x="3078910" y="76200"/>
                  </a:lnTo>
                  <a:lnTo>
                    <a:pt x="3054300" y="114300"/>
                  </a:lnTo>
                  <a:lnTo>
                    <a:pt x="3036998" y="152400"/>
                  </a:lnTo>
                  <a:lnTo>
                    <a:pt x="3027406" y="190500"/>
                  </a:lnTo>
                  <a:lnTo>
                    <a:pt x="3025923" y="241300"/>
                  </a:lnTo>
                  <a:lnTo>
                    <a:pt x="3032951" y="279400"/>
                  </a:lnTo>
                  <a:lnTo>
                    <a:pt x="3048889" y="330200"/>
                  </a:lnTo>
                  <a:lnTo>
                    <a:pt x="3078447" y="368300"/>
                  </a:lnTo>
                  <a:lnTo>
                    <a:pt x="3116528" y="406400"/>
                  </a:lnTo>
                  <a:lnTo>
                    <a:pt x="3161076" y="431800"/>
                  </a:lnTo>
                  <a:lnTo>
                    <a:pt x="3210038" y="444500"/>
                  </a:lnTo>
                  <a:lnTo>
                    <a:pt x="3304381" y="444500"/>
                  </a:lnTo>
                  <a:lnTo>
                    <a:pt x="3346450" y="419100"/>
                  </a:lnTo>
                  <a:lnTo>
                    <a:pt x="3384435" y="393700"/>
                  </a:lnTo>
                  <a:lnTo>
                    <a:pt x="3415924" y="368300"/>
                  </a:lnTo>
                  <a:lnTo>
                    <a:pt x="3440517" y="330200"/>
                  </a:lnTo>
                  <a:lnTo>
                    <a:pt x="3457813" y="292100"/>
                  </a:lnTo>
                  <a:lnTo>
                    <a:pt x="3467411" y="254000"/>
                  </a:lnTo>
                  <a:lnTo>
                    <a:pt x="3468911" y="215900"/>
                  </a:lnTo>
                  <a:lnTo>
                    <a:pt x="3461914" y="165100"/>
                  </a:lnTo>
                  <a:lnTo>
                    <a:pt x="3446017" y="127000"/>
                  </a:lnTo>
                  <a:lnTo>
                    <a:pt x="3422048" y="88900"/>
                  </a:lnTo>
                  <a:lnTo>
                    <a:pt x="3391898" y="50800"/>
                  </a:lnTo>
                  <a:lnTo>
                    <a:pt x="3356768" y="38100"/>
                  </a:lnTo>
                  <a:lnTo>
                    <a:pt x="3317859" y="12700"/>
                  </a:lnTo>
                  <a:lnTo>
                    <a:pt x="3276372" y="0"/>
                  </a:lnTo>
                  <a:close/>
                </a:path>
                <a:path w="12192000" h="4711700">
                  <a:moveTo>
                    <a:pt x="10999609" y="368300"/>
                  </a:moveTo>
                  <a:lnTo>
                    <a:pt x="10056263" y="368300"/>
                  </a:lnTo>
                  <a:lnTo>
                    <a:pt x="9959775" y="393700"/>
                  </a:lnTo>
                  <a:lnTo>
                    <a:pt x="11091429" y="393700"/>
                  </a:lnTo>
                  <a:lnTo>
                    <a:pt x="10999609" y="368300"/>
                  </a:lnTo>
                  <a:close/>
                </a:path>
                <a:path w="12192000" h="4711700">
                  <a:moveTo>
                    <a:pt x="10907282" y="355600"/>
                  </a:moveTo>
                  <a:lnTo>
                    <a:pt x="10152409" y="355600"/>
                  </a:lnTo>
                  <a:lnTo>
                    <a:pt x="10104380" y="368300"/>
                  </a:lnTo>
                  <a:lnTo>
                    <a:pt x="10953508" y="368300"/>
                  </a:lnTo>
                  <a:lnTo>
                    <a:pt x="10907282" y="355600"/>
                  </a:lnTo>
                  <a:close/>
                </a:path>
                <a:path w="12192000" h="4711700">
                  <a:moveTo>
                    <a:pt x="10814466" y="342900"/>
                  </a:moveTo>
                  <a:lnTo>
                    <a:pt x="10248195" y="342900"/>
                  </a:lnTo>
                  <a:lnTo>
                    <a:pt x="10200348" y="355600"/>
                  </a:lnTo>
                  <a:lnTo>
                    <a:pt x="10860934" y="355600"/>
                  </a:lnTo>
                  <a:lnTo>
                    <a:pt x="10814466" y="342900"/>
                  </a:lnTo>
                  <a:close/>
                </a:path>
                <a:path w="12192000" h="4711700">
                  <a:moveTo>
                    <a:pt x="10627428" y="330200"/>
                  </a:moveTo>
                  <a:lnTo>
                    <a:pt x="10438628" y="330200"/>
                  </a:lnTo>
                  <a:lnTo>
                    <a:pt x="10391167" y="342900"/>
                  </a:lnTo>
                  <a:lnTo>
                    <a:pt x="10674358" y="342900"/>
                  </a:lnTo>
                  <a:lnTo>
                    <a:pt x="10627428" y="330200"/>
                  </a:lnTo>
                  <a:close/>
                </a:path>
                <a:path w="12192000" h="4711700">
                  <a:moveTo>
                    <a:pt x="4663829" y="215900"/>
                  </a:moveTo>
                  <a:lnTo>
                    <a:pt x="4313868" y="215900"/>
                  </a:lnTo>
                  <a:lnTo>
                    <a:pt x="4270576" y="228600"/>
                  </a:lnTo>
                  <a:lnTo>
                    <a:pt x="4707964" y="228600"/>
                  </a:lnTo>
                  <a:lnTo>
                    <a:pt x="4663829" y="215900"/>
                  </a:lnTo>
                  <a:close/>
                </a:path>
                <a:path w="12192000" h="4711700">
                  <a:moveTo>
                    <a:pt x="4575794" y="203200"/>
                  </a:moveTo>
                  <a:lnTo>
                    <a:pt x="4400780" y="203200"/>
                  </a:lnTo>
                  <a:lnTo>
                    <a:pt x="4357271" y="215900"/>
                  </a:lnTo>
                  <a:lnTo>
                    <a:pt x="4619771" y="215900"/>
                  </a:lnTo>
                  <a:lnTo>
                    <a:pt x="4575794" y="203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69694" y="3590797"/>
              <a:ext cx="1262380" cy="782320"/>
            </a:xfrm>
            <a:custGeom>
              <a:avLst/>
              <a:gdLst/>
              <a:ahLst/>
              <a:cxnLst/>
              <a:rect l="l" t="t" r="r" b="b"/>
              <a:pathLst>
                <a:path w="1262380" h="782320">
                  <a:moveTo>
                    <a:pt x="405574" y="134302"/>
                  </a:moveTo>
                  <a:lnTo>
                    <a:pt x="398691" y="91859"/>
                  </a:lnTo>
                  <a:lnTo>
                    <a:pt x="379501" y="54991"/>
                  </a:lnTo>
                  <a:lnTo>
                    <a:pt x="350227" y="25908"/>
                  </a:lnTo>
                  <a:lnTo>
                    <a:pt x="313118" y="6845"/>
                  </a:lnTo>
                  <a:lnTo>
                    <a:pt x="270383" y="0"/>
                  </a:lnTo>
                  <a:lnTo>
                    <a:pt x="227660" y="6845"/>
                  </a:lnTo>
                  <a:lnTo>
                    <a:pt x="190550" y="25908"/>
                  </a:lnTo>
                  <a:lnTo>
                    <a:pt x="161277" y="54991"/>
                  </a:lnTo>
                  <a:lnTo>
                    <a:pt x="142087" y="91859"/>
                  </a:lnTo>
                  <a:lnTo>
                    <a:pt x="135191" y="134302"/>
                  </a:lnTo>
                  <a:lnTo>
                    <a:pt x="142087" y="176758"/>
                  </a:lnTo>
                  <a:lnTo>
                    <a:pt x="161277" y="213626"/>
                  </a:lnTo>
                  <a:lnTo>
                    <a:pt x="190550" y="242697"/>
                  </a:lnTo>
                  <a:lnTo>
                    <a:pt x="227660" y="261759"/>
                  </a:lnTo>
                  <a:lnTo>
                    <a:pt x="270383" y="268605"/>
                  </a:lnTo>
                  <a:lnTo>
                    <a:pt x="313118" y="261759"/>
                  </a:lnTo>
                  <a:lnTo>
                    <a:pt x="350227" y="242697"/>
                  </a:lnTo>
                  <a:lnTo>
                    <a:pt x="379501" y="213626"/>
                  </a:lnTo>
                  <a:lnTo>
                    <a:pt x="398691" y="176758"/>
                  </a:lnTo>
                  <a:lnTo>
                    <a:pt x="405574" y="134302"/>
                  </a:lnTo>
                  <a:close/>
                </a:path>
                <a:path w="1262380" h="782320">
                  <a:moveTo>
                    <a:pt x="489699" y="477520"/>
                  </a:moveTo>
                  <a:lnTo>
                    <a:pt x="467309" y="449033"/>
                  </a:lnTo>
                  <a:lnTo>
                    <a:pt x="450265" y="417461"/>
                  </a:lnTo>
                  <a:lnTo>
                    <a:pt x="439420" y="383095"/>
                  </a:lnTo>
                  <a:lnTo>
                    <a:pt x="435622" y="346202"/>
                  </a:lnTo>
                  <a:lnTo>
                    <a:pt x="435622" y="340233"/>
                  </a:lnTo>
                  <a:lnTo>
                    <a:pt x="408584" y="330161"/>
                  </a:lnTo>
                  <a:lnTo>
                    <a:pt x="355727" y="315747"/>
                  </a:lnTo>
                  <a:lnTo>
                    <a:pt x="299580" y="305955"/>
                  </a:lnTo>
                  <a:lnTo>
                    <a:pt x="270383" y="304419"/>
                  </a:lnTo>
                  <a:lnTo>
                    <a:pt x="242874" y="305536"/>
                  </a:lnTo>
                  <a:lnTo>
                    <a:pt x="186740" y="314490"/>
                  </a:lnTo>
                  <a:lnTo>
                    <a:pt x="123786" y="334645"/>
                  </a:lnTo>
                  <a:lnTo>
                    <a:pt x="57404" y="365975"/>
                  </a:lnTo>
                  <a:lnTo>
                    <a:pt x="15214" y="395490"/>
                  </a:lnTo>
                  <a:lnTo>
                    <a:pt x="0" y="438721"/>
                  </a:lnTo>
                  <a:lnTo>
                    <a:pt x="0" y="573024"/>
                  </a:lnTo>
                  <a:lnTo>
                    <a:pt x="324459" y="573024"/>
                  </a:lnTo>
                  <a:lnTo>
                    <a:pt x="330796" y="565048"/>
                  </a:lnTo>
                  <a:lnTo>
                    <a:pt x="336854" y="558482"/>
                  </a:lnTo>
                  <a:lnTo>
                    <a:pt x="384086" y="524954"/>
                  </a:lnTo>
                  <a:lnTo>
                    <a:pt x="418350" y="506247"/>
                  </a:lnTo>
                  <a:lnTo>
                    <a:pt x="453745" y="490347"/>
                  </a:lnTo>
                  <a:lnTo>
                    <a:pt x="489699" y="477520"/>
                  </a:lnTo>
                  <a:close/>
                </a:path>
                <a:path w="1262380" h="782320">
                  <a:moveTo>
                    <a:pt x="766089" y="343217"/>
                  </a:moveTo>
                  <a:lnTo>
                    <a:pt x="759206" y="300774"/>
                  </a:lnTo>
                  <a:lnTo>
                    <a:pt x="740003" y="263906"/>
                  </a:lnTo>
                  <a:lnTo>
                    <a:pt x="710742" y="234823"/>
                  </a:lnTo>
                  <a:lnTo>
                    <a:pt x="673633" y="215760"/>
                  </a:lnTo>
                  <a:lnTo>
                    <a:pt x="630897" y="208915"/>
                  </a:lnTo>
                  <a:lnTo>
                    <a:pt x="588175" y="215760"/>
                  </a:lnTo>
                  <a:lnTo>
                    <a:pt x="551053" y="234823"/>
                  </a:lnTo>
                  <a:lnTo>
                    <a:pt x="521792" y="263906"/>
                  </a:lnTo>
                  <a:lnTo>
                    <a:pt x="502602" y="300774"/>
                  </a:lnTo>
                  <a:lnTo>
                    <a:pt x="495706" y="343217"/>
                  </a:lnTo>
                  <a:lnTo>
                    <a:pt x="502602" y="385673"/>
                  </a:lnTo>
                  <a:lnTo>
                    <a:pt x="521792" y="422541"/>
                  </a:lnTo>
                  <a:lnTo>
                    <a:pt x="551053" y="451612"/>
                  </a:lnTo>
                  <a:lnTo>
                    <a:pt x="588175" y="470674"/>
                  </a:lnTo>
                  <a:lnTo>
                    <a:pt x="630897" y="477520"/>
                  </a:lnTo>
                  <a:lnTo>
                    <a:pt x="673633" y="470674"/>
                  </a:lnTo>
                  <a:lnTo>
                    <a:pt x="710742" y="451612"/>
                  </a:lnTo>
                  <a:lnTo>
                    <a:pt x="740003" y="422541"/>
                  </a:lnTo>
                  <a:lnTo>
                    <a:pt x="759206" y="385673"/>
                  </a:lnTo>
                  <a:lnTo>
                    <a:pt x="766089" y="343217"/>
                  </a:lnTo>
                  <a:close/>
                </a:path>
                <a:path w="1262380" h="782320">
                  <a:moveTo>
                    <a:pt x="901280" y="647636"/>
                  </a:moveTo>
                  <a:lnTo>
                    <a:pt x="886079" y="604405"/>
                  </a:lnTo>
                  <a:lnTo>
                    <a:pt x="845146" y="573214"/>
                  </a:lnTo>
                  <a:lnTo>
                    <a:pt x="777925" y="541870"/>
                  </a:lnTo>
                  <a:lnTo>
                    <a:pt x="716241" y="524675"/>
                  </a:lnTo>
                  <a:lnTo>
                    <a:pt x="660095" y="514870"/>
                  </a:lnTo>
                  <a:lnTo>
                    <a:pt x="630897" y="513334"/>
                  </a:lnTo>
                  <a:lnTo>
                    <a:pt x="603389" y="514451"/>
                  </a:lnTo>
                  <a:lnTo>
                    <a:pt x="547255" y="523405"/>
                  </a:lnTo>
                  <a:lnTo>
                    <a:pt x="484301" y="542302"/>
                  </a:lnTo>
                  <a:lnTo>
                    <a:pt x="417931" y="574471"/>
                  </a:lnTo>
                  <a:lnTo>
                    <a:pt x="375729" y="605675"/>
                  </a:lnTo>
                  <a:lnTo>
                    <a:pt x="360514" y="647636"/>
                  </a:lnTo>
                  <a:lnTo>
                    <a:pt x="360514" y="781939"/>
                  </a:lnTo>
                  <a:lnTo>
                    <a:pt x="901280" y="781939"/>
                  </a:lnTo>
                  <a:lnTo>
                    <a:pt x="901280" y="647636"/>
                  </a:lnTo>
                  <a:close/>
                </a:path>
                <a:path w="1262380" h="782320">
                  <a:moveTo>
                    <a:pt x="1126604" y="134302"/>
                  </a:moveTo>
                  <a:lnTo>
                    <a:pt x="1119708" y="91859"/>
                  </a:lnTo>
                  <a:lnTo>
                    <a:pt x="1100518" y="54991"/>
                  </a:lnTo>
                  <a:lnTo>
                    <a:pt x="1071257" y="25908"/>
                  </a:lnTo>
                  <a:lnTo>
                    <a:pt x="1034148" y="6845"/>
                  </a:lnTo>
                  <a:lnTo>
                    <a:pt x="991412" y="0"/>
                  </a:lnTo>
                  <a:lnTo>
                    <a:pt x="948677" y="6845"/>
                  </a:lnTo>
                  <a:lnTo>
                    <a:pt x="911567" y="25908"/>
                  </a:lnTo>
                  <a:lnTo>
                    <a:pt x="882307" y="54991"/>
                  </a:lnTo>
                  <a:lnTo>
                    <a:pt x="863117" y="91859"/>
                  </a:lnTo>
                  <a:lnTo>
                    <a:pt x="856221" y="134302"/>
                  </a:lnTo>
                  <a:lnTo>
                    <a:pt x="863117" y="176758"/>
                  </a:lnTo>
                  <a:lnTo>
                    <a:pt x="882307" y="213626"/>
                  </a:lnTo>
                  <a:lnTo>
                    <a:pt x="911567" y="242697"/>
                  </a:lnTo>
                  <a:lnTo>
                    <a:pt x="948677" y="261759"/>
                  </a:lnTo>
                  <a:lnTo>
                    <a:pt x="991412" y="268605"/>
                  </a:lnTo>
                  <a:lnTo>
                    <a:pt x="1034148" y="261759"/>
                  </a:lnTo>
                  <a:lnTo>
                    <a:pt x="1071257" y="242697"/>
                  </a:lnTo>
                  <a:lnTo>
                    <a:pt x="1100518" y="213626"/>
                  </a:lnTo>
                  <a:lnTo>
                    <a:pt x="1119708" y="176758"/>
                  </a:lnTo>
                  <a:lnTo>
                    <a:pt x="1126604" y="134302"/>
                  </a:lnTo>
                  <a:close/>
                </a:path>
                <a:path w="1262380" h="782320">
                  <a:moveTo>
                    <a:pt x="1261795" y="438721"/>
                  </a:moveTo>
                  <a:lnTo>
                    <a:pt x="1246593" y="395490"/>
                  </a:lnTo>
                  <a:lnTo>
                    <a:pt x="1205661" y="364299"/>
                  </a:lnTo>
                  <a:lnTo>
                    <a:pt x="1138440" y="332955"/>
                  </a:lnTo>
                  <a:lnTo>
                    <a:pt x="1076756" y="315747"/>
                  </a:lnTo>
                  <a:lnTo>
                    <a:pt x="1020610" y="305955"/>
                  </a:lnTo>
                  <a:lnTo>
                    <a:pt x="991412" y="304419"/>
                  </a:lnTo>
                  <a:lnTo>
                    <a:pt x="963904" y="305536"/>
                  </a:lnTo>
                  <a:lnTo>
                    <a:pt x="907757" y="314490"/>
                  </a:lnTo>
                  <a:lnTo>
                    <a:pt x="853211" y="331660"/>
                  </a:lnTo>
                  <a:lnTo>
                    <a:pt x="826173" y="343217"/>
                  </a:lnTo>
                  <a:lnTo>
                    <a:pt x="826173" y="346202"/>
                  </a:lnTo>
                  <a:lnTo>
                    <a:pt x="822375" y="383514"/>
                  </a:lnTo>
                  <a:lnTo>
                    <a:pt x="811530" y="418579"/>
                  </a:lnTo>
                  <a:lnTo>
                    <a:pt x="794486" y="450291"/>
                  </a:lnTo>
                  <a:lnTo>
                    <a:pt x="772096" y="477520"/>
                  </a:lnTo>
                  <a:lnTo>
                    <a:pt x="812711" y="492023"/>
                  </a:lnTo>
                  <a:lnTo>
                    <a:pt x="849083" y="508482"/>
                  </a:lnTo>
                  <a:lnTo>
                    <a:pt x="910297" y="546163"/>
                  </a:lnTo>
                  <a:lnTo>
                    <a:pt x="934326" y="573024"/>
                  </a:lnTo>
                  <a:lnTo>
                    <a:pt x="1261795" y="573024"/>
                  </a:lnTo>
                  <a:lnTo>
                    <a:pt x="1261795" y="438721"/>
                  </a:lnTo>
                  <a:close/>
                </a:path>
              </a:pathLst>
            </a:custGeom>
            <a:solidFill>
              <a:srgbClr val="B03A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91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70"/>
              <a:t>Organizzazione</a:t>
            </a:r>
            <a:r>
              <a:rPr dirty="0" sz="4400" spc="-180"/>
              <a:t> </a:t>
            </a:r>
            <a:r>
              <a:rPr dirty="0" sz="4400" spc="-20"/>
              <a:t>Team</a:t>
            </a:r>
            <a:endParaRPr sz="4400"/>
          </a:p>
        </p:txBody>
      </p:sp>
      <p:sp>
        <p:nvSpPr>
          <p:cNvPr id="6" name="object 6" descr=""/>
          <p:cNvSpPr txBox="1"/>
          <p:nvPr/>
        </p:nvSpPr>
        <p:spPr>
          <a:xfrm>
            <a:off x="811212" y="5096192"/>
            <a:ext cx="303530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"/>
                <a:cs typeface="Arial"/>
              </a:rPr>
              <a:t>Tre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scrum</a:t>
            </a:r>
            <a:r>
              <a:rPr dirty="0" sz="2100" spc="16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alla</a:t>
            </a:r>
            <a:r>
              <a:rPr dirty="0" sz="2100" spc="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settimana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499381" y="3325170"/>
            <a:ext cx="4753610" cy="1313815"/>
            <a:chOff x="5499381" y="3325170"/>
            <a:chExt cx="4753610" cy="1313815"/>
          </a:xfrm>
        </p:grpSpPr>
        <p:sp>
          <p:nvSpPr>
            <p:cNvPr id="8" name="object 8" descr=""/>
            <p:cNvSpPr/>
            <p:nvPr/>
          </p:nvSpPr>
          <p:spPr>
            <a:xfrm>
              <a:off x="5499379" y="3563937"/>
              <a:ext cx="1194435" cy="835660"/>
            </a:xfrm>
            <a:custGeom>
              <a:avLst/>
              <a:gdLst/>
              <a:ahLst/>
              <a:cxnLst/>
              <a:rect l="l" t="t" r="r" b="b"/>
              <a:pathLst>
                <a:path w="1194434" h="835660">
                  <a:moveTo>
                    <a:pt x="746163" y="59690"/>
                  </a:moveTo>
                  <a:lnTo>
                    <a:pt x="741451" y="36512"/>
                  </a:lnTo>
                  <a:lnTo>
                    <a:pt x="728637" y="17538"/>
                  </a:lnTo>
                  <a:lnTo>
                    <a:pt x="709650" y="4711"/>
                  </a:lnTo>
                  <a:lnTo>
                    <a:pt x="686473" y="0"/>
                  </a:lnTo>
                  <a:lnTo>
                    <a:pt x="59690" y="0"/>
                  </a:lnTo>
                  <a:lnTo>
                    <a:pt x="36512" y="4711"/>
                  </a:lnTo>
                  <a:lnTo>
                    <a:pt x="17526" y="17538"/>
                  </a:lnTo>
                  <a:lnTo>
                    <a:pt x="4711" y="36512"/>
                  </a:lnTo>
                  <a:lnTo>
                    <a:pt x="0" y="59690"/>
                  </a:lnTo>
                  <a:lnTo>
                    <a:pt x="0" y="462597"/>
                  </a:lnTo>
                  <a:lnTo>
                    <a:pt x="4711" y="485775"/>
                  </a:lnTo>
                  <a:lnTo>
                    <a:pt x="17526" y="504761"/>
                  </a:lnTo>
                  <a:lnTo>
                    <a:pt x="36512" y="517575"/>
                  </a:lnTo>
                  <a:lnTo>
                    <a:pt x="59690" y="522287"/>
                  </a:lnTo>
                  <a:lnTo>
                    <a:pt x="149237" y="522287"/>
                  </a:lnTo>
                  <a:lnTo>
                    <a:pt x="149237" y="671512"/>
                  </a:lnTo>
                  <a:lnTo>
                    <a:pt x="298462" y="522287"/>
                  </a:lnTo>
                  <a:lnTo>
                    <a:pt x="388010" y="522287"/>
                  </a:lnTo>
                  <a:lnTo>
                    <a:pt x="388010" y="223837"/>
                  </a:lnTo>
                  <a:lnTo>
                    <a:pt x="397421" y="177482"/>
                  </a:lnTo>
                  <a:lnTo>
                    <a:pt x="423075" y="139522"/>
                  </a:lnTo>
                  <a:lnTo>
                    <a:pt x="461035" y="113880"/>
                  </a:lnTo>
                  <a:lnTo>
                    <a:pt x="507390" y="104457"/>
                  </a:lnTo>
                  <a:lnTo>
                    <a:pt x="746163" y="104457"/>
                  </a:lnTo>
                  <a:lnTo>
                    <a:pt x="746163" y="59690"/>
                  </a:lnTo>
                  <a:close/>
                </a:path>
                <a:path w="1194434" h="835660">
                  <a:moveTo>
                    <a:pt x="1193863" y="223837"/>
                  </a:moveTo>
                  <a:lnTo>
                    <a:pt x="1189151" y="200660"/>
                  </a:lnTo>
                  <a:lnTo>
                    <a:pt x="1176337" y="181686"/>
                  </a:lnTo>
                  <a:lnTo>
                    <a:pt x="1157351" y="168859"/>
                  </a:lnTo>
                  <a:lnTo>
                    <a:pt x="1134173" y="164147"/>
                  </a:lnTo>
                  <a:lnTo>
                    <a:pt x="507390" y="164147"/>
                  </a:lnTo>
                  <a:lnTo>
                    <a:pt x="484212" y="168859"/>
                  </a:lnTo>
                  <a:lnTo>
                    <a:pt x="465239" y="181686"/>
                  </a:lnTo>
                  <a:lnTo>
                    <a:pt x="452412" y="200660"/>
                  </a:lnTo>
                  <a:lnTo>
                    <a:pt x="447700" y="223837"/>
                  </a:lnTo>
                  <a:lnTo>
                    <a:pt x="447700" y="626745"/>
                  </a:lnTo>
                  <a:lnTo>
                    <a:pt x="452412" y="649922"/>
                  </a:lnTo>
                  <a:lnTo>
                    <a:pt x="465239" y="668909"/>
                  </a:lnTo>
                  <a:lnTo>
                    <a:pt x="484212" y="681723"/>
                  </a:lnTo>
                  <a:lnTo>
                    <a:pt x="507390" y="686435"/>
                  </a:lnTo>
                  <a:lnTo>
                    <a:pt x="895400" y="686435"/>
                  </a:lnTo>
                  <a:lnTo>
                    <a:pt x="1044638" y="835660"/>
                  </a:lnTo>
                  <a:lnTo>
                    <a:pt x="1044638" y="686435"/>
                  </a:lnTo>
                  <a:lnTo>
                    <a:pt x="1134173" y="686435"/>
                  </a:lnTo>
                  <a:lnTo>
                    <a:pt x="1157351" y="681723"/>
                  </a:lnTo>
                  <a:lnTo>
                    <a:pt x="1176337" y="668909"/>
                  </a:lnTo>
                  <a:lnTo>
                    <a:pt x="1189151" y="649922"/>
                  </a:lnTo>
                  <a:lnTo>
                    <a:pt x="1193863" y="626745"/>
                  </a:lnTo>
                  <a:lnTo>
                    <a:pt x="1193863" y="223837"/>
                  </a:lnTo>
                  <a:close/>
                </a:path>
              </a:pathLst>
            </a:custGeom>
            <a:solidFill>
              <a:srgbClr val="C34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31513" y="3325170"/>
              <a:ext cx="721360" cy="1313815"/>
            </a:xfrm>
            <a:custGeom>
              <a:avLst/>
              <a:gdLst/>
              <a:ahLst/>
              <a:cxnLst/>
              <a:rect l="l" t="t" r="r" b="b"/>
              <a:pathLst>
                <a:path w="721359" h="1313814">
                  <a:moveTo>
                    <a:pt x="690982" y="0"/>
                  </a:moveTo>
                  <a:lnTo>
                    <a:pt x="30042" y="0"/>
                  </a:lnTo>
                  <a:lnTo>
                    <a:pt x="0" y="29845"/>
                  </a:lnTo>
                  <a:lnTo>
                    <a:pt x="0" y="1283344"/>
                  </a:lnTo>
                  <a:lnTo>
                    <a:pt x="30043" y="1313189"/>
                  </a:lnTo>
                  <a:lnTo>
                    <a:pt x="690983" y="1313189"/>
                  </a:lnTo>
                  <a:lnTo>
                    <a:pt x="702648" y="1310834"/>
                  </a:lnTo>
                  <a:lnTo>
                    <a:pt x="712200" y="1304422"/>
                  </a:lnTo>
                  <a:lnTo>
                    <a:pt x="718655" y="1294932"/>
                  </a:lnTo>
                  <a:lnTo>
                    <a:pt x="721025" y="1283344"/>
                  </a:lnTo>
                  <a:lnTo>
                    <a:pt x="721025" y="1134116"/>
                  </a:lnTo>
                  <a:lnTo>
                    <a:pt x="90128" y="1134116"/>
                  </a:lnTo>
                  <a:lnTo>
                    <a:pt x="90128" y="179070"/>
                  </a:lnTo>
                  <a:lnTo>
                    <a:pt x="721025" y="179071"/>
                  </a:lnTo>
                  <a:lnTo>
                    <a:pt x="721025" y="119380"/>
                  </a:lnTo>
                  <a:lnTo>
                    <a:pt x="300427" y="119380"/>
                  </a:lnTo>
                  <a:lnTo>
                    <a:pt x="288762" y="117025"/>
                  </a:lnTo>
                  <a:lnTo>
                    <a:pt x="279209" y="110613"/>
                  </a:lnTo>
                  <a:lnTo>
                    <a:pt x="272755" y="101123"/>
                  </a:lnTo>
                  <a:lnTo>
                    <a:pt x="270384" y="89535"/>
                  </a:lnTo>
                  <a:lnTo>
                    <a:pt x="272755" y="77947"/>
                  </a:lnTo>
                  <a:lnTo>
                    <a:pt x="279209" y="68457"/>
                  </a:lnTo>
                  <a:lnTo>
                    <a:pt x="288762" y="62045"/>
                  </a:lnTo>
                  <a:lnTo>
                    <a:pt x="300427" y="59690"/>
                  </a:lnTo>
                  <a:lnTo>
                    <a:pt x="721025" y="59690"/>
                  </a:lnTo>
                  <a:lnTo>
                    <a:pt x="721025" y="29845"/>
                  </a:lnTo>
                  <a:lnTo>
                    <a:pt x="718654" y="18256"/>
                  </a:lnTo>
                  <a:lnTo>
                    <a:pt x="712200" y="8767"/>
                  </a:lnTo>
                  <a:lnTo>
                    <a:pt x="702647" y="2355"/>
                  </a:lnTo>
                  <a:lnTo>
                    <a:pt x="690982" y="0"/>
                  </a:lnTo>
                  <a:close/>
                </a:path>
                <a:path w="721359" h="1313814">
                  <a:moveTo>
                    <a:pt x="721025" y="179071"/>
                  </a:moveTo>
                  <a:lnTo>
                    <a:pt x="630897" y="179071"/>
                  </a:lnTo>
                  <a:lnTo>
                    <a:pt x="630897" y="1134116"/>
                  </a:lnTo>
                  <a:lnTo>
                    <a:pt x="721025" y="1134116"/>
                  </a:lnTo>
                  <a:lnTo>
                    <a:pt x="721025" y="179071"/>
                  </a:lnTo>
                  <a:close/>
                </a:path>
                <a:path w="721359" h="1313814">
                  <a:moveTo>
                    <a:pt x="721025" y="59690"/>
                  </a:moveTo>
                  <a:lnTo>
                    <a:pt x="420598" y="59690"/>
                  </a:lnTo>
                  <a:lnTo>
                    <a:pt x="432263" y="62045"/>
                  </a:lnTo>
                  <a:lnTo>
                    <a:pt x="441815" y="68457"/>
                  </a:lnTo>
                  <a:lnTo>
                    <a:pt x="448270" y="77947"/>
                  </a:lnTo>
                  <a:lnTo>
                    <a:pt x="450640" y="89535"/>
                  </a:lnTo>
                  <a:lnTo>
                    <a:pt x="448270" y="101123"/>
                  </a:lnTo>
                  <a:lnTo>
                    <a:pt x="441815" y="110613"/>
                  </a:lnTo>
                  <a:lnTo>
                    <a:pt x="432263" y="117025"/>
                  </a:lnTo>
                  <a:lnTo>
                    <a:pt x="420598" y="119380"/>
                  </a:lnTo>
                  <a:lnTo>
                    <a:pt x="721025" y="119380"/>
                  </a:lnTo>
                  <a:lnTo>
                    <a:pt x="721025" y="59690"/>
                  </a:lnTo>
                  <a:close/>
                </a:path>
              </a:pathLst>
            </a:custGeom>
            <a:solidFill>
              <a:srgbClr val="A83A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660900" y="5063553"/>
            <a:ext cx="2870835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10300"/>
              </a:lnSpc>
              <a:spcBef>
                <a:spcPts val="100"/>
              </a:spcBef>
            </a:pPr>
            <a:r>
              <a:rPr dirty="0" sz="2100" spc="60">
                <a:latin typeface="Calibri"/>
                <a:cs typeface="Calibri"/>
              </a:rPr>
              <a:t>Mattermost</a:t>
            </a:r>
            <a:r>
              <a:rPr dirty="0" sz="2100" spc="120">
                <a:latin typeface="Calibri"/>
                <a:cs typeface="Calibri"/>
              </a:rPr>
              <a:t> </a:t>
            </a:r>
            <a:r>
              <a:rPr dirty="0" sz="2100">
                <a:latin typeface="Arial"/>
                <a:cs typeface="Arial"/>
              </a:rPr>
              <a:t>e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Telegram </a:t>
            </a:r>
            <a:r>
              <a:rPr dirty="0" sz="2100" spc="60">
                <a:latin typeface="Arial"/>
                <a:cs typeface="Arial"/>
              </a:rPr>
              <a:t>per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90">
                <a:latin typeface="Calibri"/>
                <a:cs typeface="Calibri"/>
              </a:rPr>
              <a:t>le</a:t>
            </a:r>
            <a:r>
              <a:rPr dirty="0" sz="2100" spc="45">
                <a:latin typeface="Calibri"/>
                <a:cs typeface="Calibri"/>
              </a:rPr>
              <a:t> </a:t>
            </a:r>
            <a:r>
              <a:rPr dirty="0" sz="2100" spc="95">
                <a:latin typeface="Calibri"/>
                <a:cs typeface="Calibri"/>
              </a:rPr>
              <a:t>comunicazioni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415019" y="5096192"/>
            <a:ext cx="296862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"/>
                <a:cs typeface="Arial"/>
              </a:rPr>
              <a:t>Inizializzati</a:t>
            </a:r>
            <a:r>
              <a:rPr dirty="0" sz="2100" spc="10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Gitlab</a:t>
            </a:r>
            <a:r>
              <a:rPr dirty="0" sz="2100" spc="1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e</a:t>
            </a:r>
            <a:r>
              <a:rPr dirty="0" sz="2100" spc="21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Taig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2884" rIns="0" bIns="0" rtlCol="0" vert="horz">
            <a:spAutoFit/>
          </a:bodyPr>
          <a:lstStyle/>
          <a:p>
            <a:pPr marL="5704840" marR="5080">
              <a:lnSpc>
                <a:spcPct val="102899"/>
              </a:lnSpc>
            </a:pPr>
            <a:r>
              <a:rPr dirty="0" spc="60"/>
              <a:t>Organizzazione</a:t>
            </a:r>
            <a:r>
              <a:rPr dirty="0" spc="140"/>
              <a:t> </a:t>
            </a:r>
            <a:r>
              <a:rPr dirty="0" spc="120"/>
              <a:t>primo </a:t>
            </a:r>
            <a:r>
              <a:rPr dirty="0" spc="90"/>
              <a:t>sprint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99"/>
            <a:ext cx="5772150" cy="68453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381750" y="2419032"/>
            <a:ext cx="209867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884DC3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140">
                <a:latin typeface="Calibri"/>
                <a:cs typeface="Calibri"/>
              </a:rPr>
              <a:t>Planning</a:t>
            </a:r>
            <a:r>
              <a:rPr dirty="0" sz="2000" spc="-160">
                <a:latin typeface="Calibri"/>
                <a:cs typeface="Calibri"/>
              </a:rPr>
              <a:t> </a:t>
            </a:r>
            <a:r>
              <a:rPr dirty="0" sz="2000" spc="70">
                <a:latin typeface="Calibri"/>
                <a:cs typeface="Calibri"/>
              </a:rPr>
              <a:t>Poker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2023-11-07T07:49:15Z</dcterms:created>
  <dcterms:modified xsi:type="dcterms:W3CDTF">2023-11-07T07:49:15Z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LastSaved">
    <vt:filetime>2023-11-07T00:00:00Z</vt:filetime>
  </property>
</Properties>
</file>