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4F8E1-0C10-4C8D-931C-F7ADDE28E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9D62F7-B0AA-4DBD-87DE-E80E69FA3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0EF028-D31E-4463-8AE3-C95B6085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5BEA-72EB-4CCB-9763-5C5D3BE10D79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59E32D-6CEE-422C-AABF-C54A1DE9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D8554C-0366-4825-B782-E56A1557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3129-9091-4625-B382-EF29606C5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87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39D0E-BC0E-4A0B-A448-D4DAEEE0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0E9D5A-142B-43B4-AD41-45DD2491C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62C089-99B9-4E06-978B-23CA4110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5BEA-72EB-4CCB-9763-5C5D3BE10D79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B9BACA-28C7-428E-9A25-36E05138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9DD1E-E558-4DED-A34C-C1256465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3129-9091-4625-B382-EF29606C5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68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17C983-5C66-4FB6-A4A3-777D00F7B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E1B488-3FA2-44A9-8A4A-8096BC5DA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3BB7B0-BC3E-4059-AB26-C69E1975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5BEA-72EB-4CCB-9763-5C5D3BE10D79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3C0C8A-AC20-4429-988F-795BE4B2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32FC6F-2388-4083-A82D-910D43FB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3129-9091-4625-B382-EF29606C5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77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7667D-3599-487A-9AE8-A844C51E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91A03F-552F-4CD7-AC10-9DC3C8EDF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EFEC4B-6CE7-4029-B6F6-80335B08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5BEA-72EB-4CCB-9763-5C5D3BE10D79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DB6B66-FA68-41A8-BFE2-B738D51A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406B22-A242-4D38-8A05-4EA4F7ED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3129-9091-4625-B382-EF29606C5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93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2A80D-BA8A-46B7-B5EB-AAD73BA8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FB0E24-DF97-4146-A2E5-0E11899CE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0C71C1-238E-44C4-ABB0-400614E6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5BEA-72EB-4CCB-9763-5C5D3BE10D79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B8D72D-05D8-40CA-B82D-003B702C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C6B35-63F8-40C3-A19B-88AE3520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3129-9091-4625-B382-EF29606C5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35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82A7E-56B5-4358-90AD-3E3EFF49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AA869-001C-4CA8-AAF7-2BBA8A74B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99B5C8-6FAD-4093-9547-1EBF1C850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4C968E-2EAE-4F99-BCB3-54AAB652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5BEA-72EB-4CCB-9763-5C5D3BE10D79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FD9FBB-3237-486F-86B5-B236774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F6B15A-BBCC-483B-8518-F057CE1C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3129-9091-4625-B382-EF29606C5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5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1A6A8-367A-46C3-838E-25109C4F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DF1074-C755-4A6D-99D7-AD29B76A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01BE71-8E81-47B6-A057-CC0B9C77A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54A7AA-CABE-4E6F-B528-E5D935B3D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E573C20-523D-4663-9D3D-93E4157D7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EA965D-DE38-46EB-A921-E99BEAA5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5BEA-72EB-4CCB-9763-5C5D3BE10D79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3CB67B-F3C8-4335-A97C-AD9EA391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6331CC-89AB-478D-85A0-7B2BEC61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3129-9091-4625-B382-EF29606C5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33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E003A-A8C0-480D-A91C-A8099D02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21B0A1-099E-4F19-83C4-AE8FF27C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5BEA-72EB-4CCB-9763-5C5D3BE10D79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09C65B-5A43-4067-B96A-1F556FC5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ACD8C3-5C5E-415C-A6AF-872EB29F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3129-9091-4625-B382-EF29606C5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39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CEC82C-E599-4658-BB85-74B0BC16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5BEA-72EB-4CCB-9763-5C5D3BE10D79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E99FF9-6FC7-49BF-8449-95257C6D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C881E9-BD6D-47D0-A8C4-39A23FA7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3129-9091-4625-B382-EF29606C5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35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1218F-9565-4EA4-A5F6-070BF7C3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681238-8581-4E49-B390-A2A8BA193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8BBB23-E1FF-4418-B844-3BC884BBA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C9779-E515-4F04-AA68-6798D830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5BEA-72EB-4CCB-9763-5C5D3BE10D79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43EBC0-4056-42EC-8723-A5A99BA9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9F1140-A7CA-463F-BFD3-47F048DF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3129-9091-4625-B382-EF29606C5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51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FB6F4-DABA-4731-B431-03042CD0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383B98-9A9C-4F80-8AB5-915D566C3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38A9EE-D958-4551-9877-09660E616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7F37B6-B942-4191-9B58-7BA4665A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5BEA-72EB-4CCB-9763-5C5D3BE10D79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9762FF-CD66-4935-ACD9-27125BA0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2AB112-7C8F-43A7-B0FE-5016AC81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3129-9091-4625-B382-EF29606C5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61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D02D185-244A-41C9-9381-AE8BAC62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5B1E2F-0609-47D9-8BA6-D2030B9B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5991DD-89A0-4284-B94F-DE882CFE6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5BEA-72EB-4CCB-9763-5C5D3BE10D79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D87C8E-1D17-4AF9-9B58-751853B60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28AAC3-8541-49FF-9F8F-B1A63368B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E3129-9091-4625-B382-EF29606C5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62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oStevemao" TargetMode="External"/><Relationship Id="rId2" Type="http://schemas.openxmlformats.org/officeDocument/2006/relationships/hyperlink" Target="https://github.com/angular/angular/blob/22b96b9/CONTRIBUTING.md#-commit-message-guidelin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onology/conventional-commits-demo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FF6F1-4DF2-49D2-BECC-4E6FA6DB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Conventional</a:t>
            </a:r>
            <a:r>
              <a:rPr lang="de-DE" dirty="0"/>
              <a:t> </a:t>
            </a:r>
            <a:r>
              <a:rPr lang="de-DE" dirty="0" err="1"/>
              <a:t>Commits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25781A-56B3-4F59-B091-9DC252EDB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messages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69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9873A-9AE8-40CB-8330-469FC885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solidFill>
                  <a:srgbClr val="FE5196"/>
                </a:solidFill>
              </a:rPr>
              <a:t>About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FD968F-FDE9-472C-BA1C-87D0B3232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specification</a:t>
            </a:r>
            <a:endParaRPr lang="de-DE" dirty="0"/>
          </a:p>
          <a:p>
            <a:r>
              <a:rPr lang="de-DE" dirty="0"/>
              <a:t>Message </a:t>
            </a:r>
            <a:r>
              <a:rPr lang="de-DE" dirty="0" err="1"/>
              <a:t>targets</a:t>
            </a:r>
            <a:r>
              <a:rPr lang="de-DE" dirty="0"/>
              <a:t>: </a:t>
            </a:r>
            <a:r>
              <a:rPr lang="de-DE" dirty="0" err="1"/>
              <a:t>reviewers</a:t>
            </a:r>
            <a:r>
              <a:rPr lang="de-DE" dirty="0"/>
              <a:t>, </a:t>
            </a:r>
            <a:r>
              <a:rPr lang="de-DE" dirty="0" err="1"/>
              <a:t>developer</a:t>
            </a:r>
            <a:r>
              <a:rPr lang="de-DE" dirty="0"/>
              <a:t>, </a:t>
            </a:r>
            <a:r>
              <a:rPr lang="de-DE" dirty="0" err="1"/>
              <a:t>toolings</a:t>
            </a:r>
            <a:endParaRPr lang="de-DE" dirty="0"/>
          </a:p>
          <a:p>
            <a:r>
              <a:rPr lang="de-DE" dirty="0" err="1"/>
              <a:t>Inspired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angular </a:t>
            </a:r>
            <a:r>
              <a:rPr lang="de-DE" dirty="0" err="1">
                <a:hlinkClick r:id="rId2"/>
              </a:rPr>
              <a:t>commit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guidelines</a:t>
            </a:r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commit</a:t>
            </a:r>
            <a:r>
              <a:rPr lang="de-DE" dirty="0"/>
              <a:t> 05-04-2016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Steve Mao</a:t>
            </a:r>
            <a:r>
              <a:rPr lang="de-DE" dirty="0"/>
              <a:t> (Atlassian, prob.)</a:t>
            </a:r>
          </a:p>
          <a:p>
            <a:pPr lvl="1"/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/</a:t>
            </a:r>
            <a:r>
              <a:rPr lang="de-DE" dirty="0" err="1"/>
              <a:t>ideas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conventional-changelog</a:t>
            </a:r>
            <a:r>
              <a:rPr lang="de-DE" dirty="0"/>
              <a:t> -&gt; </a:t>
            </a:r>
            <a:r>
              <a:rPr lang="de-DE" dirty="0" err="1"/>
              <a:t>tooling</a:t>
            </a:r>
            <a:r>
              <a:rPr lang="de-DE" dirty="0"/>
              <a:t> in </a:t>
            </a:r>
            <a:r>
              <a:rPr lang="de-DE" dirty="0" err="1"/>
              <a:t>mind</a:t>
            </a:r>
            <a:endParaRPr lang="de-DE" dirty="0"/>
          </a:p>
          <a:p>
            <a:endParaRPr lang="de-DE" dirty="0"/>
          </a:p>
        </p:txBody>
      </p:sp>
      <p:sp>
        <p:nvSpPr>
          <p:cNvPr id="4" name="developers">
            <a:extLst>
              <a:ext uri="{FF2B5EF4-FFF2-40B4-BE49-F238E27FC236}">
                <a16:creationId xmlns:a16="http://schemas.microsoft.com/office/drawing/2014/main" id="{FBB19767-47C2-4F2C-98FB-9E5A29FD793B}"/>
              </a:ext>
            </a:extLst>
          </p:cNvPr>
          <p:cNvSpPr/>
          <p:nvPr/>
        </p:nvSpPr>
        <p:spPr>
          <a:xfrm>
            <a:off x="5129784" y="2368296"/>
            <a:ext cx="1554480" cy="420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viewers">
            <a:extLst>
              <a:ext uri="{FF2B5EF4-FFF2-40B4-BE49-F238E27FC236}">
                <a16:creationId xmlns:a16="http://schemas.microsoft.com/office/drawing/2014/main" id="{19AB9B9F-29C9-4563-AC70-2B40C76ECE74}"/>
              </a:ext>
            </a:extLst>
          </p:cNvPr>
          <p:cNvSpPr/>
          <p:nvPr/>
        </p:nvSpPr>
        <p:spPr>
          <a:xfrm>
            <a:off x="3657600" y="2368296"/>
            <a:ext cx="1402080" cy="420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oolings">
            <a:extLst>
              <a:ext uri="{FF2B5EF4-FFF2-40B4-BE49-F238E27FC236}">
                <a16:creationId xmlns:a16="http://schemas.microsoft.com/office/drawing/2014/main" id="{D9E89EFE-787B-4AD0-9C83-1E562D5B3A1A}"/>
              </a:ext>
            </a:extLst>
          </p:cNvPr>
          <p:cNvSpPr/>
          <p:nvPr/>
        </p:nvSpPr>
        <p:spPr>
          <a:xfrm>
            <a:off x="6757416" y="2368296"/>
            <a:ext cx="1697736" cy="420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31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hlinkClick r:id="rId2"/>
            <a:extLst>
              <a:ext uri="{FF2B5EF4-FFF2-40B4-BE49-F238E27FC236}">
                <a16:creationId xmlns:a16="http://schemas.microsoft.com/office/drawing/2014/main" id="{5CE91F32-9F6E-43A0-90D3-44EAE06B2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455"/>
            <a:ext cx="12192000" cy="60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1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9873A-9AE8-40CB-8330-469FC885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>
                <a:solidFill>
                  <a:srgbClr val="FE5196"/>
                </a:solidFill>
              </a:rPr>
              <a:t>Tooling</a:t>
            </a:r>
            <a:r>
              <a:rPr lang="de-DE" b="1" dirty="0">
                <a:solidFill>
                  <a:srgbClr val="FE5196"/>
                </a:solidFill>
              </a:rPr>
              <a:t> in </a:t>
            </a:r>
            <a:r>
              <a:rPr lang="de-DE" b="1" dirty="0" err="1">
                <a:solidFill>
                  <a:srgbClr val="FE5196"/>
                </a:solidFill>
              </a:rPr>
              <a:t>mind</a:t>
            </a:r>
            <a:endParaRPr lang="de-DE" b="1" dirty="0">
              <a:solidFill>
                <a:srgbClr val="FE5196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FD968F-FDE9-472C-BA1C-87D0B3232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infer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conventional</a:t>
            </a:r>
            <a:r>
              <a:rPr lang="de-DE" dirty="0"/>
              <a:t> </a:t>
            </a:r>
            <a:r>
              <a:rPr lang="de-DE" dirty="0" err="1"/>
              <a:t>commits</a:t>
            </a:r>
            <a:r>
              <a:rPr lang="de-DE" dirty="0"/>
              <a:t> 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cicd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conventional</a:t>
            </a:r>
            <a:r>
              <a:rPr lang="de-DE" dirty="0"/>
              <a:t> </a:t>
            </a:r>
            <a:r>
              <a:rPr lang="de-DE" dirty="0" err="1"/>
              <a:t>commits</a:t>
            </a:r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integrate</a:t>
            </a:r>
            <a:r>
              <a:rPr lang="de-DE" dirty="0"/>
              <a:t> code </a:t>
            </a:r>
            <a:r>
              <a:rPr lang="de-DE" dirty="0" err="1"/>
              <a:t>insight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jira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similar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720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9873A-9AE8-40CB-8330-469FC885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solidFill>
                  <a:srgbClr val="FE5196"/>
                </a:solidFill>
              </a:rPr>
              <a:t>Assistance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FD968F-FDE9-472C-BA1C-87D0B3232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Conventional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auto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&amp;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builder</a:t>
            </a:r>
            <a:endParaRPr lang="de-DE" dirty="0"/>
          </a:p>
          <a:p>
            <a:r>
              <a:rPr lang="de-DE" dirty="0"/>
              <a:t>Commit </a:t>
            </a:r>
            <a:r>
              <a:rPr lang="de-DE" dirty="0" err="1"/>
              <a:t>linting</a:t>
            </a:r>
            <a:r>
              <a:rPr lang="de-DE" dirty="0"/>
              <a:t>, </a:t>
            </a:r>
            <a:r>
              <a:rPr lang="de-DE" dirty="0" err="1"/>
              <a:t>includes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Changelog</a:t>
            </a:r>
            <a:r>
              <a:rPr lang="de-DE" dirty="0"/>
              <a:t> and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/>
              <a:t>generators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0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Conventional Commits</vt:lpstr>
      <vt:lpstr>About</vt:lpstr>
      <vt:lpstr>PowerPoint-Präsentation</vt:lpstr>
      <vt:lpstr>Tooling in mind</vt:lpstr>
      <vt:lpstr>Assistance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 Commits</dc:title>
  <dc:creator>Sood, Omar (ext)</dc:creator>
  <cp:lastModifiedBy>Sood, Omar (ext)</cp:lastModifiedBy>
  <cp:revision>1</cp:revision>
  <dcterms:created xsi:type="dcterms:W3CDTF">2022-11-17T08:01:21Z</dcterms:created>
  <dcterms:modified xsi:type="dcterms:W3CDTF">2022-11-17T09:49:07Z</dcterms:modified>
</cp:coreProperties>
</file>