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100" d="100"/>
          <a:sy n="100" d="100"/>
        </p:scale>
        <p:origin x="54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51BB4-E0AD-4D17-867A-438941536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D40B96-0B1E-406B-8BC5-B09B5DFA7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F41286-7847-46DF-90F0-35711480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0D6C-D169-42E1-98F3-E1576CC31993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04A1F-B7B1-4004-971A-15D92A4E1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EC0AF6-6D70-469A-B75E-073C8661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1068-0EA0-4FC0-8B03-FE1DF73A9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29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4075D-EAE8-46CE-B005-2C2FB513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FB2444-4FFD-4A3C-9B31-693D8217E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F9F15-E3C3-4676-B2CD-E5AC67C2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0D6C-D169-42E1-98F3-E1576CC31993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81B763-239A-4B5A-BA42-65D8D108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BCB283-A3DE-46F5-A24B-E8F3F5602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1068-0EA0-4FC0-8B03-FE1DF73A9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2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6BF9F3-3EA8-4AC5-9D40-7268330B4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2F0B53-1E0A-420A-9E14-BEFF7BC5D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58B9E-EBBB-4398-8E1B-D7864D8B8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0D6C-D169-42E1-98F3-E1576CC31993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75633-0742-41DA-A45E-23013B53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C27E6B-975A-4FC9-B164-288EE8F4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1068-0EA0-4FC0-8B03-FE1DF73A9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33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0E4BF-879E-4027-9704-11577F0C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A3B0D5-15D3-4623-B37E-C843BADAE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AE298-FA6F-409F-B792-0CB12A4F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0D6C-D169-42E1-98F3-E1576CC31993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A6116-8BF8-4AAF-BDBA-03760609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148958-78CB-4BA0-94D0-6387F217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1068-0EA0-4FC0-8B03-FE1DF73A9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41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7DE5A-AB51-4366-B348-747A8DFC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3BC732-6FB2-4D12-ACFB-B2C7D71EF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A17773-0B9F-40F1-96AA-D77EC94C1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0D6C-D169-42E1-98F3-E1576CC31993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E5B05-4EAA-47D0-B81D-ED6F81FA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7E133-776B-4D4E-8E2A-BD0B96AB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1068-0EA0-4FC0-8B03-FE1DF73A9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13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D635C-74EA-4EB8-AA17-D340D5F8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399727-C1CC-4711-9C31-99958F16C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157D32-2136-4478-88E8-E1AE03908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421F9-683E-4AB1-91DC-74ABB46BF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0D6C-D169-42E1-98F3-E1576CC31993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86B777-7C51-474C-8E9A-1DF84705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A4ED67-3BA8-4F7B-A3F9-6D7D05C6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1068-0EA0-4FC0-8B03-FE1DF73A9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01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B2F3D-69D4-4C51-A6A4-2DE6BC9B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0F2727-541E-414E-B2E8-24D6DEB04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AB98D2-116B-4A28-8237-CB856BE22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A23999-87CC-4D99-953B-80B91BBF5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B1C213-A094-49A8-88EA-431BEC92F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4A26ED-CB1A-400C-B943-CB170A75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0D6C-D169-42E1-98F3-E1576CC31993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3E7E3C-20D1-4457-9072-F6C102D2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3E119D-9593-4A06-A901-25D10A38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1068-0EA0-4FC0-8B03-FE1DF73A9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98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EA2EB-0139-4EA6-B79D-C62379BA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B7CC01-9AF3-4AEE-939B-DA85CC01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0D6C-D169-42E1-98F3-E1576CC31993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634FDC-6C58-4501-8973-E8009ADA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4C7416-C271-4A9D-B39F-C435EC99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1068-0EA0-4FC0-8B03-FE1DF73A9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85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E98187-91E7-4EE4-A5CB-4179B24C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0D6C-D169-42E1-98F3-E1576CC31993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483ECF-6B00-4B02-B175-4C428840E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504707-C381-45D8-BEC5-CA060F1E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1068-0EA0-4FC0-8B03-FE1DF73A9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32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02916-6A7F-44B6-A335-8813394CD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53362-9A01-4F69-B65D-6BC52151C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12E7E3-644B-4CA5-ACCD-8A72526B2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72D98A-5AA7-429D-A6A6-CDE3139A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0D6C-D169-42E1-98F3-E1576CC31993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269974-EBAF-4389-A481-E715F801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EC3FA7-7A5C-4036-AD7C-5F104CDE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1068-0EA0-4FC0-8B03-FE1DF73A9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47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B403C-43DD-42C7-8AC7-971B2C056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16101B-4056-46E9-88D5-E83C92B43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4E352D-E016-41C6-8C1D-0046BEABE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633067-0B32-4804-969A-894860CA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0D6C-D169-42E1-98F3-E1576CC31993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EF333D-88FB-4AFF-8234-0934221EC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80457A-F6D7-4112-9DA6-9C31A819B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1068-0EA0-4FC0-8B03-FE1DF73A9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33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37779F-D048-487D-9C1A-FFB844F28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80CC72-79DE-4144-9105-69385C3CB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B85C80-540B-4BFF-87A8-0D5756900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80D6C-D169-42E1-98F3-E1576CC31993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10007-225A-40FE-834C-7778A4159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FAD646-A66B-42AD-A6B0-8E05C31B7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A1068-0EA0-4FC0-8B03-FE1DF73A9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93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58FB42D8-18A8-45C7-83E7-854AB1D23159}"/>
              </a:ext>
            </a:extLst>
          </p:cNvPr>
          <p:cNvSpPr/>
          <p:nvPr/>
        </p:nvSpPr>
        <p:spPr>
          <a:xfrm>
            <a:off x="3038936" y="1904471"/>
            <a:ext cx="4208708" cy="46758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924E6DC4-E946-4510-B1B2-057CB68C0459}"/>
              </a:ext>
            </a:extLst>
          </p:cNvPr>
          <p:cNvSpPr/>
          <p:nvPr/>
        </p:nvSpPr>
        <p:spPr>
          <a:xfrm>
            <a:off x="8084005" y="3285602"/>
            <a:ext cx="1707054" cy="29714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EA659E25-2F98-4DC6-BB49-58058FF2FC40}"/>
              </a:ext>
            </a:extLst>
          </p:cNvPr>
          <p:cNvSpPr/>
          <p:nvPr/>
        </p:nvSpPr>
        <p:spPr>
          <a:xfrm>
            <a:off x="5430454" y="3267746"/>
            <a:ext cx="1707054" cy="29714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16E7514-1E99-4298-B153-27030F934983}"/>
              </a:ext>
            </a:extLst>
          </p:cNvPr>
          <p:cNvGrpSpPr/>
          <p:nvPr/>
        </p:nvGrpSpPr>
        <p:grpSpPr>
          <a:xfrm>
            <a:off x="5413439" y="2005544"/>
            <a:ext cx="2435575" cy="832746"/>
            <a:chOff x="6942280" y="640007"/>
            <a:chExt cx="3310323" cy="1131831"/>
          </a:xfrm>
        </p:grpSpPr>
        <p:pic>
          <p:nvPicPr>
            <p:cNvPr id="12" name="Picture 4" descr="post-thumbnail">
              <a:extLst>
                <a:ext uri="{FF2B5EF4-FFF2-40B4-BE49-F238E27FC236}">
                  <a16:creationId xmlns:a16="http://schemas.microsoft.com/office/drawing/2014/main" id="{07092FCC-988A-4D97-9711-A1E23E47AB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1678" y="640007"/>
              <a:ext cx="882445" cy="882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D511EB-0F3F-411A-A118-F55E2691CBFF}"/>
                </a:ext>
              </a:extLst>
            </p:cNvPr>
            <p:cNvSpPr txBox="1"/>
            <p:nvPr/>
          </p:nvSpPr>
          <p:spPr>
            <a:xfrm>
              <a:off x="6942280" y="1395353"/>
              <a:ext cx="3310323" cy="376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User microservices</a:t>
              </a:r>
              <a:endParaRPr lang="ko-KR" altLang="en-US" sz="1200" dirty="0"/>
            </a:p>
          </p:txBody>
        </p:sp>
        <p:pic>
          <p:nvPicPr>
            <p:cNvPr id="1030" name="Picture 6" descr="도커빌드 시간을 1/3로 줄여보았다. Part (2/2). 오늘은 하나의 Dockerfile로 관리되던 서비스를 개별 도커파일로… |  by Harim kim | 더핑크퐁컴퍼니 기술 블로그 | Medium">
              <a:extLst>
                <a:ext uri="{FF2B5EF4-FFF2-40B4-BE49-F238E27FC236}">
                  <a16:creationId xmlns:a16="http://schemas.microsoft.com/office/drawing/2014/main" id="{F04DA5FD-6ECE-4919-B5B9-9CEC14753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0472" y="1075237"/>
              <a:ext cx="923330" cy="276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BEA94CF-5D8E-468E-95B8-68BBB601F7B6}"/>
              </a:ext>
            </a:extLst>
          </p:cNvPr>
          <p:cNvGrpSpPr/>
          <p:nvPr/>
        </p:nvGrpSpPr>
        <p:grpSpPr>
          <a:xfrm>
            <a:off x="5564884" y="3340154"/>
            <a:ext cx="2002508" cy="869858"/>
            <a:chOff x="8579254" y="2249010"/>
            <a:chExt cx="2721718" cy="1182273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BBDDD59A-E88A-454F-A8F5-3220C49B2C1F}"/>
                </a:ext>
              </a:extLst>
            </p:cNvPr>
            <p:cNvGrpSpPr/>
            <p:nvPr/>
          </p:nvGrpSpPr>
          <p:grpSpPr>
            <a:xfrm>
              <a:off x="8579254" y="2249010"/>
              <a:ext cx="2721718" cy="1182273"/>
              <a:chOff x="832064" y="3064926"/>
              <a:chExt cx="3954517" cy="1717781"/>
            </a:xfrm>
          </p:grpSpPr>
          <p:pic>
            <p:nvPicPr>
              <p:cNvPr id="14" name="Picture 4" descr="post-thumbnail">
                <a:extLst>
                  <a:ext uri="{FF2B5EF4-FFF2-40B4-BE49-F238E27FC236}">
                    <a16:creationId xmlns:a16="http://schemas.microsoft.com/office/drawing/2014/main" id="{30724920-9253-4784-9881-755FE0027F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4728" y="3064926"/>
                <a:ext cx="1282148" cy="1282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9BFE08-C411-47E3-B538-23358B43656A}"/>
                  </a:ext>
                </a:extLst>
              </p:cNvPr>
              <p:cNvSpPr txBox="1"/>
              <p:nvPr/>
            </p:nvSpPr>
            <p:spPr>
              <a:xfrm>
                <a:off x="832064" y="4219023"/>
                <a:ext cx="3954517" cy="563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Like microservices</a:t>
                </a:r>
                <a:endParaRPr lang="ko-KR" altLang="en-US" sz="1200" dirty="0"/>
              </a:p>
            </p:txBody>
          </p:sp>
        </p:grpSp>
        <p:pic>
          <p:nvPicPr>
            <p:cNvPr id="37" name="Picture 6" descr="도커빌드 시간을 1/3로 줄여보았다. Part (2/2). 오늘은 하나의 Dockerfile로 관리되던 서비스를 개별 도커파일로… |  by Harim kim | 더핑크퐁컴퍼니 기술 블로그 | Medium">
              <a:extLst>
                <a:ext uri="{FF2B5EF4-FFF2-40B4-BE49-F238E27FC236}">
                  <a16:creationId xmlns:a16="http://schemas.microsoft.com/office/drawing/2014/main" id="{1DFD0993-0F94-4BFB-8045-05D805E8C4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2322" y="2697769"/>
              <a:ext cx="923330" cy="276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3BE2CB0-9697-49E2-AB8E-2C581E7686D7}"/>
              </a:ext>
            </a:extLst>
          </p:cNvPr>
          <p:cNvGrpSpPr/>
          <p:nvPr/>
        </p:nvGrpSpPr>
        <p:grpSpPr>
          <a:xfrm>
            <a:off x="5468662" y="4189392"/>
            <a:ext cx="1704614" cy="832746"/>
            <a:chOff x="8436645" y="3243605"/>
            <a:chExt cx="2316832" cy="1131831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569730F-6610-40B6-B1AD-3F334A018B5B}"/>
                </a:ext>
              </a:extLst>
            </p:cNvPr>
            <p:cNvGrpSpPr/>
            <p:nvPr/>
          </p:nvGrpSpPr>
          <p:grpSpPr>
            <a:xfrm>
              <a:off x="8436645" y="3243605"/>
              <a:ext cx="2316832" cy="1131831"/>
              <a:chOff x="4386262" y="495372"/>
              <a:chExt cx="3366239" cy="1644493"/>
            </a:xfrm>
          </p:grpSpPr>
          <p:pic>
            <p:nvPicPr>
              <p:cNvPr id="18" name="Picture 4" descr="post-thumbnail">
                <a:extLst>
                  <a:ext uri="{FF2B5EF4-FFF2-40B4-BE49-F238E27FC236}">
                    <a16:creationId xmlns:a16="http://schemas.microsoft.com/office/drawing/2014/main" id="{26B23FC4-D9D2-4E07-B683-0F56963786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2013" y="495372"/>
                <a:ext cx="1282148" cy="1282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AF7F6E4-30E7-4733-AA11-7D5A35A95B67}"/>
                  </a:ext>
                </a:extLst>
              </p:cNvPr>
              <p:cNvSpPr txBox="1"/>
              <p:nvPr/>
            </p:nvSpPr>
            <p:spPr>
              <a:xfrm>
                <a:off x="4386262" y="1592852"/>
                <a:ext cx="3366239" cy="547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Match microservices</a:t>
                </a:r>
                <a:endParaRPr lang="ko-KR" altLang="en-US" sz="1200" dirty="0"/>
              </a:p>
            </p:txBody>
          </p:sp>
        </p:grpSp>
        <p:pic>
          <p:nvPicPr>
            <p:cNvPr id="38" name="Picture 6" descr="도커빌드 시간을 1/3로 줄여보았다. Part (2/2). 오늘은 하나의 Dockerfile로 관리되던 서비스를 개별 도커파일로… |  by Harim kim | 더핑크퐁컴퍼니 기술 블로그 | Medium">
              <a:extLst>
                <a:ext uri="{FF2B5EF4-FFF2-40B4-BE49-F238E27FC236}">
                  <a16:creationId xmlns:a16="http://schemas.microsoft.com/office/drawing/2014/main" id="{048CF631-9D5E-4F60-94F5-817448B307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7846" y="3665878"/>
              <a:ext cx="923330" cy="276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EFA106A-7C09-49CD-9FEE-AABF40B8817D}"/>
              </a:ext>
            </a:extLst>
          </p:cNvPr>
          <p:cNvGrpSpPr/>
          <p:nvPr/>
        </p:nvGrpSpPr>
        <p:grpSpPr>
          <a:xfrm>
            <a:off x="5546248" y="5082156"/>
            <a:ext cx="2102986" cy="832746"/>
            <a:chOff x="8557925" y="4302553"/>
            <a:chExt cx="2858282" cy="1131831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337AAD4-3F19-469A-AC2A-9F7D212AD755}"/>
                </a:ext>
              </a:extLst>
            </p:cNvPr>
            <p:cNvGrpSpPr/>
            <p:nvPr/>
          </p:nvGrpSpPr>
          <p:grpSpPr>
            <a:xfrm>
              <a:off x="8557925" y="4302553"/>
              <a:ext cx="2858282" cy="1131831"/>
              <a:chOff x="4562475" y="5252002"/>
              <a:chExt cx="4152938" cy="1644493"/>
            </a:xfrm>
          </p:grpSpPr>
          <p:pic>
            <p:nvPicPr>
              <p:cNvPr id="16" name="Picture 4" descr="post-thumbnail">
                <a:extLst>
                  <a:ext uri="{FF2B5EF4-FFF2-40B4-BE49-F238E27FC236}">
                    <a16:creationId xmlns:a16="http://schemas.microsoft.com/office/drawing/2014/main" id="{57BF9220-7D6D-4936-AF64-FE0DFA961D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2013" y="5252002"/>
                <a:ext cx="1282148" cy="1282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668476-FC39-48E5-AED5-274B7B0FC84C}"/>
                  </a:ext>
                </a:extLst>
              </p:cNvPr>
              <p:cNvSpPr txBox="1"/>
              <p:nvPr/>
            </p:nvSpPr>
            <p:spPr>
              <a:xfrm>
                <a:off x="4562475" y="6349482"/>
                <a:ext cx="4152938" cy="547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Chat microservices</a:t>
                </a:r>
                <a:endParaRPr lang="ko-KR" altLang="en-US" sz="1200" dirty="0"/>
              </a:p>
            </p:txBody>
          </p:sp>
        </p:grpSp>
        <p:pic>
          <p:nvPicPr>
            <p:cNvPr id="39" name="Picture 6" descr="도커빌드 시간을 1/3로 줄여보았다. Part (2/2). 오늘은 하나의 Dockerfile로 관리되던 서비스를 개별 도커파일로… |  by Harim kim | 더핑크퐁컴퍼니 기술 블로그 | Medium">
              <a:extLst>
                <a:ext uri="{FF2B5EF4-FFF2-40B4-BE49-F238E27FC236}">
                  <a16:creationId xmlns:a16="http://schemas.microsoft.com/office/drawing/2014/main" id="{CA621018-4A1D-4140-9ACD-608A627F3E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2322" y="4724824"/>
              <a:ext cx="923330" cy="276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9C5D065-7065-467A-ABA8-7986096F00F7}"/>
              </a:ext>
            </a:extLst>
          </p:cNvPr>
          <p:cNvGrpSpPr/>
          <p:nvPr/>
        </p:nvGrpSpPr>
        <p:grpSpPr>
          <a:xfrm>
            <a:off x="2549761" y="1817001"/>
            <a:ext cx="1866194" cy="827938"/>
            <a:chOff x="4397780" y="1287122"/>
            <a:chExt cx="2536444" cy="1125293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3A36C52-6364-4C9E-8D02-DE567EDD2780}"/>
                </a:ext>
              </a:extLst>
            </p:cNvPr>
            <p:cNvGrpSpPr/>
            <p:nvPr/>
          </p:nvGrpSpPr>
          <p:grpSpPr>
            <a:xfrm>
              <a:off x="4397780" y="1287122"/>
              <a:ext cx="2536444" cy="1125293"/>
              <a:chOff x="2328809" y="4675236"/>
              <a:chExt cx="3685331" cy="1634996"/>
            </a:xfrm>
          </p:grpSpPr>
          <p:pic>
            <p:nvPicPr>
              <p:cNvPr id="25" name="Picture 4" descr="post-thumbnail">
                <a:extLst>
                  <a:ext uri="{FF2B5EF4-FFF2-40B4-BE49-F238E27FC236}">
                    <a16:creationId xmlns:a16="http://schemas.microsoft.com/office/drawing/2014/main" id="{3FC1DB8A-AD2F-467F-9836-5A93F1536F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13303" y="4675236"/>
                <a:ext cx="1282148" cy="1282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66CBFD-AE81-4979-8BC5-B6CDD28E179E}"/>
                  </a:ext>
                </a:extLst>
              </p:cNvPr>
              <p:cNvSpPr txBox="1"/>
              <p:nvPr/>
            </p:nvSpPr>
            <p:spPr>
              <a:xfrm>
                <a:off x="2328809" y="5763220"/>
                <a:ext cx="3685331" cy="547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Spring Cloud Config</a:t>
                </a:r>
                <a:endParaRPr lang="ko-KR" altLang="en-US" sz="1200" dirty="0"/>
              </a:p>
            </p:txBody>
          </p:sp>
        </p:grpSp>
        <p:pic>
          <p:nvPicPr>
            <p:cNvPr id="40" name="Picture 6" descr="도커빌드 시간을 1/3로 줄여보았다. Part (2/2). 오늘은 하나의 Dockerfile로 관리되던 서비스를 개별 도커파일로… |  by Harim kim | 더핑크퐁컴퍼니 기술 블로그 | Medium">
              <a:extLst>
                <a:ext uri="{FF2B5EF4-FFF2-40B4-BE49-F238E27FC236}">
                  <a16:creationId xmlns:a16="http://schemas.microsoft.com/office/drawing/2014/main" id="{399CEBCB-105B-4656-B080-F4CDE89DD3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0851" y="1723925"/>
              <a:ext cx="923330" cy="276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EFC8E16-726B-4987-A477-D906D6ED38E5}"/>
              </a:ext>
            </a:extLst>
          </p:cNvPr>
          <p:cNvGrpSpPr/>
          <p:nvPr/>
        </p:nvGrpSpPr>
        <p:grpSpPr>
          <a:xfrm>
            <a:off x="3358684" y="2832057"/>
            <a:ext cx="1659572" cy="838373"/>
            <a:chOff x="2981962" y="1515937"/>
            <a:chExt cx="2255614" cy="113947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6EF700D-12EC-4E77-9448-F0DDDA32FF09}"/>
                </a:ext>
              </a:extLst>
            </p:cNvPr>
            <p:cNvGrpSpPr/>
            <p:nvPr/>
          </p:nvGrpSpPr>
          <p:grpSpPr>
            <a:xfrm>
              <a:off x="2981962" y="1515937"/>
              <a:ext cx="2255614" cy="1139478"/>
              <a:chOff x="2510566" y="4665738"/>
              <a:chExt cx="3277290" cy="1655602"/>
            </a:xfrm>
          </p:grpSpPr>
          <p:pic>
            <p:nvPicPr>
              <p:cNvPr id="33" name="Picture 4" descr="post-thumbnail">
                <a:extLst>
                  <a:ext uri="{FF2B5EF4-FFF2-40B4-BE49-F238E27FC236}">
                    <a16:creationId xmlns:a16="http://schemas.microsoft.com/office/drawing/2014/main" id="{9B68ED47-55F2-4861-AAAF-52E3540934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13303" y="4665738"/>
                <a:ext cx="1282148" cy="1282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B0062A-D997-4611-A406-AB5F1D130C10}"/>
                  </a:ext>
                </a:extLst>
              </p:cNvPr>
              <p:cNvSpPr txBox="1"/>
              <p:nvPr/>
            </p:nvSpPr>
            <p:spPr>
              <a:xfrm>
                <a:off x="2510566" y="5774328"/>
                <a:ext cx="3277290" cy="547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Eureka Server</a:t>
                </a:r>
                <a:endParaRPr lang="ko-KR" altLang="en-US" sz="1200" dirty="0"/>
              </a:p>
            </p:txBody>
          </p:sp>
        </p:grpSp>
        <p:pic>
          <p:nvPicPr>
            <p:cNvPr id="41" name="Picture 6" descr="도커빌드 시간을 1/3로 줄여보았다. Part (2/2). 오늘은 하나의 Dockerfile로 관리되던 서비스를 개별 도커파일로… |  by Harim kim | 더핑크퐁컴퍼니 기술 블로그 | Medium">
              <a:extLst>
                <a:ext uri="{FF2B5EF4-FFF2-40B4-BE49-F238E27FC236}">
                  <a16:creationId xmlns:a16="http://schemas.microsoft.com/office/drawing/2014/main" id="{12F98492-8CB6-4423-99EB-8B423F3543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0524" y="1952740"/>
              <a:ext cx="923330" cy="276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32BB1E5-4416-4208-B355-E29ECF2AB2EA}"/>
              </a:ext>
            </a:extLst>
          </p:cNvPr>
          <p:cNvGrpSpPr/>
          <p:nvPr/>
        </p:nvGrpSpPr>
        <p:grpSpPr>
          <a:xfrm>
            <a:off x="3484800" y="4220793"/>
            <a:ext cx="1247616" cy="832746"/>
            <a:chOff x="898536" y="1088083"/>
            <a:chExt cx="1695701" cy="113183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34DE13B-1277-4994-82A5-7BA3636ED4F9}"/>
                </a:ext>
              </a:extLst>
            </p:cNvPr>
            <p:cNvGrpSpPr/>
            <p:nvPr/>
          </p:nvGrpSpPr>
          <p:grpSpPr>
            <a:xfrm>
              <a:off x="898536" y="1088083"/>
              <a:ext cx="1473629" cy="1131831"/>
              <a:chOff x="2488301" y="2146852"/>
              <a:chExt cx="2141110" cy="1644493"/>
            </a:xfrm>
          </p:grpSpPr>
          <p:pic>
            <p:nvPicPr>
              <p:cNvPr id="1028" name="Picture 4" descr="post-thumbnail">
                <a:extLst>
                  <a:ext uri="{FF2B5EF4-FFF2-40B4-BE49-F238E27FC236}">
                    <a16:creationId xmlns:a16="http://schemas.microsoft.com/office/drawing/2014/main" id="{0465FEC0-0811-43A5-94E4-5068AF0F92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3990" y="2146852"/>
                <a:ext cx="1282148" cy="1282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B8DAE7-DE95-42D7-8109-DB8C9D142AC4}"/>
                  </a:ext>
                </a:extLst>
              </p:cNvPr>
              <p:cNvSpPr txBox="1"/>
              <p:nvPr/>
            </p:nvSpPr>
            <p:spPr>
              <a:xfrm>
                <a:off x="2488301" y="3244332"/>
                <a:ext cx="2141110" cy="547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API Gateway</a:t>
                </a:r>
                <a:endParaRPr lang="ko-KR" altLang="en-US" sz="1200" dirty="0"/>
              </a:p>
            </p:txBody>
          </p:sp>
        </p:grpSp>
        <p:pic>
          <p:nvPicPr>
            <p:cNvPr id="42" name="Picture 6" descr="도커빌드 시간을 1/3로 줄여보았다. Part (2/2). 오늘은 하나의 Dockerfile로 관리되던 서비스를 개별 도커파일로… |  by Harim kim | 더핑크퐁컴퍼니 기술 블로그 | Medium">
              <a:extLst>
                <a:ext uri="{FF2B5EF4-FFF2-40B4-BE49-F238E27FC236}">
                  <a16:creationId xmlns:a16="http://schemas.microsoft.com/office/drawing/2014/main" id="{2BA3F60E-D132-4F40-9E01-E1B0A5C4B9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0907" y="1515937"/>
              <a:ext cx="923330" cy="276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5BAA895-CEFF-41C4-8709-45191B68165A}"/>
              </a:ext>
            </a:extLst>
          </p:cNvPr>
          <p:cNvGrpSpPr/>
          <p:nvPr/>
        </p:nvGrpSpPr>
        <p:grpSpPr>
          <a:xfrm>
            <a:off x="1014299" y="4414760"/>
            <a:ext cx="756012" cy="649258"/>
            <a:chOff x="1210345" y="4064409"/>
            <a:chExt cx="1027538" cy="882443"/>
          </a:xfrm>
        </p:grpSpPr>
        <p:pic>
          <p:nvPicPr>
            <p:cNvPr id="1036" name="Picture 12" descr="휴대폰 - 무료 과학 기술개 아이콘">
              <a:extLst>
                <a:ext uri="{FF2B5EF4-FFF2-40B4-BE49-F238E27FC236}">
                  <a16:creationId xmlns:a16="http://schemas.microsoft.com/office/drawing/2014/main" id="{118B9687-3AEA-4BB3-9F25-172AE36358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7079" y="4064409"/>
              <a:ext cx="882443" cy="882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58CCA6C2-7D4A-4F19-A122-F20FD7C8D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0345" y="4362254"/>
              <a:ext cx="1027538" cy="293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D6BC190-AAAC-4242-B9E6-CC9A993AD785}"/>
              </a:ext>
            </a:extLst>
          </p:cNvPr>
          <p:cNvGrpSpPr/>
          <p:nvPr/>
        </p:nvGrpSpPr>
        <p:grpSpPr>
          <a:xfrm>
            <a:off x="7999568" y="1999636"/>
            <a:ext cx="1369873" cy="1014415"/>
            <a:chOff x="10155939" y="894222"/>
            <a:chExt cx="1861872" cy="1378748"/>
          </a:xfrm>
        </p:grpSpPr>
        <p:pic>
          <p:nvPicPr>
            <p:cNvPr id="1054" name="Picture 30" descr="post-thumbnail">
              <a:extLst>
                <a:ext uri="{FF2B5EF4-FFF2-40B4-BE49-F238E27FC236}">
                  <a16:creationId xmlns:a16="http://schemas.microsoft.com/office/drawing/2014/main" id="{02EC04BC-BDDE-4771-9CFA-08FE011CB7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5939" y="894222"/>
              <a:ext cx="772512" cy="938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998C203-8D3E-4CC4-B646-5E0B061BF39B}"/>
                </a:ext>
              </a:extLst>
            </p:cNvPr>
            <p:cNvSpPr txBox="1"/>
            <p:nvPr/>
          </p:nvSpPr>
          <p:spPr>
            <a:xfrm>
              <a:off x="10155940" y="1896485"/>
              <a:ext cx="1861871" cy="376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RDB</a:t>
              </a:r>
              <a:endParaRPr lang="ko-KR" altLang="en-US" sz="1200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DEE239A-9D93-423E-86E8-FDC78E727BDE}"/>
              </a:ext>
            </a:extLst>
          </p:cNvPr>
          <p:cNvGrpSpPr/>
          <p:nvPr/>
        </p:nvGrpSpPr>
        <p:grpSpPr>
          <a:xfrm>
            <a:off x="8307526" y="4884859"/>
            <a:ext cx="1231686" cy="698492"/>
            <a:chOff x="10180954" y="4639253"/>
            <a:chExt cx="1674051" cy="949357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A1FC7799-5878-491D-9E00-D25E0146B621}"/>
                </a:ext>
              </a:extLst>
            </p:cNvPr>
            <p:cNvGrpSpPr/>
            <p:nvPr/>
          </p:nvGrpSpPr>
          <p:grpSpPr>
            <a:xfrm>
              <a:off x="10180954" y="4639253"/>
              <a:ext cx="1512287" cy="613178"/>
              <a:chOff x="10180954" y="4639253"/>
              <a:chExt cx="1512287" cy="613178"/>
            </a:xfrm>
          </p:grpSpPr>
          <p:pic>
            <p:nvPicPr>
              <p:cNvPr id="1032" name="Picture 8" descr="OSC Korea media">
                <a:extLst>
                  <a:ext uri="{FF2B5EF4-FFF2-40B4-BE49-F238E27FC236}">
                    <a16:creationId xmlns:a16="http://schemas.microsoft.com/office/drawing/2014/main" id="{EF4CA036-BE08-45C1-810A-5E3C4F514F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80954" y="4639253"/>
                <a:ext cx="1177914" cy="5889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6" descr="도커빌드 시간을 1/3로 줄여보았다. Part (2/2). 오늘은 하나의 Dockerfile로 관리되던 서비스를 개별 도커파일로… |  by Harim kim | 더핑크퐁컴퍼니 기술 블로그 | Medium">
                <a:extLst>
                  <a:ext uri="{FF2B5EF4-FFF2-40B4-BE49-F238E27FC236}">
                    <a16:creationId xmlns:a16="http://schemas.microsoft.com/office/drawing/2014/main" id="{33F67724-4724-4C7C-B95E-D590E33AC1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69911" y="4975432"/>
                <a:ext cx="923330" cy="2769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BD46F3B-8975-423E-AFFE-273E3B08ADC7}"/>
                </a:ext>
              </a:extLst>
            </p:cNvPr>
            <p:cNvSpPr txBox="1"/>
            <p:nvPr/>
          </p:nvSpPr>
          <p:spPr>
            <a:xfrm>
              <a:off x="10353765" y="5311611"/>
              <a:ext cx="1501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Event Broker</a:t>
              </a:r>
              <a:endParaRPr lang="ko-KR" altLang="en-US" sz="1200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68BD6E8-51BC-486D-94A8-18C34C6F5C39}"/>
              </a:ext>
            </a:extLst>
          </p:cNvPr>
          <p:cNvGrpSpPr/>
          <p:nvPr/>
        </p:nvGrpSpPr>
        <p:grpSpPr>
          <a:xfrm>
            <a:off x="8449786" y="3496173"/>
            <a:ext cx="1622776" cy="1136348"/>
            <a:chOff x="10228752" y="2784561"/>
            <a:chExt cx="2205603" cy="1544475"/>
          </a:xfrm>
        </p:grpSpPr>
        <p:pic>
          <p:nvPicPr>
            <p:cNvPr id="1056" name="Picture 32" descr="Mongodb PNG Image HD">
              <a:extLst>
                <a:ext uri="{FF2B5EF4-FFF2-40B4-BE49-F238E27FC236}">
                  <a16:creationId xmlns:a16="http://schemas.microsoft.com/office/drawing/2014/main" id="{A3F93E53-E1ED-4E3C-806C-8B2ACF2F72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8752" y="2784561"/>
              <a:ext cx="1287345" cy="1287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FAB3C8A-E19D-453F-BB94-C01CA531B4E4}"/>
                </a:ext>
              </a:extLst>
            </p:cNvPr>
            <p:cNvSpPr txBox="1"/>
            <p:nvPr/>
          </p:nvSpPr>
          <p:spPr>
            <a:xfrm>
              <a:off x="10283467" y="3952551"/>
              <a:ext cx="2150888" cy="376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NoSQL DBMS</a:t>
              </a:r>
              <a:endParaRPr lang="ko-KR" altLang="en-US" sz="1200" dirty="0"/>
            </a:p>
          </p:txBody>
        </p:sp>
      </p:grpSp>
      <p:pic>
        <p:nvPicPr>
          <p:cNvPr id="1058" name="Picture 34" descr="post-thumbnail">
            <a:extLst>
              <a:ext uri="{FF2B5EF4-FFF2-40B4-BE49-F238E27FC236}">
                <a16:creationId xmlns:a16="http://schemas.microsoft.com/office/drawing/2014/main" id="{E5A0F49B-2F7A-475F-8320-1C6E064F2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951" y="843741"/>
            <a:ext cx="1350432" cy="50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67E914A-227B-4638-BA53-FEED83CDD7EE}"/>
              </a:ext>
            </a:extLst>
          </p:cNvPr>
          <p:cNvCxnSpPr>
            <a:cxnSpLocks/>
          </p:cNvCxnSpPr>
          <p:nvPr/>
        </p:nvCxnSpPr>
        <p:spPr>
          <a:xfrm>
            <a:off x="2045859" y="4675390"/>
            <a:ext cx="12683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6599365-4E9E-4996-9133-BF79562DF82D}"/>
              </a:ext>
            </a:extLst>
          </p:cNvPr>
          <p:cNvCxnSpPr>
            <a:cxnSpLocks/>
            <a:endCxn id="1028" idx="0"/>
          </p:cNvCxnSpPr>
          <p:nvPr/>
        </p:nvCxnSpPr>
        <p:spPr>
          <a:xfrm>
            <a:off x="3873077" y="3844712"/>
            <a:ext cx="0" cy="3760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6A1EC2E-B918-49CA-B01D-1F46A8326FD8}"/>
              </a:ext>
            </a:extLst>
          </p:cNvPr>
          <p:cNvCxnSpPr>
            <a:cxnSpLocks/>
          </p:cNvCxnSpPr>
          <p:nvPr/>
        </p:nvCxnSpPr>
        <p:spPr>
          <a:xfrm>
            <a:off x="6924812" y="2506844"/>
            <a:ext cx="82665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10FE811-09E9-4FCC-933F-70CD3CDEBFA8}"/>
              </a:ext>
            </a:extLst>
          </p:cNvPr>
          <p:cNvSpPr txBox="1"/>
          <p:nvPr/>
        </p:nvSpPr>
        <p:spPr>
          <a:xfrm>
            <a:off x="3900776" y="3829700"/>
            <a:ext cx="965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Service Discovery</a:t>
            </a:r>
            <a:endParaRPr lang="ko-KR" altLang="en-US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0A070D4-8FE5-4D94-AB47-15461E831A59}"/>
              </a:ext>
            </a:extLst>
          </p:cNvPr>
          <p:cNvSpPr txBox="1"/>
          <p:nvPr/>
        </p:nvSpPr>
        <p:spPr>
          <a:xfrm>
            <a:off x="2106383" y="4353824"/>
            <a:ext cx="965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http, </a:t>
            </a:r>
            <a:r>
              <a:rPr lang="en-US" altLang="ko-KR" sz="1100" dirty="0" err="1"/>
              <a:t>ws</a:t>
            </a:r>
            <a:endParaRPr lang="ko-KR" altLang="en-US" sz="11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84D0701-893D-4E9A-AE02-4BD65730FDCB}"/>
              </a:ext>
            </a:extLst>
          </p:cNvPr>
          <p:cNvSpPr txBox="1"/>
          <p:nvPr/>
        </p:nvSpPr>
        <p:spPr>
          <a:xfrm>
            <a:off x="4723753" y="4771305"/>
            <a:ext cx="965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Load Balancing</a:t>
            </a:r>
            <a:endParaRPr lang="ko-KR" altLang="en-US" sz="10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99E6F10-9A14-4942-B922-18B4C9AA7C2F}"/>
              </a:ext>
            </a:extLst>
          </p:cNvPr>
          <p:cNvCxnSpPr/>
          <p:nvPr/>
        </p:nvCxnSpPr>
        <p:spPr>
          <a:xfrm flipV="1">
            <a:off x="6168554" y="2796743"/>
            <a:ext cx="0" cy="449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D011044-B61E-42B9-BA59-4ED9FCE1FB26}"/>
              </a:ext>
            </a:extLst>
          </p:cNvPr>
          <p:cNvSpPr txBox="1"/>
          <p:nvPr/>
        </p:nvSpPr>
        <p:spPr>
          <a:xfrm>
            <a:off x="6147860" y="2918650"/>
            <a:ext cx="965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OpenFeign</a:t>
            </a:r>
            <a:endParaRPr lang="ko-KR" altLang="en-US" sz="1000" dirty="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66BEAFB-DF19-494F-A00E-2ACF9EAF1D13}"/>
              </a:ext>
            </a:extLst>
          </p:cNvPr>
          <p:cNvCxnSpPr>
            <a:cxnSpLocks/>
          </p:cNvCxnSpPr>
          <p:nvPr/>
        </p:nvCxnSpPr>
        <p:spPr>
          <a:xfrm>
            <a:off x="4789901" y="4690713"/>
            <a:ext cx="5654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A353F819-1C56-45F5-8FFA-60289F7C9F7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34387" y="3446685"/>
            <a:ext cx="2178683" cy="298192"/>
          </a:xfrm>
          <a:prstGeom prst="bentConnector3">
            <a:avLst>
              <a:gd name="adj1" fmla="val 99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8BEDE803-7EA0-41E6-9E1D-30218996392B}"/>
              </a:ext>
            </a:extLst>
          </p:cNvPr>
          <p:cNvCxnSpPr>
            <a:cxnSpLocks/>
          </p:cNvCxnSpPr>
          <p:nvPr/>
        </p:nvCxnSpPr>
        <p:spPr>
          <a:xfrm>
            <a:off x="7176534" y="4675389"/>
            <a:ext cx="82665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A3758D57-38A0-4224-99AC-70F7B62D3B5C}"/>
              </a:ext>
            </a:extLst>
          </p:cNvPr>
          <p:cNvCxnSpPr>
            <a:cxnSpLocks/>
            <a:stCxn id="73" idx="3"/>
            <a:endCxn id="1058" idx="3"/>
          </p:cNvCxnSpPr>
          <p:nvPr/>
        </p:nvCxnSpPr>
        <p:spPr>
          <a:xfrm flipH="1" flipV="1">
            <a:off x="4953383" y="1096031"/>
            <a:ext cx="2184125" cy="3657418"/>
          </a:xfrm>
          <a:prstGeom prst="bentConnector3">
            <a:avLst>
              <a:gd name="adj1" fmla="val -104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33A39E3-F886-42FE-A63E-BF1396FFD0AB}"/>
              </a:ext>
            </a:extLst>
          </p:cNvPr>
          <p:cNvSpPr txBox="1"/>
          <p:nvPr/>
        </p:nvSpPr>
        <p:spPr>
          <a:xfrm>
            <a:off x="6610300" y="950901"/>
            <a:ext cx="965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Notification Message</a:t>
            </a:r>
            <a:endParaRPr lang="ko-KR" altLang="en-US" sz="1000" dirty="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8A323481-2EE9-4C4E-B97A-03DFE76337EB}"/>
              </a:ext>
            </a:extLst>
          </p:cNvPr>
          <p:cNvCxnSpPr/>
          <p:nvPr/>
        </p:nvCxnSpPr>
        <p:spPr>
          <a:xfrm>
            <a:off x="1417458" y="1096031"/>
            <a:ext cx="0" cy="3093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89AE4BC8-90F8-4D97-9780-C310B5387835}"/>
              </a:ext>
            </a:extLst>
          </p:cNvPr>
          <p:cNvCxnSpPr>
            <a:cxnSpLocks/>
          </p:cNvCxnSpPr>
          <p:nvPr/>
        </p:nvCxnSpPr>
        <p:spPr>
          <a:xfrm>
            <a:off x="1417458" y="1081941"/>
            <a:ext cx="206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48648A24-8CF3-4F56-BCAC-DA958B847D08}"/>
              </a:ext>
            </a:extLst>
          </p:cNvPr>
          <p:cNvCxnSpPr>
            <a:stCxn id="1058" idx="2"/>
            <a:endCxn id="12" idx="0"/>
          </p:cNvCxnSpPr>
          <p:nvPr/>
        </p:nvCxnSpPr>
        <p:spPr>
          <a:xfrm rot="16200000" flipH="1">
            <a:off x="4793327" y="833161"/>
            <a:ext cx="657223" cy="16875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2948AFE4-2065-4C04-B1DC-07A3AF32F199}"/>
              </a:ext>
            </a:extLst>
          </p:cNvPr>
          <p:cNvSpPr txBox="1"/>
          <p:nvPr/>
        </p:nvSpPr>
        <p:spPr>
          <a:xfrm>
            <a:off x="4575504" y="1434785"/>
            <a:ext cx="1259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Fcm</a:t>
            </a:r>
            <a:r>
              <a:rPr lang="en-US" altLang="ko-KR" sz="1000" dirty="0"/>
              <a:t> Token, Firebase Auth</a:t>
            </a:r>
            <a:endParaRPr lang="ko-KR" altLang="en-US" sz="1000" dirty="0"/>
          </a:p>
        </p:txBody>
      </p:sp>
      <p:pic>
        <p:nvPicPr>
          <p:cNvPr id="1060" name="Picture 36">
            <a:extLst>
              <a:ext uri="{FF2B5EF4-FFF2-40B4-BE49-F238E27FC236}">
                <a16:creationId xmlns:a16="http://schemas.microsoft.com/office/drawing/2014/main" id="{30C0727B-0112-49EC-9886-3C7B72861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755" y="118764"/>
            <a:ext cx="88881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B8C3682C-1C6F-4E20-AF15-393FCC44B941}"/>
              </a:ext>
            </a:extLst>
          </p:cNvPr>
          <p:cNvCxnSpPr>
            <a:cxnSpLocks/>
          </p:cNvCxnSpPr>
          <p:nvPr/>
        </p:nvCxnSpPr>
        <p:spPr>
          <a:xfrm>
            <a:off x="1223590" y="532904"/>
            <a:ext cx="0" cy="3660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E5096E2-0A3D-4BC2-AAEF-BF7DE6827B4F}"/>
              </a:ext>
            </a:extLst>
          </p:cNvPr>
          <p:cNvCxnSpPr>
            <a:cxnSpLocks/>
          </p:cNvCxnSpPr>
          <p:nvPr/>
        </p:nvCxnSpPr>
        <p:spPr>
          <a:xfrm>
            <a:off x="1223590" y="518814"/>
            <a:ext cx="4542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F9AA4235-7C70-415F-AD1E-F31F68997190}"/>
              </a:ext>
            </a:extLst>
          </p:cNvPr>
          <p:cNvSpPr txBox="1"/>
          <p:nvPr/>
        </p:nvSpPr>
        <p:spPr>
          <a:xfrm>
            <a:off x="7298881" y="4763691"/>
            <a:ext cx="1582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Message queue</a:t>
            </a:r>
          </a:p>
          <a:p>
            <a:r>
              <a:rPr lang="en-US" altLang="ko-KR" sz="1000" dirty="0"/>
              <a:t>Pub, Sub</a:t>
            </a:r>
            <a:endParaRPr lang="ko-KR" altLang="en-US" sz="10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E9BD31B-854D-4CF1-98EC-97F6F1F20C1B}"/>
              </a:ext>
            </a:extLst>
          </p:cNvPr>
          <p:cNvSpPr txBox="1"/>
          <p:nvPr/>
        </p:nvSpPr>
        <p:spPr>
          <a:xfrm>
            <a:off x="7311291" y="4361486"/>
            <a:ext cx="1259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Query</a:t>
            </a:r>
            <a:endParaRPr lang="ko-KR" altLang="en-US" sz="10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7015134-3119-4B3C-931E-4B94F73FB256}"/>
              </a:ext>
            </a:extLst>
          </p:cNvPr>
          <p:cNvSpPr txBox="1"/>
          <p:nvPr/>
        </p:nvSpPr>
        <p:spPr>
          <a:xfrm>
            <a:off x="7092891" y="2179294"/>
            <a:ext cx="1259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Query</a:t>
            </a:r>
            <a:endParaRPr lang="ko-KR" altLang="en-US" sz="10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AC98553-1637-4528-88B4-1164EB9BCEFD}"/>
              </a:ext>
            </a:extLst>
          </p:cNvPr>
          <p:cNvSpPr txBox="1"/>
          <p:nvPr/>
        </p:nvSpPr>
        <p:spPr>
          <a:xfrm>
            <a:off x="2506651" y="192721"/>
            <a:ext cx="1582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Geolocation API</a:t>
            </a:r>
            <a:endParaRPr lang="ko-KR" altLang="en-US" sz="1000" dirty="0"/>
          </a:p>
        </p:txBody>
      </p:sp>
      <p:cxnSp>
        <p:nvCxnSpPr>
          <p:cNvPr id="1025" name="직선 화살표 연결선 1024">
            <a:extLst>
              <a:ext uri="{FF2B5EF4-FFF2-40B4-BE49-F238E27FC236}">
                <a16:creationId xmlns:a16="http://schemas.microsoft.com/office/drawing/2014/main" id="{7BA7F72F-8557-4FBF-8310-622189B45FD1}"/>
              </a:ext>
            </a:extLst>
          </p:cNvPr>
          <p:cNvCxnSpPr>
            <a:stCxn id="1060" idx="2"/>
          </p:cNvCxnSpPr>
          <p:nvPr/>
        </p:nvCxnSpPr>
        <p:spPr>
          <a:xfrm flipH="1">
            <a:off x="6093417" y="918864"/>
            <a:ext cx="16746" cy="11284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EA5D16C8-F7C7-4382-BA85-D0E07C74EB52}"/>
              </a:ext>
            </a:extLst>
          </p:cNvPr>
          <p:cNvSpPr txBox="1"/>
          <p:nvPr/>
        </p:nvSpPr>
        <p:spPr>
          <a:xfrm>
            <a:off x="5939664" y="1554822"/>
            <a:ext cx="1582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Geolovation</a:t>
            </a:r>
            <a:r>
              <a:rPr lang="en-US" altLang="ko-KR" sz="1000" dirty="0"/>
              <a:t> API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7058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46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conon25@gmail.com</dc:creator>
  <cp:lastModifiedBy>conon25@gmail.com</cp:lastModifiedBy>
  <cp:revision>11</cp:revision>
  <dcterms:created xsi:type="dcterms:W3CDTF">2024-07-23T14:46:31Z</dcterms:created>
  <dcterms:modified xsi:type="dcterms:W3CDTF">2024-07-24T09:58:37Z</dcterms:modified>
</cp:coreProperties>
</file>