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22E7D2-CC9E-4B2C-9B8A-ED15096EB02E}" v="94" dt="2022-07-29T10:30:29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or White" userId="3761285ee219cf49" providerId="LiveId" clId="{9A22E7D2-CC9E-4B2C-9B8A-ED15096EB02E}"/>
    <pc:docChg chg="undo custSel addSld modSld modShowInfo">
      <pc:chgData name="Conor White" userId="3761285ee219cf49" providerId="LiveId" clId="{9A22E7D2-CC9E-4B2C-9B8A-ED15096EB02E}" dt="2022-07-29T10:30:29.465" v="1107" actId="20577"/>
      <pc:docMkLst>
        <pc:docMk/>
      </pc:docMkLst>
      <pc:sldChg chg="addSp delSp modSp mod setBg addAnim delAnim">
        <pc:chgData name="Conor White" userId="3761285ee219cf49" providerId="LiveId" clId="{9A22E7D2-CC9E-4B2C-9B8A-ED15096EB02E}" dt="2022-07-29T10:17:46.417" v="1061" actId="27636"/>
        <pc:sldMkLst>
          <pc:docMk/>
          <pc:sldMk cId="1610182975" sldId="256"/>
        </pc:sldMkLst>
        <pc:spChg chg="mod">
          <ac:chgData name="Conor White" userId="3761285ee219cf49" providerId="LiveId" clId="{9A22E7D2-CC9E-4B2C-9B8A-ED15096EB02E}" dt="2022-07-29T10:17:46.417" v="1061" actId="27636"/>
          <ac:spMkLst>
            <pc:docMk/>
            <pc:sldMk cId="1610182975" sldId="256"/>
            <ac:spMk id="2" creationId="{A7822A2D-E471-10E2-EEB7-16EB554F7F87}"/>
          </ac:spMkLst>
        </pc:spChg>
        <pc:spChg chg="mod">
          <ac:chgData name="Conor White" userId="3761285ee219cf49" providerId="LiveId" clId="{9A22E7D2-CC9E-4B2C-9B8A-ED15096EB02E}" dt="2022-07-29T10:16:54.467" v="1050" actId="1076"/>
          <ac:spMkLst>
            <pc:docMk/>
            <pc:sldMk cId="1610182975" sldId="256"/>
            <ac:spMk id="3" creationId="{5BFE11B1-CF4C-33FA-E359-7DA42DE845F8}"/>
          </ac:spMkLst>
        </pc:spChg>
        <pc:spChg chg="add del mod ord">
          <ac:chgData name="Conor White" userId="3761285ee219cf49" providerId="LiveId" clId="{9A22E7D2-CC9E-4B2C-9B8A-ED15096EB02E}" dt="2022-07-29T10:13:50.442" v="1046" actId="478"/>
          <ac:spMkLst>
            <pc:docMk/>
            <pc:sldMk cId="1610182975" sldId="256"/>
            <ac:spMk id="4" creationId="{99EF18CD-F90E-B9B2-D94B-2494D17DBEE2}"/>
          </ac:spMkLst>
        </pc:spChg>
        <pc:spChg chg="add mod">
          <ac:chgData name="Conor White" userId="3761285ee219cf49" providerId="LiveId" clId="{9A22E7D2-CC9E-4B2C-9B8A-ED15096EB02E}" dt="2022-07-29T10:17:34.140" v="1057" actId="1076"/>
          <ac:spMkLst>
            <pc:docMk/>
            <pc:sldMk cId="1610182975" sldId="256"/>
            <ac:spMk id="5" creationId="{918E9EA6-08E5-A03D-89BB-A3C67CF5486B}"/>
          </ac:spMkLst>
        </pc:spChg>
        <pc:spChg chg="add mod">
          <ac:chgData name="Conor White" userId="3761285ee219cf49" providerId="LiveId" clId="{9A22E7D2-CC9E-4B2C-9B8A-ED15096EB02E}" dt="2022-07-29T10:17:27.692" v="1056" actId="1076"/>
          <ac:spMkLst>
            <pc:docMk/>
            <pc:sldMk cId="1610182975" sldId="256"/>
            <ac:spMk id="8" creationId="{7E00ABBF-4ABF-319A-AB48-CAD210954475}"/>
          </ac:spMkLst>
        </pc:spChg>
        <pc:picChg chg="add del">
          <ac:chgData name="Conor White" userId="3761285ee219cf49" providerId="LiveId" clId="{9A22E7D2-CC9E-4B2C-9B8A-ED15096EB02E}" dt="2022-07-29T10:05:24.701" v="1023" actId="26606"/>
          <ac:picMkLst>
            <pc:docMk/>
            <pc:sldMk cId="1610182975" sldId="256"/>
            <ac:picMk id="7" creationId="{FD91F385-5F6B-D0EF-71CC-620F19847DFC}"/>
          </ac:picMkLst>
        </pc:picChg>
        <pc:picChg chg="add">
          <ac:chgData name="Conor White" userId="3761285ee219cf49" providerId="LiveId" clId="{9A22E7D2-CC9E-4B2C-9B8A-ED15096EB02E}" dt="2022-07-29T10:05:24.703" v="1024" actId="26606"/>
          <ac:picMkLst>
            <pc:docMk/>
            <pc:sldMk cId="1610182975" sldId="256"/>
            <ac:picMk id="9" creationId="{240041C3-6F32-53D7-B0EE-030BC9D89C9C}"/>
          </ac:picMkLst>
        </pc:picChg>
      </pc:sldChg>
      <pc:sldChg chg="modSp mod">
        <pc:chgData name="Conor White" userId="3761285ee219cf49" providerId="LiveId" clId="{9A22E7D2-CC9E-4B2C-9B8A-ED15096EB02E}" dt="2022-07-28T20:51:27.789" v="894" actId="1076"/>
        <pc:sldMkLst>
          <pc:docMk/>
          <pc:sldMk cId="3966776044" sldId="257"/>
        </pc:sldMkLst>
        <pc:spChg chg="mod">
          <ac:chgData name="Conor White" userId="3761285ee219cf49" providerId="LiveId" clId="{9A22E7D2-CC9E-4B2C-9B8A-ED15096EB02E}" dt="2022-07-28T20:51:23.869" v="893" actId="1076"/>
          <ac:spMkLst>
            <pc:docMk/>
            <pc:sldMk cId="3966776044" sldId="257"/>
            <ac:spMk id="6" creationId="{FE236ED6-9E7B-48B3-7EE5-C89E5CDE95AF}"/>
          </ac:spMkLst>
        </pc:spChg>
        <pc:spChg chg="mod">
          <ac:chgData name="Conor White" userId="3761285ee219cf49" providerId="LiveId" clId="{9A22E7D2-CC9E-4B2C-9B8A-ED15096EB02E}" dt="2022-07-28T20:51:27.789" v="894" actId="1076"/>
          <ac:spMkLst>
            <pc:docMk/>
            <pc:sldMk cId="3966776044" sldId="257"/>
            <ac:spMk id="7" creationId="{84EC4057-1AE6-11DF-9E11-27AC474A11FC}"/>
          </ac:spMkLst>
        </pc:spChg>
      </pc:sldChg>
      <pc:sldChg chg="modSp mod">
        <pc:chgData name="Conor White" userId="3761285ee219cf49" providerId="LiveId" clId="{9A22E7D2-CC9E-4B2C-9B8A-ED15096EB02E}" dt="2022-07-29T10:16:23.471" v="1047" actId="732"/>
        <pc:sldMkLst>
          <pc:docMk/>
          <pc:sldMk cId="1754137060" sldId="258"/>
        </pc:sldMkLst>
        <pc:picChg chg="mod modCrop">
          <ac:chgData name="Conor White" userId="3761285ee219cf49" providerId="LiveId" clId="{9A22E7D2-CC9E-4B2C-9B8A-ED15096EB02E}" dt="2022-07-29T10:16:23.471" v="1047" actId="732"/>
          <ac:picMkLst>
            <pc:docMk/>
            <pc:sldMk cId="1754137060" sldId="258"/>
            <ac:picMk id="8" creationId="{CB16BAF0-5698-5BE3-54CF-5D083C49CCCA}"/>
          </ac:picMkLst>
        </pc:picChg>
      </pc:sldChg>
      <pc:sldChg chg="modSp mod modTransition">
        <pc:chgData name="Conor White" userId="3761285ee219cf49" providerId="LiveId" clId="{9A22E7D2-CC9E-4B2C-9B8A-ED15096EB02E}" dt="2022-07-29T10:28:04.629" v="1087" actId="20577"/>
        <pc:sldMkLst>
          <pc:docMk/>
          <pc:sldMk cId="3683843745" sldId="259"/>
        </pc:sldMkLst>
        <pc:spChg chg="mod">
          <ac:chgData name="Conor White" userId="3761285ee219cf49" providerId="LiveId" clId="{9A22E7D2-CC9E-4B2C-9B8A-ED15096EB02E}" dt="2022-07-29T10:28:04.629" v="1087" actId="20577"/>
          <ac:spMkLst>
            <pc:docMk/>
            <pc:sldMk cId="3683843745" sldId="259"/>
            <ac:spMk id="2" creationId="{B3256D71-32D3-4186-5395-0F515BA1DB83}"/>
          </ac:spMkLst>
        </pc:spChg>
        <pc:picChg chg="mod">
          <ac:chgData name="Conor White" userId="3761285ee219cf49" providerId="LiveId" clId="{9A22E7D2-CC9E-4B2C-9B8A-ED15096EB02E}" dt="2022-07-29T10:27:57.719" v="1083" actId="1076"/>
          <ac:picMkLst>
            <pc:docMk/>
            <pc:sldMk cId="3683843745" sldId="259"/>
            <ac:picMk id="7" creationId="{D0BE881B-2ADA-A4FE-25FB-94C21AA7E222}"/>
          </ac:picMkLst>
        </pc:picChg>
      </pc:sldChg>
      <pc:sldChg chg="addSp modSp mod modTransition modAnim">
        <pc:chgData name="Conor White" userId="3761285ee219cf49" providerId="LiveId" clId="{9A22E7D2-CC9E-4B2C-9B8A-ED15096EB02E}" dt="2022-07-29T10:06:49.337" v="1027"/>
        <pc:sldMkLst>
          <pc:docMk/>
          <pc:sldMk cId="1041004080" sldId="260"/>
        </pc:sldMkLst>
        <pc:spChg chg="mod">
          <ac:chgData name="Conor White" userId="3761285ee219cf49" providerId="LiveId" clId="{9A22E7D2-CC9E-4B2C-9B8A-ED15096EB02E}" dt="2022-07-28T20:40:07.554" v="21" actId="1076"/>
          <ac:spMkLst>
            <pc:docMk/>
            <pc:sldMk cId="1041004080" sldId="260"/>
            <ac:spMk id="2" creationId="{E0436060-D1FA-0F66-F9EA-5CE3951BF444}"/>
          </ac:spMkLst>
        </pc:spChg>
        <pc:picChg chg="add mod">
          <ac:chgData name="Conor White" userId="3761285ee219cf49" providerId="LiveId" clId="{9A22E7D2-CC9E-4B2C-9B8A-ED15096EB02E}" dt="2022-07-28T20:39:57.278" v="17" actId="1076"/>
          <ac:picMkLst>
            <pc:docMk/>
            <pc:sldMk cId="1041004080" sldId="260"/>
            <ac:picMk id="5" creationId="{6E8F7255-AB1C-BC7D-0B33-0D5D97F8AC0D}"/>
          </ac:picMkLst>
        </pc:picChg>
        <pc:picChg chg="add mod">
          <ac:chgData name="Conor White" userId="3761285ee219cf49" providerId="LiveId" clId="{9A22E7D2-CC9E-4B2C-9B8A-ED15096EB02E}" dt="2022-07-28T20:40:00.934" v="19" actId="1076"/>
          <ac:picMkLst>
            <pc:docMk/>
            <pc:sldMk cId="1041004080" sldId="260"/>
            <ac:picMk id="7" creationId="{42FE5818-546F-60B8-92C3-8EBE6FF186D0}"/>
          </ac:picMkLst>
        </pc:picChg>
        <pc:picChg chg="add mod">
          <ac:chgData name="Conor White" userId="3761285ee219cf49" providerId="LiveId" clId="{9A22E7D2-CC9E-4B2C-9B8A-ED15096EB02E}" dt="2022-07-28T20:39:06.458" v="7" actId="1076"/>
          <ac:picMkLst>
            <pc:docMk/>
            <pc:sldMk cId="1041004080" sldId="260"/>
            <ac:picMk id="9" creationId="{6FD62999-2AC6-39FC-D0AD-90D4FE7C2235}"/>
          </ac:picMkLst>
        </pc:picChg>
        <pc:picChg chg="add mod">
          <ac:chgData name="Conor White" userId="3761285ee219cf49" providerId="LiveId" clId="{9A22E7D2-CC9E-4B2C-9B8A-ED15096EB02E}" dt="2022-07-28T20:39:36.494" v="12" actId="1076"/>
          <ac:picMkLst>
            <pc:docMk/>
            <pc:sldMk cId="1041004080" sldId="260"/>
            <ac:picMk id="11" creationId="{B09E4753-C7A8-E559-5E00-F68CA30538DD}"/>
          </ac:picMkLst>
        </pc:picChg>
        <pc:picChg chg="add mod">
          <ac:chgData name="Conor White" userId="3761285ee219cf49" providerId="LiveId" clId="{9A22E7D2-CC9E-4B2C-9B8A-ED15096EB02E}" dt="2022-07-28T20:39:58.472" v="18" actId="1076"/>
          <ac:picMkLst>
            <pc:docMk/>
            <pc:sldMk cId="1041004080" sldId="260"/>
            <ac:picMk id="13" creationId="{BB2702D6-2FD9-DE9E-4B29-513D75F5F5CC}"/>
          </ac:picMkLst>
        </pc:picChg>
      </pc:sldChg>
      <pc:sldChg chg="addSp delSp modSp new mod modTransition delAnim modAnim">
        <pc:chgData name="Conor White" userId="3761285ee219cf49" providerId="LiveId" clId="{9A22E7D2-CC9E-4B2C-9B8A-ED15096EB02E}" dt="2022-07-29T10:06:51.836" v="1028"/>
        <pc:sldMkLst>
          <pc:docMk/>
          <pc:sldMk cId="2170501236" sldId="261"/>
        </pc:sldMkLst>
        <pc:spChg chg="mod">
          <ac:chgData name="Conor White" userId="3761285ee219cf49" providerId="LiveId" clId="{9A22E7D2-CC9E-4B2C-9B8A-ED15096EB02E}" dt="2022-07-28T20:40:34.574" v="43" actId="20577"/>
          <ac:spMkLst>
            <pc:docMk/>
            <pc:sldMk cId="2170501236" sldId="261"/>
            <ac:spMk id="2" creationId="{BA94F631-9444-D6ED-5839-54F08EC78EF0}"/>
          </ac:spMkLst>
        </pc:spChg>
        <pc:picChg chg="add del mod">
          <ac:chgData name="Conor White" userId="3761285ee219cf49" providerId="LiveId" clId="{9A22E7D2-CC9E-4B2C-9B8A-ED15096EB02E}" dt="2022-07-29T09:52:16.114" v="895" actId="478"/>
          <ac:picMkLst>
            <pc:docMk/>
            <pc:sldMk cId="2170501236" sldId="261"/>
            <ac:picMk id="5" creationId="{15B3E3FF-FBA9-954C-130F-15D3F0E760AD}"/>
          </ac:picMkLst>
        </pc:picChg>
        <pc:picChg chg="add mod">
          <ac:chgData name="Conor White" userId="3761285ee219cf49" providerId="LiveId" clId="{9A22E7D2-CC9E-4B2C-9B8A-ED15096EB02E}" dt="2022-07-29T09:52:19.265" v="897" actId="1076"/>
          <ac:picMkLst>
            <pc:docMk/>
            <pc:sldMk cId="2170501236" sldId="261"/>
            <ac:picMk id="6" creationId="{D59A193F-1722-3420-2970-48026C5575E5}"/>
          </ac:picMkLst>
        </pc:picChg>
        <pc:picChg chg="add mod">
          <ac:chgData name="Conor White" userId="3761285ee219cf49" providerId="LiveId" clId="{9A22E7D2-CC9E-4B2C-9B8A-ED15096EB02E}" dt="2022-07-28T20:41:31.586" v="48" actId="1076"/>
          <ac:picMkLst>
            <pc:docMk/>
            <pc:sldMk cId="2170501236" sldId="261"/>
            <ac:picMk id="7" creationId="{B9F5565A-D9FC-D83D-6EBF-8E535616063A}"/>
          </ac:picMkLst>
        </pc:picChg>
        <pc:picChg chg="add del mod">
          <ac:chgData name="Conor White" userId="3761285ee219cf49" providerId="LiveId" clId="{9A22E7D2-CC9E-4B2C-9B8A-ED15096EB02E}" dt="2022-07-29T09:53:02.873" v="898" actId="478"/>
          <ac:picMkLst>
            <pc:docMk/>
            <pc:sldMk cId="2170501236" sldId="261"/>
            <ac:picMk id="9" creationId="{A32D0C45-431F-6920-9B4E-6C212F09AAC1}"/>
          </ac:picMkLst>
        </pc:picChg>
        <pc:picChg chg="add mod">
          <ac:chgData name="Conor White" userId="3761285ee219cf49" providerId="LiveId" clId="{9A22E7D2-CC9E-4B2C-9B8A-ED15096EB02E}" dt="2022-07-29T09:53:06.923" v="900" actId="1076"/>
          <ac:picMkLst>
            <pc:docMk/>
            <pc:sldMk cId="2170501236" sldId="261"/>
            <ac:picMk id="10" creationId="{EE188AAE-4CF8-6963-BB12-46FC5ED12144}"/>
          </ac:picMkLst>
        </pc:picChg>
        <pc:picChg chg="add mod">
          <ac:chgData name="Conor White" userId="3761285ee219cf49" providerId="LiveId" clId="{9A22E7D2-CC9E-4B2C-9B8A-ED15096EB02E}" dt="2022-07-28T20:42:19.211" v="54" actId="1076"/>
          <ac:picMkLst>
            <pc:docMk/>
            <pc:sldMk cId="2170501236" sldId="261"/>
            <ac:picMk id="11" creationId="{344594D0-192B-C04D-607B-CB9E906FE1FA}"/>
          </ac:picMkLst>
        </pc:picChg>
      </pc:sldChg>
      <pc:sldChg chg="modSp new mod modTransition modAnim">
        <pc:chgData name="Conor White" userId="3761285ee219cf49" providerId="LiveId" clId="{9A22E7D2-CC9E-4B2C-9B8A-ED15096EB02E}" dt="2022-07-29T10:06:55.167" v="1029"/>
        <pc:sldMkLst>
          <pc:docMk/>
          <pc:sldMk cId="127576272" sldId="262"/>
        </pc:sldMkLst>
        <pc:spChg chg="mod">
          <ac:chgData name="Conor White" userId="3761285ee219cf49" providerId="LiveId" clId="{9A22E7D2-CC9E-4B2C-9B8A-ED15096EB02E}" dt="2022-07-28T20:42:33.381" v="69" actId="20577"/>
          <ac:spMkLst>
            <pc:docMk/>
            <pc:sldMk cId="127576272" sldId="262"/>
            <ac:spMk id="2" creationId="{183FBAC4-F82E-301E-D8C3-752287AD8AE2}"/>
          </ac:spMkLst>
        </pc:spChg>
        <pc:spChg chg="mod">
          <ac:chgData name="Conor White" userId="3761285ee219cf49" providerId="LiveId" clId="{9A22E7D2-CC9E-4B2C-9B8A-ED15096EB02E}" dt="2022-07-28T20:43:59.925" v="387" actId="20577"/>
          <ac:spMkLst>
            <pc:docMk/>
            <pc:sldMk cId="127576272" sldId="262"/>
            <ac:spMk id="3" creationId="{EE991243-5DFD-C35B-423B-3F7C4E2F632B}"/>
          </ac:spMkLst>
        </pc:spChg>
      </pc:sldChg>
      <pc:sldChg chg="modSp new mod modTransition modAnim">
        <pc:chgData name="Conor White" userId="3761285ee219cf49" providerId="LiveId" clId="{9A22E7D2-CC9E-4B2C-9B8A-ED15096EB02E}" dt="2022-07-29T10:06:59.102" v="1030"/>
        <pc:sldMkLst>
          <pc:docMk/>
          <pc:sldMk cId="3848723112" sldId="263"/>
        </pc:sldMkLst>
        <pc:spChg chg="mod">
          <ac:chgData name="Conor White" userId="3761285ee219cf49" providerId="LiveId" clId="{9A22E7D2-CC9E-4B2C-9B8A-ED15096EB02E}" dt="2022-07-28T20:44:17.474" v="402" actId="20577"/>
          <ac:spMkLst>
            <pc:docMk/>
            <pc:sldMk cId="3848723112" sldId="263"/>
            <ac:spMk id="2" creationId="{DF2ED464-6A20-7B0B-25D2-F99365A873C6}"/>
          </ac:spMkLst>
        </pc:spChg>
        <pc:spChg chg="mod">
          <ac:chgData name="Conor White" userId="3761285ee219cf49" providerId="LiveId" clId="{9A22E7D2-CC9E-4B2C-9B8A-ED15096EB02E}" dt="2022-07-29T10:02:05.921" v="918" actId="5793"/>
          <ac:spMkLst>
            <pc:docMk/>
            <pc:sldMk cId="3848723112" sldId="263"/>
            <ac:spMk id="3" creationId="{20088D0A-58B8-CFBD-93A8-5DDD5A3B7AB2}"/>
          </ac:spMkLst>
        </pc:spChg>
      </pc:sldChg>
      <pc:sldChg chg="modSp new mod modTransition modAnim">
        <pc:chgData name="Conor White" userId="3761285ee219cf49" providerId="LiveId" clId="{9A22E7D2-CC9E-4B2C-9B8A-ED15096EB02E}" dt="2022-07-29T10:30:29.465" v="1107" actId="20577"/>
        <pc:sldMkLst>
          <pc:docMk/>
          <pc:sldMk cId="2381310385" sldId="264"/>
        </pc:sldMkLst>
        <pc:spChg chg="mod">
          <ac:chgData name="Conor White" userId="3761285ee219cf49" providerId="LiveId" clId="{9A22E7D2-CC9E-4B2C-9B8A-ED15096EB02E}" dt="2022-07-28T20:45:11.329" v="524" actId="20577"/>
          <ac:spMkLst>
            <pc:docMk/>
            <pc:sldMk cId="2381310385" sldId="264"/>
            <ac:spMk id="2" creationId="{2A250B84-5F53-6EE0-B105-19B7B4D42380}"/>
          </ac:spMkLst>
        </pc:spChg>
        <pc:spChg chg="mod">
          <ac:chgData name="Conor White" userId="3761285ee219cf49" providerId="LiveId" clId="{9A22E7D2-CC9E-4B2C-9B8A-ED15096EB02E}" dt="2022-07-29T10:30:29.465" v="1107" actId="20577"/>
          <ac:spMkLst>
            <pc:docMk/>
            <pc:sldMk cId="2381310385" sldId="264"/>
            <ac:spMk id="3" creationId="{AAC741AD-E6CD-1FC4-43EB-A47DF8D47D9E}"/>
          </ac:spMkLst>
        </pc:spChg>
      </pc:sldChg>
      <pc:sldChg chg="delSp modSp new mod modTransition modAnim">
        <pc:chgData name="Conor White" userId="3761285ee219cf49" providerId="LiveId" clId="{9A22E7D2-CC9E-4B2C-9B8A-ED15096EB02E}" dt="2022-07-29T10:07:07.925" v="1032"/>
        <pc:sldMkLst>
          <pc:docMk/>
          <pc:sldMk cId="1601559796" sldId="265"/>
        </pc:sldMkLst>
        <pc:spChg chg="mod">
          <ac:chgData name="Conor White" userId="3761285ee219cf49" providerId="LiveId" clId="{9A22E7D2-CC9E-4B2C-9B8A-ED15096EB02E}" dt="2022-07-29T10:03:14.619" v="938" actId="1076"/>
          <ac:spMkLst>
            <pc:docMk/>
            <pc:sldMk cId="1601559796" sldId="265"/>
            <ac:spMk id="2" creationId="{0E7480D0-D404-8942-37DE-4E0FCC857134}"/>
          </ac:spMkLst>
        </pc:spChg>
        <pc:spChg chg="del mod">
          <ac:chgData name="Conor White" userId="3761285ee219cf49" providerId="LiveId" clId="{9A22E7D2-CC9E-4B2C-9B8A-ED15096EB02E}" dt="2022-07-29T10:03:17.366" v="939" actId="478"/>
          <ac:spMkLst>
            <pc:docMk/>
            <pc:sldMk cId="1601559796" sldId="265"/>
            <ac:spMk id="3" creationId="{FA86989A-EDDA-F262-854C-22F7EFF106E5}"/>
          </ac:spMkLst>
        </pc:spChg>
      </pc:sldChg>
      <pc:sldChg chg="modSp new mod modTransition modAnim">
        <pc:chgData name="Conor White" userId="3761285ee219cf49" providerId="LiveId" clId="{9A22E7D2-CC9E-4B2C-9B8A-ED15096EB02E}" dt="2022-07-29T10:19:26.869" v="1063"/>
        <pc:sldMkLst>
          <pc:docMk/>
          <pc:sldMk cId="4027800242" sldId="266"/>
        </pc:sldMkLst>
        <pc:spChg chg="mod">
          <ac:chgData name="Conor White" userId="3761285ee219cf49" providerId="LiveId" clId="{9A22E7D2-CC9E-4B2C-9B8A-ED15096EB02E}" dt="2022-07-29T10:04:19.178" v="961" actId="20577"/>
          <ac:spMkLst>
            <pc:docMk/>
            <pc:sldMk cId="4027800242" sldId="266"/>
            <ac:spMk id="2" creationId="{1032D633-369B-BCC9-42FE-7A53F87F209E}"/>
          </ac:spMkLst>
        </pc:spChg>
        <pc:spChg chg="mod">
          <ac:chgData name="Conor White" userId="3761285ee219cf49" providerId="LiveId" clId="{9A22E7D2-CC9E-4B2C-9B8A-ED15096EB02E}" dt="2022-07-29T10:04:43.590" v="1018" actId="20577"/>
          <ac:spMkLst>
            <pc:docMk/>
            <pc:sldMk cId="4027800242" sldId="266"/>
            <ac:spMk id="3" creationId="{B0A867E8-2E6C-5E87-3BF7-A571C5C8D7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F166897-1142-4E12-AB79-1A1F01D2B598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BE0D369-3C28-40FA-A216-C0F5850EA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76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6897-1142-4E12-AB79-1A1F01D2B598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D369-3C28-40FA-A216-C0F5850EA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12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166897-1142-4E12-AB79-1A1F01D2B598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E0D369-3C28-40FA-A216-C0F5850EA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288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166897-1142-4E12-AB79-1A1F01D2B598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E0D369-3C28-40FA-A216-C0F5850EAFB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1185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166897-1142-4E12-AB79-1A1F01D2B598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E0D369-3C28-40FA-A216-C0F5850EA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015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6897-1142-4E12-AB79-1A1F01D2B598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D369-3C28-40FA-A216-C0F5850EA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335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6897-1142-4E12-AB79-1A1F01D2B598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D369-3C28-40FA-A216-C0F5850EA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39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6897-1142-4E12-AB79-1A1F01D2B598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D369-3C28-40FA-A216-C0F5850EA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058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166897-1142-4E12-AB79-1A1F01D2B598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E0D369-3C28-40FA-A216-C0F5850EA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80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6897-1142-4E12-AB79-1A1F01D2B598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D369-3C28-40FA-A216-C0F5850EA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50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166897-1142-4E12-AB79-1A1F01D2B598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E0D369-3C28-40FA-A216-C0F5850EA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16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6897-1142-4E12-AB79-1A1F01D2B598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D369-3C28-40FA-A216-C0F5850EA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1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6897-1142-4E12-AB79-1A1F01D2B598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D369-3C28-40FA-A216-C0F5850EA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86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6897-1142-4E12-AB79-1A1F01D2B598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D369-3C28-40FA-A216-C0F5850EA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14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6897-1142-4E12-AB79-1A1F01D2B598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D369-3C28-40FA-A216-C0F5850EA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6897-1142-4E12-AB79-1A1F01D2B598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D369-3C28-40FA-A216-C0F5850EA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99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6897-1142-4E12-AB79-1A1F01D2B598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D369-3C28-40FA-A216-C0F5850EA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0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897-1142-4E12-AB79-1A1F01D2B598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0D369-3C28-40FA-A216-C0F5850EA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900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2A2D-E471-10E2-EEB7-16EB554F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 fontScale="90000"/>
          </a:bodyPr>
          <a:lstStyle/>
          <a:p>
            <a:r>
              <a:rPr lang="en-GB" dirty="0"/>
              <a:t>		IMS PRESENTATION();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E11B1-CF4C-33FA-E359-7DA42DE84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4770888"/>
            <a:ext cx="6132990" cy="685800"/>
          </a:xfrm>
        </p:spPr>
        <p:txBody>
          <a:bodyPr>
            <a:normAutofit/>
          </a:bodyPr>
          <a:lstStyle/>
          <a:p>
            <a:r>
              <a:rPr lang="en-GB" dirty="0"/>
              <a:t>Conor White </a:t>
            </a:r>
          </a:p>
        </p:txBody>
      </p:sp>
      <p:pic>
        <p:nvPicPr>
          <p:cNvPr id="9" name="Graphic 6" descr="Teacher">
            <a:extLst>
              <a:ext uri="{FF2B5EF4-FFF2-40B4-BE49-F238E27FC236}">
                <a16:creationId xmlns:a16="http://schemas.microsoft.com/office/drawing/2014/main" id="{240041C3-6F32-53D7-B0EE-030BC9D89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918E9EA6-08E5-A03D-89BB-A3C67CF5486B}"/>
              </a:ext>
            </a:extLst>
          </p:cNvPr>
          <p:cNvSpPr/>
          <p:nvPr/>
        </p:nvSpPr>
        <p:spPr>
          <a:xfrm>
            <a:off x="7857422" y="1801368"/>
            <a:ext cx="810883" cy="1028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E00ABBF-4ABF-319A-AB48-CAD210954475}"/>
              </a:ext>
            </a:extLst>
          </p:cNvPr>
          <p:cNvSpPr/>
          <p:nvPr/>
        </p:nvSpPr>
        <p:spPr>
          <a:xfrm flipH="1">
            <a:off x="4687410" y="3628501"/>
            <a:ext cx="721352" cy="1028096"/>
          </a:xfrm>
          <a:prstGeom prst="leftBrace">
            <a:avLst>
              <a:gd name="adj1" fmla="val 8333"/>
              <a:gd name="adj2" fmla="val 516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18297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B84-5F53-6EE0-B105-19B7B4D4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741AD-E6CD-1FC4-43EB-A47DF8D47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WENT WELL: </a:t>
            </a:r>
          </a:p>
          <a:p>
            <a:r>
              <a:rPr lang="en-GB" dirty="0"/>
              <a:t>TESTING</a:t>
            </a:r>
          </a:p>
          <a:p>
            <a:r>
              <a:rPr lang="en-GB" dirty="0"/>
              <a:t>ATTITUDE </a:t>
            </a:r>
          </a:p>
          <a:p>
            <a:r>
              <a:rPr lang="en-GB" dirty="0"/>
              <a:t>ENJOYMENT </a:t>
            </a:r>
          </a:p>
          <a:p>
            <a:r>
              <a:rPr lang="en-GB" dirty="0"/>
              <a:t>CODING</a:t>
            </a:r>
          </a:p>
          <a:p>
            <a:endParaRPr lang="en-GB" dirty="0"/>
          </a:p>
          <a:p>
            <a:r>
              <a:rPr lang="en-GB" dirty="0"/>
              <a:t>IMPROVEMENTS:</a:t>
            </a:r>
          </a:p>
          <a:p>
            <a:r>
              <a:rPr lang="en-GB"/>
              <a:t>DEBUGGING / ERRORS</a:t>
            </a:r>
            <a:endParaRPr lang="en-GB" dirty="0"/>
          </a:p>
          <a:p>
            <a:r>
              <a:rPr lang="en-GB" dirty="0"/>
              <a:t>PROBLEMS</a:t>
            </a:r>
          </a:p>
          <a:p>
            <a:r>
              <a:rPr lang="en-GB" dirty="0"/>
              <a:t>CHECKING FORMATTING WHILST WORKING </a:t>
            </a:r>
          </a:p>
          <a:p>
            <a:r>
              <a:rPr lang="en-GB" dirty="0"/>
              <a:t>LEARNING MORE ABOUT DEPENDENCIES </a:t>
            </a:r>
          </a:p>
          <a:p>
            <a:r>
              <a:rPr lang="en-GB" dirty="0"/>
              <a:t>CODING ORDERDAO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310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80D0-D404-8942-37DE-4E0FCC85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4671" y="2420177"/>
            <a:ext cx="8610600" cy="1293028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015597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386E-C973-DB79-ACD1-FC650DF2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</a:t>
            </a:r>
            <a:r>
              <a:rPr lang="en-GB" dirty="0" err="1"/>
              <a:t>i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4E0E7-8BC0-4A3F-EB1C-4F8B6A35E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476567"/>
          </a:xfrm>
        </p:spPr>
        <p:txBody>
          <a:bodyPr>
            <a:normAutofit/>
          </a:bodyPr>
          <a:lstStyle/>
          <a:p>
            <a:r>
              <a:rPr lang="en-GB" dirty="0"/>
              <a:t>Trainee Software Developer.</a:t>
            </a:r>
          </a:p>
          <a:p>
            <a:r>
              <a:rPr lang="en-GB" dirty="0"/>
              <a:t>Previous experience.</a:t>
            </a:r>
          </a:p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236ED6-9E7B-48B3-7EE5-C89E5CDE95AF}"/>
              </a:ext>
            </a:extLst>
          </p:cNvPr>
          <p:cNvSpPr txBox="1">
            <a:spLocks/>
          </p:cNvSpPr>
          <p:nvPr/>
        </p:nvSpPr>
        <p:spPr>
          <a:xfrm>
            <a:off x="2720371" y="286363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approach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EC4057-1AE6-11DF-9E11-27AC474A11FC}"/>
              </a:ext>
            </a:extLst>
          </p:cNvPr>
          <p:cNvSpPr txBox="1">
            <a:spLocks/>
          </p:cNvSpPr>
          <p:nvPr/>
        </p:nvSpPr>
        <p:spPr>
          <a:xfrm>
            <a:off x="685800" y="3932843"/>
            <a:ext cx="10820400" cy="347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Planned diagrams </a:t>
            </a:r>
          </a:p>
          <a:p>
            <a:r>
              <a:rPr lang="en-GB" dirty="0"/>
              <a:t>Jira</a:t>
            </a:r>
          </a:p>
          <a:p>
            <a:r>
              <a:rPr lang="en-GB" dirty="0" err="1"/>
              <a:t>Github</a:t>
            </a:r>
            <a:endParaRPr lang="en-GB" dirty="0"/>
          </a:p>
          <a:p>
            <a:r>
              <a:rPr lang="en-GB" dirty="0"/>
              <a:t>DATABASES</a:t>
            </a:r>
          </a:p>
          <a:p>
            <a:r>
              <a:rPr lang="en-GB" dirty="0"/>
              <a:t>Code</a:t>
            </a:r>
          </a:p>
          <a:p>
            <a:r>
              <a:rPr lang="en-GB" dirty="0"/>
              <a:t>Test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677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D633-369B-BCC9-42FE-7A53F87F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867E8-2E6C-5E87-3BF7-A571C5C8D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JIRA</a:t>
            </a:r>
          </a:p>
          <a:p>
            <a:r>
              <a:rPr lang="en-GB" dirty="0"/>
              <a:t>GIT</a:t>
            </a:r>
          </a:p>
          <a:p>
            <a:r>
              <a:rPr lang="en-GB" dirty="0"/>
              <a:t>GITHUB</a:t>
            </a:r>
          </a:p>
          <a:p>
            <a:r>
              <a:rPr lang="en-GB" dirty="0"/>
              <a:t>JAVA</a:t>
            </a:r>
          </a:p>
          <a:p>
            <a:r>
              <a:rPr lang="en-GB" dirty="0"/>
              <a:t>MAVEN</a:t>
            </a:r>
          </a:p>
          <a:p>
            <a:r>
              <a:rPr lang="en-GB" dirty="0"/>
              <a:t>JUNIT</a:t>
            </a:r>
          </a:p>
          <a:p>
            <a:r>
              <a:rPr lang="en-GB" dirty="0"/>
              <a:t>MOCKITO</a:t>
            </a:r>
          </a:p>
        </p:txBody>
      </p:sp>
    </p:spTree>
    <p:extLst>
      <p:ext uri="{BB962C8B-B14F-4D97-AF65-F5344CB8AC3E}">
        <p14:creationId xmlns:p14="http://schemas.microsoft.com/office/powerpoint/2010/main" val="40278002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F501-3396-2A7A-F765-F4539FD1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078E-7A5D-D607-57B8-5BAF23154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Jira | Issue &amp; Project Tracking Software | Atlassian">
            <a:extLst>
              <a:ext uri="{FF2B5EF4-FFF2-40B4-BE49-F238E27FC236}">
                <a16:creationId xmlns:a16="http://schemas.microsoft.com/office/drawing/2014/main" id="{94D97C02-42DF-7450-CAE4-8BF6C4040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41" y="268606"/>
            <a:ext cx="36957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gile software development JIRA Scrum Atlassian DevOps, Ian Holmes Water  Softener Services, blue, angle png | PNGEgg">
            <a:extLst>
              <a:ext uri="{FF2B5EF4-FFF2-40B4-BE49-F238E27FC236}">
                <a16:creationId xmlns:a16="http://schemas.microsoft.com/office/drawing/2014/main" id="{54B82191-FF38-A3A6-44D0-0E40453FB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310782"/>
            <a:ext cx="3314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5DBC69-36A5-4837-E352-F5923D9B5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50" y="2054036"/>
            <a:ext cx="2534750" cy="4535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16BAF0-5698-5BE3-54CF-5D083C49CC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704"/>
          <a:stretch/>
        </p:blipFill>
        <p:spPr>
          <a:xfrm>
            <a:off x="3490850" y="3023524"/>
            <a:ext cx="8015350" cy="282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3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6D71-32D3-4186-5395-0F515BA1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9" y="1014603"/>
            <a:ext cx="8610600" cy="1293028"/>
          </a:xfrm>
        </p:spPr>
        <p:txBody>
          <a:bodyPr/>
          <a:lstStyle/>
          <a:p>
            <a:r>
              <a:rPr lang="en-GB" dirty="0"/>
              <a:t>Version control :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5C350-B57B-D8CF-39E2-227C2DC7B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B19EB-DE29-3802-9A9A-B153F69D9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337378"/>
            <a:ext cx="2848373" cy="4686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BE881B-2ADA-A4FE-25FB-94C21AA7E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952" y="5344"/>
            <a:ext cx="3411397" cy="1293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107FB9-0484-C165-755D-377E62AEA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893" y="2137507"/>
            <a:ext cx="6794013" cy="3438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7B3FB6-403B-4430-3CBF-2EA996EBB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5182273"/>
            <a:ext cx="6744641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43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6060-D1FA-0F66-F9EA-5CE3951B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55245"/>
            <a:ext cx="8610600" cy="1293028"/>
          </a:xfrm>
        </p:spPr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AE04-2771-E11F-2AC4-4A417E14B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F7255-AB1C-BC7D-0B33-0D5D97F8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67" y="-14575"/>
            <a:ext cx="3496163" cy="3067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FE5818-546F-60B8-92C3-8EBE6FF18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776535"/>
            <a:ext cx="10964805" cy="209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D62999-2AC6-39FC-D0AD-90D4FE7C2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935" y="475738"/>
            <a:ext cx="3258005" cy="3639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9E4753-C7A8-E559-5E00-F68CA3053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968" y="1737976"/>
            <a:ext cx="3362794" cy="1114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2702D6-2FD9-DE9E-4B29-513D75F5F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61" y="3020034"/>
            <a:ext cx="302937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04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F631-9444-D6ED-5839-54F08EC7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6A77-E795-2AA8-AECA-B63B9C239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5565A-D9FC-D83D-6EBF-8E5356160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32665"/>
            <a:ext cx="9554908" cy="371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4594D0-192B-C04D-607B-CB9E906FE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61140"/>
            <a:ext cx="9269119" cy="400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9A193F-1722-3420-2970-48026C557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842086"/>
            <a:ext cx="8297433" cy="352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188AAE-4CF8-6963-BB12-46FC5ED12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2673403"/>
            <a:ext cx="9745435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012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BAC4-F82E-301E-D8C3-752287AD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1243-5DFD-C35B-423B-3F7C4E2F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COMPLETED:</a:t>
            </a:r>
          </a:p>
          <a:p>
            <a:r>
              <a:rPr lang="en-GB" dirty="0"/>
              <a:t>MVP (CRUD FUNCTIONALITIES ARE INCLUDED)</a:t>
            </a:r>
          </a:p>
          <a:p>
            <a:r>
              <a:rPr lang="en-GB" dirty="0"/>
              <a:t>TESTING (ALL MAJOR FUNCTIONS ARE TESTED)</a:t>
            </a:r>
          </a:p>
          <a:p>
            <a:r>
              <a:rPr lang="en-GB" dirty="0"/>
              <a:t>JIRA (USED JIRA TO TRACK USER STORIES AND GIT TO SMART COMMIT)</a:t>
            </a:r>
          </a:p>
          <a:p>
            <a:r>
              <a:rPr lang="en-GB" dirty="0"/>
              <a:t>GITHUB (USED GITHUB EFFECTIVELY TO CONTROL BRANCHES AND PULL REQUESTS)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762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D464-6A20-7B0B-25D2-F99365A8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8D0A-58B8-CFBD-93A8-5DDD5A3B7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WOULD I LIKE TO IMPROVE: </a:t>
            </a:r>
          </a:p>
          <a:p>
            <a:r>
              <a:rPr lang="en-GB" dirty="0"/>
              <a:t>CLEANER CODE</a:t>
            </a:r>
          </a:p>
          <a:p>
            <a:r>
              <a:rPr lang="en-GB" dirty="0"/>
              <a:t>MORE FUNCTIONALITY </a:t>
            </a:r>
          </a:p>
          <a:p>
            <a:r>
              <a:rPr lang="en-GB" dirty="0"/>
              <a:t>BETTER DESIGN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7231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60</TotalTime>
  <Words>128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  IMS PRESENTATION();</vt:lpstr>
      <vt:lpstr>Who am i?</vt:lpstr>
      <vt:lpstr>Technologies learnt</vt:lpstr>
      <vt:lpstr>Jira</vt:lpstr>
      <vt:lpstr>Version control : GIT</vt:lpstr>
      <vt:lpstr>TESTING</vt:lpstr>
      <vt:lpstr>DEMONSTRATION</vt:lpstr>
      <vt:lpstr>SPRINT REVIEW</vt:lpstr>
      <vt:lpstr>SPRINT REVIEW</vt:lpstr>
      <vt:lpstr>SPRINT RETROSPECTIVE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PRESENTATION</dc:title>
  <dc:creator>Conor White</dc:creator>
  <cp:lastModifiedBy>Conor White</cp:lastModifiedBy>
  <cp:revision>1</cp:revision>
  <dcterms:created xsi:type="dcterms:W3CDTF">2022-07-28T20:27:35Z</dcterms:created>
  <dcterms:modified xsi:type="dcterms:W3CDTF">2022-07-29T10:30:30Z</dcterms:modified>
</cp:coreProperties>
</file>