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8"/>
  </p:normalViewPr>
  <p:slideViewPr>
    <p:cSldViewPr snapToGrid="0" snapToObjects="1">
      <p:cViewPr varScale="1">
        <p:scale>
          <a:sx n="157" d="100"/>
          <a:sy n="157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4B7B-E98B-E443-A604-F540B4B562E0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5528-0C59-0845-8AC8-EE0E6202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484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35075"/>
              </p:ext>
            </p:extLst>
          </p:nvPr>
        </p:nvGraphicFramePr>
        <p:xfrm>
          <a:off x="152400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7263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99784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74535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743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6472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637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57681"/>
              </p:ext>
            </p:extLst>
          </p:nvPr>
        </p:nvGraphicFramePr>
        <p:xfrm>
          <a:off x="6188634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18114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9015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25754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7152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7929"/>
              </p:ext>
            </p:extLst>
          </p:nvPr>
        </p:nvGraphicFramePr>
        <p:xfrm>
          <a:off x="6188634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39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12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22852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(12) = (12 + 1)  % 5 = 3 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7314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2877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1153"/>
              </p:ext>
            </p:extLst>
          </p:nvPr>
        </p:nvGraphicFramePr>
        <p:xfrm>
          <a:off x="6188634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49693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Insert(12)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(12) = (12 + 1)  % 5 = 3 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217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509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78055"/>
              </p:ext>
            </p:extLst>
          </p:nvPr>
        </p:nvGraphicFramePr>
        <p:xfrm>
          <a:off x="6188634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076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Insert(12)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719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(7) = (2</a:t>
            </a:r>
            <a:r>
              <a:rPr lang="en-US" sz="2200" i="1" baseline="30000" dirty="0">
                <a:solidFill>
                  <a:srgbClr val="008000"/>
                </a:solidFill>
              </a:rPr>
              <a:t>7</a:t>
            </a:r>
            <a:r>
              <a:rPr lang="en-US" sz="2200" i="1" dirty="0">
                <a:solidFill>
                  <a:srgbClr val="008000"/>
                </a:solidFill>
              </a:rPr>
              <a:t>) % 5 = 3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83582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1645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32983"/>
              </p:ext>
            </p:extLst>
          </p:nvPr>
        </p:nvGraphicFramePr>
        <p:xfrm>
          <a:off x="6188634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543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Insert(12)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7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6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53559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5931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1872"/>
              </p:ext>
            </p:extLst>
          </p:nvPr>
        </p:nvGraphicFramePr>
        <p:xfrm>
          <a:off x="6188634" y="1406338"/>
          <a:ext cx="1105647" cy="345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969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22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00808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(22) = (22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25923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7434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94158"/>
              </p:ext>
            </p:extLst>
          </p:nvPr>
        </p:nvGraphicFramePr>
        <p:xfrm>
          <a:off x="6188634" y="1406338"/>
          <a:ext cx="1105647" cy="345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2484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Insert(22)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3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(22) = (22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04779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97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15993"/>
              </p:ext>
            </p:extLst>
          </p:nvPr>
        </p:nvGraphicFramePr>
        <p:xfrm>
          <a:off x="6188634" y="1406338"/>
          <a:ext cx="1105647" cy="345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657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Insert(22)</a:t>
            </a:r>
            <a:endParaRPr lang="en-US" sz="2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3431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(12) = (2</a:t>
            </a:r>
            <a:r>
              <a:rPr lang="en-US" sz="2200" i="1" baseline="30000" dirty="0">
                <a:solidFill>
                  <a:srgbClr val="008000"/>
                </a:solidFill>
              </a:rPr>
              <a:t>12</a:t>
            </a:r>
            <a:r>
              <a:rPr lang="en-US" sz="2200" i="1" dirty="0">
                <a:solidFill>
                  <a:srgbClr val="008000"/>
                </a:solidFill>
              </a:rPr>
              <a:t>) % 5 = 1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60350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103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41192"/>
              </p:ext>
            </p:extLst>
          </p:nvPr>
        </p:nvGraphicFramePr>
        <p:xfrm>
          <a:off x="6188634" y="1406338"/>
          <a:ext cx="1105647" cy="3451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62472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Insert(22)</a:t>
            </a:r>
            <a:endParaRPr lang="en-US" sz="22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21777" y="2358441"/>
            <a:ext cx="2554940" cy="13773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6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3302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1305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0425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23158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Insert(22)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893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6976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18535"/>
              </p:ext>
            </p:extLst>
          </p:nvPr>
        </p:nvGraphicFramePr>
        <p:xfrm>
          <a:off x="152400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69693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2862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145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2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8158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5992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4913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23224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239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17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0349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(17) = (17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73420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9098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73244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8681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8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(17) = (17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0692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503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92633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565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806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(22) = (2</a:t>
            </a:r>
            <a:r>
              <a:rPr lang="en-US" sz="2200" i="1" baseline="30000" dirty="0">
                <a:solidFill>
                  <a:srgbClr val="008000"/>
                </a:solidFill>
              </a:rPr>
              <a:t>22</a:t>
            </a:r>
            <a:r>
              <a:rPr lang="en-US" sz="2200" i="1" dirty="0">
                <a:solidFill>
                  <a:srgbClr val="008000"/>
                </a:solidFill>
              </a:rPr>
              <a:t>) % 5 = 4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98280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738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79311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731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7429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88634" y="3989453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1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(22) = (2</a:t>
            </a:r>
            <a:r>
              <a:rPr lang="en-US" sz="2200" i="1" baseline="30000" dirty="0">
                <a:solidFill>
                  <a:srgbClr val="008000"/>
                </a:solidFill>
              </a:rPr>
              <a:t>22</a:t>
            </a:r>
            <a:r>
              <a:rPr lang="en-US" sz="2200" i="1" dirty="0">
                <a:solidFill>
                  <a:srgbClr val="008000"/>
                </a:solidFill>
              </a:rPr>
              <a:t>) % 5 = 4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3574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6491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38912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3159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98" y="4272898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688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08992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68805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81796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46009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98" y="4272898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812232" y="3735798"/>
            <a:ext cx="2619454" cy="7987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3297041" y="1530719"/>
            <a:ext cx="1919192" cy="155339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chemeClr val="tx1"/>
                </a:solidFill>
              </a:rPr>
              <a:t>we are using </a:t>
            </a: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(k) again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524001" y="3169901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4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4171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52155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04863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90962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9648" y="3535885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3447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(17) = (2</a:t>
            </a:r>
            <a:r>
              <a:rPr lang="en-US" sz="2200" i="1" baseline="30000" dirty="0">
                <a:solidFill>
                  <a:srgbClr val="008000"/>
                </a:solidFill>
              </a:rPr>
              <a:t>17</a:t>
            </a:r>
            <a:r>
              <a:rPr lang="en-US" sz="2200" i="1" dirty="0">
                <a:solidFill>
                  <a:srgbClr val="008000"/>
                </a:solidFill>
              </a:rPr>
              <a:t>) % 5 = 2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90673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9229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54909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56551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9648" y="3535885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17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421777" y="3118132"/>
            <a:ext cx="2554940" cy="6176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5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4228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8222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9627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61974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78518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0813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1404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35782"/>
              </p:ext>
            </p:extLst>
          </p:nvPr>
        </p:nvGraphicFramePr>
        <p:xfrm>
          <a:off x="6188634" y="1406338"/>
          <a:ext cx="1105647" cy="3481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1677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Insert(17)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6383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(2) = (2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075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18217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098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1767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Insert(2)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274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6546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99261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69398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5136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5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9797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(5) = (5 + 1)  % 5 = 1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23948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000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70018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3239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01387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Insert(5)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269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40327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684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9294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20258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</a:t>
            </a:r>
            <a:r>
              <a:rPr lang="en-US" sz="2200" b="1" dirty="0">
                <a:solidFill>
                  <a:srgbClr val="008000"/>
                </a:solidFill>
              </a:rPr>
              <a:t>7</a:t>
            </a:r>
            <a:r>
              <a:rPr lang="en-US" sz="2200" b="1" dirty="0"/>
              <a:t>)</a:t>
            </a:r>
            <a:endParaRPr lang="en-US" sz="2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8609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(7) = (7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49615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32316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51511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535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Insert(7)</a:t>
            </a:r>
            <a:endParaRPr lang="en-US" sz="2200" b="1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524001" y="3161947"/>
            <a:ext cx="1060824" cy="11317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9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1</a:t>
            </a:r>
            <a:r>
              <a:rPr lang="en-US" sz="2200" i="1" dirty="0">
                <a:solidFill>
                  <a:srgbClr val="008000"/>
                </a:solidFill>
              </a:rPr>
              <a:t>(7) = (7 + 1)  % 5 = 3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0587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8000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34250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00020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23683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01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1" y="242985"/>
            <a:ext cx="28915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r>
              <a:rPr lang="en-US" sz="2200" i="1" dirty="0">
                <a:solidFill>
                  <a:srgbClr val="008000"/>
                </a:solidFill>
              </a:rPr>
              <a:t>H</a:t>
            </a:r>
            <a:r>
              <a:rPr lang="en-US" sz="2200" i="1" baseline="-25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(2) = (2</a:t>
            </a:r>
            <a:r>
              <a:rPr lang="en-US" sz="2200" i="1" baseline="30000" dirty="0">
                <a:solidFill>
                  <a:srgbClr val="008000"/>
                </a:solidFill>
              </a:rPr>
              <a:t>2</a:t>
            </a:r>
            <a:r>
              <a:rPr lang="en-US" sz="2200" i="1" dirty="0">
                <a:solidFill>
                  <a:srgbClr val="008000"/>
                </a:solidFill>
              </a:rPr>
              <a:t>) % 5 = 4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353" y="227024"/>
            <a:ext cx="2477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>
                <a:solidFill>
                  <a:prstClr val="black"/>
                </a:solidFill>
              </a:rPr>
              <a:t>Cuckoo Hashing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13345"/>
              </p:ext>
            </p:extLst>
          </p:nvPr>
        </p:nvGraphicFramePr>
        <p:xfrm>
          <a:off x="1524001" y="1406338"/>
          <a:ext cx="1105647" cy="342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40004"/>
              </p:ext>
            </p:extLst>
          </p:nvPr>
        </p:nvGraphicFramePr>
        <p:xfrm>
          <a:off x="41835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2707"/>
              </p:ext>
            </p:extLst>
          </p:nvPr>
        </p:nvGraphicFramePr>
        <p:xfrm>
          <a:off x="6188634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18970"/>
              </p:ext>
            </p:extLst>
          </p:nvPr>
        </p:nvGraphicFramePr>
        <p:xfrm>
          <a:off x="7294281" y="1406338"/>
          <a:ext cx="1105647" cy="33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95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1" y="989498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4" y="103700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4691" y="422960"/>
            <a:ext cx="1498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Insert(7)</a:t>
            </a:r>
            <a:endParaRPr lang="en-US" sz="2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4825" y="3466233"/>
            <a:ext cx="106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00"/>
                </a:solidFill>
              </a:rPr>
              <a:t>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21777" y="3735797"/>
            <a:ext cx="2554940" cy="72029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4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1278</Words>
  <Application>Microsoft Macintosh PowerPoint</Application>
  <PresentationFormat>On-screen Show (16:9)</PresentationFormat>
  <Paragraphs>576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Jun Rao</cp:lastModifiedBy>
  <cp:revision>25</cp:revision>
  <dcterms:created xsi:type="dcterms:W3CDTF">2016-08-28T22:39:34Z</dcterms:created>
  <dcterms:modified xsi:type="dcterms:W3CDTF">2023-04-18T23:31:25Z</dcterms:modified>
</cp:coreProperties>
</file>