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87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quin Duchaine" initials="JD" lastIdx="2" clrIdx="0">
    <p:extLst>
      <p:ext uri="{19B8F6BF-5375-455C-9EA6-DF929625EA0E}">
        <p15:presenceInfo xmlns:p15="http://schemas.microsoft.com/office/powerpoint/2012/main" userId="S::josquin.duchaine@polymtl.ca::e1d76187-17f0-475a-8a58-11f4b9a527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2T11:58:28.756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  <p:cm authorId="1" dt="2020-10-12T11:58:28.852" idx="2">
    <p:pos x="146" y="146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79EC9-0526-4E66-A34B-727B0FF81E4E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8555-5A0A-44CC-9DDD-AC67622E4BA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18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9B7F9-4F10-4592-8C6D-559EC9AFB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E7CFED-2918-4411-876A-1A61023A7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277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E1DF0-5330-4BFD-88E2-0B38EC1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BD72A-6111-4CF1-BA2C-E718A94E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944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4985F-13D5-49BC-889F-73761FE1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D6C83C-56BF-474C-8657-0BA3611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6B5144-C347-497E-A9FE-8BBE7CE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38E11-CBD4-435C-90F6-BD52B6AE70AE}" type="datetimeFigureOut">
              <a:rPr lang="x-none" smtClean="0"/>
              <a:t>12/10/2020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07366-DE50-49F6-9EBE-7146FEE5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ABCD9-777D-4B92-8F30-3FF548A2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8C2AE-4FAA-4BB4-A432-5AE7E02740A1}" type="slidenum">
              <a:rPr lang="x-none" smtClean="0"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85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C2CED-11A1-497E-99AB-6D22712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E38F5-F409-48C9-B29B-969FE245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CC2ABE-71CD-49F3-8C4D-E4ED1DA1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81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1F9FD2-61D8-497C-B9D7-2514A8F1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76A25D-6B07-459F-8705-679FD15E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15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45AE606-05AD-4310-A9E7-58A3E4831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34" y="3860710"/>
            <a:ext cx="6943932" cy="21848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DE6BFD7-C3AF-4092-9CC3-B0309073A8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0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Hand Motion Detection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/>
              <a:t>Rui </a:t>
            </a:r>
            <a:r>
              <a:rPr lang="en-GB" sz="3200" dirty="0" err="1"/>
              <a:t>Jie</a:t>
            </a:r>
            <a:r>
              <a:rPr lang="en-GB" sz="3200" dirty="0"/>
              <a:t> Li, Claudia </a:t>
            </a:r>
            <a:r>
              <a:rPr lang="en-GB" sz="3200" dirty="0" err="1"/>
              <a:t>Onorato</a:t>
            </a:r>
            <a:r>
              <a:rPr lang="en-GB" sz="3200" dirty="0"/>
              <a:t> and Josquin Duchaine</a:t>
            </a:r>
          </a:p>
        </p:txBody>
      </p:sp>
    </p:spTree>
    <p:extLst>
      <p:ext uri="{BB962C8B-B14F-4D97-AF65-F5344CB8AC3E}">
        <p14:creationId xmlns:p14="http://schemas.microsoft.com/office/powerpoint/2010/main" val="375139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GB" sz="3000"/>
              <a:t>INITIAL SITUATION</a:t>
            </a:r>
            <a:br>
              <a:rPr lang="en-GB" sz="3000"/>
            </a:br>
            <a:r>
              <a:rPr lang="en-GB" sz="3000"/>
              <a:t>INTRODUCTION…</a:t>
            </a:r>
            <a:endParaRPr lang="x-none" sz="30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200" b="1"/>
              <a:t>Goal: Detecting whether the subject is imaging the left hand in motion or at rest</a:t>
            </a:r>
          </a:p>
          <a:p>
            <a:pPr marL="0" indent="0">
              <a:buNone/>
            </a:pPr>
            <a:endParaRPr lang="de-DE" sz="2200" b="1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8" y="3634007"/>
            <a:ext cx="5559480" cy="1528856"/>
          </a:xfrm>
          <a:prstGeom prst="rect">
            <a:avLst/>
          </a:prstGeom>
        </p:spPr>
      </p:pic>
      <p:pic>
        <p:nvPicPr>
          <p:cNvPr id="1026" name="Picture 2" descr="PolyCortex | LinkedIn">
            <a:extLst>
              <a:ext uri="{FF2B5EF4-FFF2-40B4-BE49-F238E27FC236}">
                <a16:creationId xmlns:a16="http://schemas.microsoft.com/office/drawing/2014/main" id="{D134641C-C57A-4CF4-8938-07BECEE3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693" y="2527997"/>
            <a:ext cx="3749040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2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GB" sz="3000"/>
              <a:t>IDEA/SOLUTION…</a:t>
            </a:r>
            <a:endParaRPr lang="x-none" sz="3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8" y="1463023"/>
            <a:ext cx="5559480" cy="15288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D114C1-3F7A-46D3-93A5-CE1527834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78" y="357013"/>
            <a:ext cx="4188871" cy="37490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4615840"/>
            <a:ext cx="6609921" cy="15267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200" b="1"/>
              <a:t>Training classification models based on certains frequency ranges of electrods placed over the right hemisphere of the motor function area of the cortex.</a:t>
            </a:r>
          </a:p>
        </p:txBody>
      </p:sp>
    </p:spTree>
    <p:extLst>
      <p:ext uri="{BB962C8B-B14F-4D97-AF65-F5344CB8AC3E}">
        <p14:creationId xmlns:p14="http://schemas.microsoft.com/office/powerpoint/2010/main" val="26004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  <a:latin typeface="+mj-lt"/>
                <a:cs typeface="+mj-cs"/>
              </a:rPr>
              <a:t>IMPLEMENTATION</a:t>
            </a:r>
            <a:br>
              <a:rPr lang="en-US" sz="300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3000">
                <a:solidFill>
                  <a:srgbClr val="FFFFFF"/>
                </a:solidFill>
                <a:latin typeface="+mj-lt"/>
                <a:cs typeface="+mj-cs"/>
              </a:rPr>
              <a:t>REALIZATION…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7284A99-F810-4D98-816D-A5EB4CFA5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5" y="1119308"/>
            <a:ext cx="3745649" cy="2593861"/>
          </a:xfrm>
          <a:prstGeom prst="rect">
            <a:avLst/>
          </a:prstGeom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B55544A4-58AC-4BA2-A800-E0195F03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026" y="1406734"/>
            <a:ext cx="3939546" cy="185158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29C06DFA-CA0E-43D7-B027-CDD612048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769" y="1049175"/>
            <a:ext cx="3563872" cy="266399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3">
            <a:extLst>
              <a:ext uri="{FF2B5EF4-FFF2-40B4-BE49-F238E27FC236}">
                <a16:creationId xmlns:a16="http://schemas.microsoft.com/office/drawing/2014/main" id="{0F2CE910-3833-457D-808F-24A40EDDDC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br>
              <a:rPr lang="en-GB"/>
            </a:br>
            <a:r>
              <a:rPr lang="en-GB"/>
              <a:t>OUTCOME…</a:t>
            </a:r>
            <a:endParaRPr lang="x-non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48283FB-FCF0-4183-B403-C6FD5DCF5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1" y="2571580"/>
            <a:ext cx="42195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FC0371-FEBE-4FA4-B5D4-A7C3C3FFAD66}"/>
              </a:ext>
            </a:extLst>
          </p:cNvPr>
          <p:cNvSpPr txBox="1"/>
          <p:nvPr/>
        </p:nvSpPr>
        <p:spPr>
          <a:xfrm>
            <a:off x="3986211" y="1648250"/>
            <a:ext cx="4219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Random Forest model trained and tested with 2 different homemade datasets with OpenBCI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5A51B8-69F5-4D5E-8C8C-885C41E96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311" y="4838209"/>
            <a:ext cx="40957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F513C6-B571-473A-A67E-92997B1EE686}"/>
              </a:ext>
            </a:extLst>
          </p:cNvPr>
          <p:cNvSpPr txBox="1"/>
          <p:nvPr/>
        </p:nvSpPr>
        <p:spPr>
          <a:xfrm>
            <a:off x="7566311" y="4191878"/>
            <a:ext cx="409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KNN model trained on the s01 to s06 of the GIGADB dataset, GroupShuffleSplit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58A4127-B2B9-4A73-A99A-A8FEF94D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9" y="4838209"/>
            <a:ext cx="42100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EEE9487-F41F-4904-9067-161FD4326D09}"/>
              </a:ext>
            </a:extLst>
          </p:cNvPr>
          <p:cNvSpPr txBox="1"/>
          <p:nvPr/>
        </p:nvSpPr>
        <p:spPr>
          <a:xfrm>
            <a:off x="529939" y="3990111"/>
            <a:ext cx="4219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Random Forest model trained on the s01 to s06 of the GIGADB dataset, GroupShuffleSplit</a:t>
            </a:r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3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REFLECTION…</a:t>
            </a:r>
            <a:endParaRPr lang="x-non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948C5D-27F6-456D-B450-C6338FA3B3BE}"/>
              </a:ext>
            </a:extLst>
          </p:cNvPr>
          <p:cNvSpPr txBox="1"/>
          <p:nvPr/>
        </p:nvSpPr>
        <p:spPr>
          <a:xfrm>
            <a:off x="838200" y="2136338"/>
            <a:ext cx="70690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With more time we could try different features like CSP</a:t>
            </a:r>
          </a:p>
          <a:p>
            <a:pPr marL="285750" indent="-285750">
              <a:buFontTx/>
              <a:buChar char="-"/>
            </a:pPr>
            <a:r>
              <a:rPr lang="fr-CA" sz="2400" dirty="0" err="1">
                <a:solidFill>
                  <a:schemeClr val="bg1"/>
                </a:solidFill>
              </a:rPr>
              <a:t>We</a:t>
            </a:r>
            <a:r>
              <a:rPr lang="fr-CA" sz="2400" dirty="0">
                <a:solidFill>
                  <a:schemeClr val="bg1"/>
                </a:solidFill>
              </a:rPr>
              <a:t> </a:t>
            </a:r>
            <a:r>
              <a:rPr lang="fr-CA" sz="2400" dirty="0" err="1">
                <a:solidFill>
                  <a:schemeClr val="bg1"/>
                </a:solidFill>
              </a:rPr>
              <a:t>achieved</a:t>
            </a:r>
            <a:r>
              <a:rPr lang="fr-CA" sz="2400" dirty="0">
                <a:solidFill>
                  <a:schemeClr val="bg1"/>
                </a:solidFill>
              </a:rPr>
              <a:t> to </a:t>
            </a:r>
            <a:r>
              <a:rPr lang="fr-CA" sz="2400" dirty="0" err="1">
                <a:solidFill>
                  <a:schemeClr val="bg1"/>
                </a:solidFill>
              </a:rPr>
              <a:t>build</a:t>
            </a:r>
            <a:r>
              <a:rPr lang="fr-CA" sz="2400" dirty="0">
                <a:solidFill>
                  <a:schemeClr val="bg1"/>
                </a:solidFill>
              </a:rPr>
              <a:t> a model </a:t>
            </a:r>
            <a:r>
              <a:rPr lang="fr-CA" sz="2400" dirty="0" err="1">
                <a:solidFill>
                  <a:schemeClr val="bg1"/>
                </a:solidFill>
              </a:rPr>
              <a:t>with</a:t>
            </a:r>
            <a:r>
              <a:rPr lang="fr-CA" sz="2400" dirty="0">
                <a:solidFill>
                  <a:schemeClr val="bg1"/>
                </a:solidFill>
              </a:rPr>
              <a:t> a f1-score </a:t>
            </a:r>
            <a:r>
              <a:rPr lang="fr-CA" sz="2400" dirty="0" err="1">
                <a:solidFill>
                  <a:schemeClr val="bg1"/>
                </a:solidFill>
              </a:rPr>
              <a:t>better</a:t>
            </a:r>
            <a:r>
              <a:rPr lang="fr-CA" sz="2400" dirty="0">
                <a:solidFill>
                  <a:schemeClr val="bg1"/>
                </a:solidFill>
              </a:rPr>
              <a:t> </a:t>
            </a:r>
            <a:r>
              <a:rPr lang="fr-CA" sz="2400" dirty="0" err="1">
                <a:solidFill>
                  <a:schemeClr val="bg1"/>
                </a:solidFill>
              </a:rPr>
              <a:t>than</a:t>
            </a:r>
            <a:r>
              <a:rPr lang="fr-CA" sz="2400" dirty="0">
                <a:solidFill>
                  <a:schemeClr val="bg1"/>
                </a:solidFill>
              </a:rPr>
              <a:t> </a:t>
            </a:r>
            <a:r>
              <a:rPr lang="fr-CA" sz="2400" dirty="0" err="1">
                <a:solidFill>
                  <a:schemeClr val="bg1"/>
                </a:solidFill>
              </a:rPr>
              <a:t>just</a:t>
            </a:r>
            <a:r>
              <a:rPr lang="fr-CA" sz="2400" dirty="0">
                <a:solidFill>
                  <a:schemeClr val="bg1"/>
                </a:solidFill>
              </a:rPr>
              <a:t> </a:t>
            </a:r>
            <a:r>
              <a:rPr lang="fr-CA" sz="2400" dirty="0" err="1">
                <a:solidFill>
                  <a:schemeClr val="bg1"/>
                </a:solidFill>
              </a:rPr>
              <a:t>random</a:t>
            </a:r>
            <a:r>
              <a:rPr lang="fr-CA" sz="2400" dirty="0">
                <a:solidFill>
                  <a:schemeClr val="bg1"/>
                </a:solidFill>
              </a:rPr>
              <a:t> classification</a:t>
            </a:r>
          </a:p>
          <a:p>
            <a:pPr marL="285750" indent="-285750">
              <a:buFontTx/>
              <a:buChar char="-"/>
            </a:pPr>
            <a:r>
              <a:rPr lang="fr-CA" sz="2400" dirty="0" err="1">
                <a:solidFill>
                  <a:schemeClr val="bg1"/>
                </a:solidFill>
              </a:rPr>
              <a:t>We</a:t>
            </a:r>
            <a:r>
              <a:rPr lang="fr-CA" sz="2400" dirty="0">
                <a:solidFill>
                  <a:schemeClr val="bg1"/>
                </a:solidFill>
              </a:rPr>
              <a:t> </a:t>
            </a:r>
            <a:r>
              <a:rPr lang="fr-CA" sz="2400" dirty="0" err="1">
                <a:solidFill>
                  <a:schemeClr val="bg1"/>
                </a:solidFill>
              </a:rPr>
              <a:t>didn’t</a:t>
            </a:r>
            <a:r>
              <a:rPr lang="fr-CA" sz="2400" dirty="0">
                <a:solidFill>
                  <a:schemeClr val="bg1"/>
                </a:solidFill>
              </a:rPr>
              <a:t> </a:t>
            </a:r>
            <a:r>
              <a:rPr lang="fr-CA" sz="2400" dirty="0" err="1">
                <a:solidFill>
                  <a:schemeClr val="bg1"/>
                </a:solidFill>
              </a:rPr>
              <a:t>try</a:t>
            </a:r>
            <a:r>
              <a:rPr lang="fr-CA" sz="2400" dirty="0">
                <a:solidFill>
                  <a:schemeClr val="bg1"/>
                </a:solidFill>
              </a:rPr>
              <a:t> to train </a:t>
            </a:r>
            <a:r>
              <a:rPr lang="fr-CA" sz="2400" dirty="0" err="1">
                <a:solidFill>
                  <a:schemeClr val="bg1"/>
                </a:solidFill>
              </a:rPr>
              <a:t>any</a:t>
            </a:r>
            <a:r>
              <a:rPr lang="fr-CA" sz="2400" dirty="0">
                <a:solidFill>
                  <a:schemeClr val="bg1"/>
                </a:solidFill>
              </a:rPr>
              <a:t> type of Neural Network, </a:t>
            </a:r>
            <a:r>
              <a:rPr lang="fr-CA" sz="2400" dirty="0" err="1">
                <a:solidFill>
                  <a:schemeClr val="bg1"/>
                </a:solidFill>
              </a:rPr>
              <a:t>could</a:t>
            </a:r>
            <a:r>
              <a:rPr lang="fr-CA" sz="2400" dirty="0">
                <a:solidFill>
                  <a:schemeClr val="bg1"/>
                </a:solidFill>
              </a:rPr>
              <a:t> </a:t>
            </a:r>
            <a:r>
              <a:rPr lang="fr-CA" sz="2400" dirty="0" err="1">
                <a:solidFill>
                  <a:schemeClr val="bg1"/>
                </a:solidFill>
              </a:rPr>
              <a:t>be</a:t>
            </a:r>
            <a:r>
              <a:rPr lang="fr-CA" sz="2400" dirty="0">
                <a:solidFill>
                  <a:schemeClr val="bg1"/>
                </a:solidFill>
              </a:rPr>
              <a:t> a possible future </a:t>
            </a:r>
            <a:r>
              <a:rPr lang="fr-CA" sz="2400" dirty="0" err="1">
                <a:solidFill>
                  <a:schemeClr val="bg1"/>
                </a:solidFill>
              </a:rPr>
              <a:t>improvement</a:t>
            </a:r>
            <a:endParaRPr lang="fr-CA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4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latin typeface="+mj-lt"/>
                <a:cs typeface="+mj-cs"/>
              </a:rPr>
              <a:t>THE TEAM</a:t>
            </a:r>
          </a:p>
        </p:txBody>
      </p:sp>
      <p:pic>
        <p:nvPicPr>
          <p:cNvPr id="6" name="Espace réservé du contenu 5" descr="Une image contenant personne, intérieur, femme, fenêtre&#10;&#10;Description générée automatiquement">
            <a:extLst>
              <a:ext uri="{FF2B5EF4-FFF2-40B4-BE49-F238E27FC236}">
                <a16:creationId xmlns:a16="http://schemas.microsoft.com/office/drawing/2014/main" id="{3CAF2510-A59C-4E7A-BA5E-F5407D6F4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37809"/>
            <a:ext cx="3425609" cy="3937481"/>
          </a:xfrm>
          <a:prstGeom prst="rect">
            <a:avLst/>
          </a:prstGeom>
        </p:spPr>
      </p:pic>
      <p:pic>
        <p:nvPicPr>
          <p:cNvPr id="10" name="Image 9" descr="Une image contenant personne, intérieur, cravate, portant&#10;&#10;Description générée automatiquement">
            <a:extLst>
              <a:ext uri="{FF2B5EF4-FFF2-40B4-BE49-F238E27FC236}">
                <a16:creationId xmlns:a16="http://schemas.microsoft.com/office/drawing/2014/main" id="{8CAF775F-D762-499E-9F23-014E979E3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946095"/>
            <a:ext cx="3433324" cy="272090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personne, homme, intérieur, chemise&#10;&#10;Description générée automatiquement">
            <a:extLst>
              <a:ext uri="{FF2B5EF4-FFF2-40B4-BE49-F238E27FC236}">
                <a16:creationId xmlns:a16="http://schemas.microsoft.com/office/drawing/2014/main" id="{4A361E8B-0CA7-4900-B429-2A524F916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69" y="330045"/>
            <a:ext cx="2998227" cy="399763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3">
            <a:extLst>
              <a:ext uri="{FF2B5EF4-FFF2-40B4-BE49-F238E27FC236}">
                <a16:creationId xmlns:a16="http://schemas.microsoft.com/office/drawing/2014/main" id="{811FB8FC-B46F-46B6-93A1-0044E6FF5A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910" y="74263"/>
            <a:ext cx="3084180" cy="8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5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Hand Motion Detection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/>
              <a:t>Rui </a:t>
            </a:r>
            <a:r>
              <a:rPr lang="en-GB" sz="3200" dirty="0" err="1"/>
              <a:t>Jie</a:t>
            </a:r>
            <a:r>
              <a:rPr lang="en-GB" sz="3200" dirty="0"/>
              <a:t> Li, Claudia </a:t>
            </a:r>
            <a:r>
              <a:rPr lang="en-GB" sz="3200" dirty="0" err="1"/>
              <a:t>Onorato</a:t>
            </a:r>
            <a:r>
              <a:rPr lang="en-GB" sz="3200" dirty="0"/>
              <a:t> and Josquin Duchaine</a:t>
            </a:r>
          </a:p>
        </p:txBody>
      </p:sp>
    </p:spTree>
    <p:extLst>
      <p:ext uri="{BB962C8B-B14F-4D97-AF65-F5344CB8AC3E}">
        <p14:creationId xmlns:p14="http://schemas.microsoft.com/office/powerpoint/2010/main" val="348979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168</Words>
  <Application>Microsoft Office PowerPoint</Application>
  <PresentationFormat>Grand écran</PresentationFormat>
  <Paragraphs>18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 Black</vt:lpstr>
      <vt:lpstr>Segoe UI Light</vt:lpstr>
      <vt:lpstr>Segoe UI Semibold</vt:lpstr>
      <vt:lpstr>Office</vt:lpstr>
      <vt:lpstr>Présentation PowerPoint</vt:lpstr>
      <vt:lpstr>Hand Motion Detection</vt:lpstr>
      <vt:lpstr>INITIAL SITUATION INTRODUCTION…</vt:lpstr>
      <vt:lpstr>IDEA/SOLUTION…</vt:lpstr>
      <vt:lpstr>IMPLEMENTATION REALIZATION…</vt:lpstr>
      <vt:lpstr>RESULTS OUTCOME…</vt:lpstr>
      <vt:lpstr>REFLECTION…</vt:lpstr>
      <vt:lpstr>THE TEAM</vt:lpstr>
      <vt:lpstr>Hand Motion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Josquin Duchaine</dc:creator>
  <cp:lastModifiedBy>Josquin Duchaine</cp:lastModifiedBy>
  <cp:revision>3</cp:revision>
  <dcterms:created xsi:type="dcterms:W3CDTF">2020-10-12T15:55:14Z</dcterms:created>
  <dcterms:modified xsi:type="dcterms:W3CDTF">2020-10-12T16:18:38Z</dcterms:modified>
</cp:coreProperties>
</file>