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CC99"/>
    <a:srgbClr val="CC449D"/>
    <a:srgbClr val="FFED9B"/>
    <a:srgbClr val="FDE1E0"/>
    <a:srgbClr val="7C2D72"/>
    <a:srgbClr val="63AC33"/>
    <a:srgbClr val="952304"/>
    <a:srgbClr val="FFE4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150" y="-3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AE3A-0468-49DC-AA17-E67E6745A9B8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A361-B6C3-44BF-93DE-1D2F413D2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72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AE3A-0468-49DC-AA17-E67E6745A9B8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A361-B6C3-44BF-93DE-1D2F413D2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64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AE3A-0468-49DC-AA17-E67E6745A9B8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A361-B6C3-44BF-93DE-1D2F413D2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14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AE3A-0468-49DC-AA17-E67E6745A9B8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A361-B6C3-44BF-93DE-1D2F413D2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457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AE3A-0468-49DC-AA17-E67E6745A9B8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A361-B6C3-44BF-93DE-1D2F413D2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85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AE3A-0468-49DC-AA17-E67E6745A9B8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A361-B6C3-44BF-93DE-1D2F413D2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54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AE3A-0468-49DC-AA17-E67E6745A9B8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A361-B6C3-44BF-93DE-1D2F413D2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AE3A-0468-49DC-AA17-E67E6745A9B8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A361-B6C3-44BF-93DE-1D2F413D2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20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AE3A-0468-49DC-AA17-E67E6745A9B8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A361-B6C3-44BF-93DE-1D2F413D2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99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AE3A-0468-49DC-AA17-E67E6745A9B8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A361-B6C3-44BF-93DE-1D2F413D2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34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DAE3A-0468-49DC-AA17-E67E6745A9B8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2A361-B6C3-44BF-93DE-1D2F413D2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39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DAE3A-0468-49DC-AA17-E67E6745A9B8}" type="datetimeFigureOut">
              <a:rPr lang="fr-FR" smtClean="0"/>
              <a:t>08/10/2020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2A361-B6C3-44BF-93DE-1D2F413D28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1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5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9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1893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29</cp:revision>
  <dcterms:created xsi:type="dcterms:W3CDTF">2020-09-29T08:23:54Z</dcterms:created>
  <dcterms:modified xsi:type="dcterms:W3CDTF">2020-10-08T10:58:02Z</dcterms:modified>
</cp:coreProperties>
</file>