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F13E-BD7A-4F43-867D-CAD2568DF1F3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48BE-99D8-4F89-9710-C41F25C6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78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F13E-BD7A-4F43-867D-CAD2568DF1F3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48BE-99D8-4F89-9710-C41F25C6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46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F13E-BD7A-4F43-867D-CAD2568DF1F3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48BE-99D8-4F89-9710-C41F25C6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49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F13E-BD7A-4F43-867D-CAD2568DF1F3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48BE-99D8-4F89-9710-C41F25C6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22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F13E-BD7A-4F43-867D-CAD2568DF1F3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48BE-99D8-4F89-9710-C41F25C6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60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F13E-BD7A-4F43-867D-CAD2568DF1F3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48BE-99D8-4F89-9710-C41F25C6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4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F13E-BD7A-4F43-867D-CAD2568DF1F3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48BE-99D8-4F89-9710-C41F25C6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95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F13E-BD7A-4F43-867D-CAD2568DF1F3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48BE-99D8-4F89-9710-C41F25C6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F13E-BD7A-4F43-867D-CAD2568DF1F3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48BE-99D8-4F89-9710-C41F25C6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7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F13E-BD7A-4F43-867D-CAD2568DF1F3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48BE-99D8-4F89-9710-C41F25C6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63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F13E-BD7A-4F43-867D-CAD2568DF1F3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48BE-99D8-4F89-9710-C41F25C6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8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9F13E-BD7A-4F43-867D-CAD2568DF1F3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48BE-99D8-4F89-9710-C41F25C60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99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Insects</a:t>
            </a:r>
            <a:r>
              <a:rPr lang="fr-FR" dirty="0" smtClean="0"/>
              <a:t> in </a:t>
            </a:r>
            <a:r>
              <a:rPr lang="fr-FR" dirty="0" err="1" smtClean="0"/>
              <a:t>space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46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Studies</a:t>
            </a:r>
            <a:r>
              <a:rPr lang="fr-FR" dirty="0" smtClean="0"/>
              <a:t> made on </a:t>
            </a:r>
            <a:r>
              <a:rPr lang="fr-FR" dirty="0" err="1" smtClean="0"/>
              <a:t>insects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eaten</a:t>
            </a:r>
            <a:endParaRPr lang="fr-FR" dirty="0" smtClean="0"/>
          </a:p>
          <a:p>
            <a:pPr lvl="1"/>
            <a:r>
              <a:rPr lang="fr-FR" dirty="0" err="1" smtClean="0"/>
              <a:t>Ants</a:t>
            </a:r>
            <a:r>
              <a:rPr lang="fr-FR" dirty="0" smtClean="0"/>
              <a:t>, </a:t>
            </a:r>
            <a:r>
              <a:rPr lang="fr-FR" dirty="0" err="1" smtClean="0"/>
              <a:t>bees</a:t>
            </a:r>
            <a:r>
              <a:rPr lang="fr-FR" dirty="0" smtClean="0"/>
              <a:t>, fruit </a:t>
            </a:r>
            <a:r>
              <a:rPr lang="fr-FR" dirty="0" err="1" smtClean="0"/>
              <a:t>flies</a:t>
            </a:r>
            <a:r>
              <a:rPr lang="fr-FR" dirty="0" smtClean="0"/>
              <a:t> are not </a:t>
            </a:r>
            <a:r>
              <a:rPr lang="fr-FR" dirty="0" err="1" smtClean="0"/>
              <a:t>changing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behavior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118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Experiment</a:t>
            </a:r>
            <a:r>
              <a:rPr lang="fr-FR" dirty="0" smtClean="0"/>
              <a:t> 1 : effet of </a:t>
            </a:r>
            <a:r>
              <a:rPr lang="fr-FR" dirty="0" err="1" smtClean="0"/>
              <a:t>space</a:t>
            </a:r>
            <a:r>
              <a:rPr lang="fr-FR" dirty="0" smtClean="0"/>
              <a:t> on the </a:t>
            </a:r>
            <a:r>
              <a:rPr lang="fr-FR" dirty="0" err="1" smtClean="0"/>
              <a:t>mosquitoes</a:t>
            </a:r>
            <a:r>
              <a:rPr lang="fr-FR" dirty="0" smtClean="0"/>
              <a:t>’ </a:t>
            </a:r>
            <a:r>
              <a:rPr lang="fr-FR" dirty="0" err="1" smtClean="0"/>
              <a:t>behavior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Picture 2" descr="1f99f, mosq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36" y="440377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evelopment, launch, rocket, rocketship, shuttle, space, spacesh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966" y="3940358"/>
            <a:ext cx="2146029" cy="214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 droite 6"/>
          <p:cNvSpPr/>
          <p:nvPr/>
        </p:nvSpPr>
        <p:spPr>
          <a:xfrm>
            <a:off x="2599509" y="4794069"/>
            <a:ext cx="1619795" cy="70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6932657" y="4779624"/>
            <a:ext cx="2142309" cy="734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358628" y="4779624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Observation of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behavior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78536" y="1690688"/>
            <a:ext cx="9563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Problems</a:t>
            </a:r>
            <a:r>
              <a:rPr lang="fr-FR" dirty="0" smtClean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Are </a:t>
            </a:r>
            <a:r>
              <a:rPr lang="fr-FR" dirty="0" err="1" smtClean="0"/>
              <a:t>space</a:t>
            </a:r>
            <a:r>
              <a:rPr lang="fr-FR" dirty="0" smtClean="0"/>
              <a:t> conditions </a:t>
            </a:r>
            <a:r>
              <a:rPr lang="fr-FR" dirty="0" err="1" smtClean="0"/>
              <a:t>affecting</a:t>
            </a:r>
            <a:r>
              <a:rPr lang="fr-FR" dirty="0" smtClean="0"/>
              <a:t> the </a:t>
            </a:r>
            <a:r>
              <a:rPr lang="fr-FR" dirty="0" err="1" smtClean="0"/>
              <a:t>mosquitoes</a:t>
            </a:r>
            <a:r>
              <a:rPr lang="fr-FR" dirty="0" smtClean="0"/>
              <a:t> </a:t>
            </a:r>
            <a:r>
              <a:rPr lang="fr-FR" dirty="0" err="1" smtClean="0"/>
              <a:t>behavior</a:t>
            </a:r>
            <a:r>
              <a:rPr lang="fr-FR" dirty="0" smtClean="0"/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Are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reproducing</a:t>
            </a:r>
            <a:r>
              <a:rPr lang="fr-FR" dirty="0" smtClean="0"/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life-</a:t>
            </a:r>
            <a:r>
              <a:rPr lang="fr-FR" dirty="0" err="1" smtClean="0"/>
              <a:t>expectancy</a:t>
            </a:r>
            <a:r>
              <a:rPr lang="fr-FR" dirty="0" smtClean="0"/>
              <a:t> change in </a:t>
            </a:r>
            <a:r>
              <a:rPr lang="fr-FR" dirty="0" err="1" smtClean="0"/>
              <a:t>space</a:t>
            </a:r>
            <a:r>
              <a:rPr lang="fr-FR" dirty="0" smtClean="0"/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050" name="Picture 2" descr="Mosquito Control &amp; Removal | How to Get Rid of Mosquitoes | Ork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381" y="1858805"/>
            <a:ext cx="2687007" cy="213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10134145" y="3628542"/>
            <a:ext cx="138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/>
              <a:t>Orkin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21496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Experiment</a:t>
            </a:r>
            <a:r>
              <a:rPr lang="fr-FR" dirty="0" smtClean="0"/>
              <a:t> 2 : </a:t>
            </a:r>
            <a:r>
              <a:rPr lang="fr-FR" dirty="0" err="1" smtClean="0"/>
              <a:t>effect</a:t>
            </a:r>
            <a:r>
              <a:rPr lang="fr-FR" dirty="0" smtClean="0"/>
              <a:t> of </a:t>
            </a:r>
            <a:r>
              <a:rPr lang="fr-FR" dirty="0" err="1" smtClean="0"/>
              <a:t>space</a:t>
            </a:r>
            <a:r>
              <a:rPr lang="fr-FR" dirty="0" smtClean="0"/>
              <a:t> on the </a:t>
            </a:r>
            <a:r>
              <a:rPr lang="fr-FR" dirty="0" err="1" smtClean="0"/>
              <a:t>mosquitoes</a:t>
            </a:r>
            <a:r>
              <a:rPr lang="fr-FR" dirty="0" smtClean="0"/>
              <a:t>’ </a:t>
            </a:r>
            <a:r>
              <a:rPr lang="fr-FR" dirty="0" err="1" smtClean="0"/>
              <a:t>infectiousity</a:t>
            </a:r>
            <a:endParaRPr lang="fr-FR" dirty="0"/>
          </a:p>
        </p:txBody>
      </p:sp>
      <p:pic>
        <p:nvPicPr>
          <p:cNvPr id="4" name="Picture 2" descr="1f99f, mosq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20" y="295626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cdn4.iconfinder.com/data/icons/essentials-volume-3/128/growth-1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07" y="52668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>
            <a:off x="3387907" y="4175466"/>
            <a:ext cx="0" cy="122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705294" y="4387084"/>
            <a:ext cx="1674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infected</a:t>
            </a:r>
            <a:r>
              <a:rPr lang="fr-FR" dirty="0" smtClean="0"/>
              <a:t> by mosquitos on </a:t>
            </a:r>
            <a:r>
              <a:rPr lang="fr-FR" dirty="0" err="1" smtClean="0"/>
              <a:t>Earth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 rot="2156931">
            <a:off x="4259515" y="3664711"/>
            <a:ext cx="1342044" cy="708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9566345">
            <a:off x="4251841" y="5328464"/>
            <a:ext cx="1342044" cy="708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Earth, globe, planet, wor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85" y="416237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stronomy, galaxy, planets, solar, space, star, univer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994" y="416237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7758684" y="4699838"/>
            <a:ext cx="7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290585" y="5682805"/>
            <a:ext cx="329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Number</a:t>
            </a:r>
            <a:r>
              <a:rPr lang="fr-FR" dirty="0" smtClean="0"/>
              <a:t> of plants </a:t>
            </a:r>
            <a:r>
              <a:rPr lang="fr-FR" dirty="0" err="1" smtClean="0"/>
              <a:t>infected</a:t>
            </a:r>
            <a:r>
              <a:rPr lang="fr-FR" dirty="0" smtClean="0"/>
              <a:t> </a:t>
            </a:r>
            <a:r>
              <a:rPr lang="fr-FR" dirty="0" err="1" smtClean="0"/>
              <a:t>depending</a:t>
            </a:r>
            <a:r>
              <a:rPr lang="fr-FR" dirty="0" smtClean="0"/>
              <a:t> on the localisation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991596" y="1711007"/>
            <a:ext cx="637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Problems</a:t>
            </a:r>
            <a:r>
              <a:rPr lang="fr-FR" dirty="0" smtClean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Can </a:t>
            </a:r>
            <a:r>
              <a:rPr lang="fr-FR" dirty="0" err="1" smtClean="0"/>
              <a:t>space</a:t>
            </a:r>
            <a:r>
              <a:rPr lang="fr-FR" dirty="0" smtClean="0"/>
              <a:t> affect the </a:t>
            </a:r>
            <a:r>
              <a:rPr lang="fr-FR" dirty="0" err="1" smtClean="0"/>
              <a:t>infectiousity</a:t>
            </a:r>
            <a:r>
              <a:rPr lang="fr-FR" dirty="0" smtClean="0"/>
              <a:t> of </a:t>
            </a:r>
            <a:r>
              <a:rPr lang="fr-FR" dirty="0" err="1" smtClean="0"/>
              <a:t>mosquitoes</a:t>
            </a:r>
            <a:r>
              <a:rPr lang="fr-FR" dirty="0" smtClean="0"/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Can </a:t>
            </a:r>
            <a:r>
              <a:rPr lang="fr-FR" dirty="0" err="1" smtClean="0"/>
              <a:t>space</a:t>
            </a:r>
            <a:r>
              <a:rPr lang="fr-FR" dirty="0" smtClean="0"/>
              <a:t> affect the </a:t>
            </a:r>
            <a:r>
              <a:rPr lang="fr-FR" dirty="0" err="1" smtClean="0"/>
              <a:t>resistance</a:t>
            </a:r>
            <a:r>
              <a:rPr lang="fr-FR" dirty="0" smtClean="0"/>
              <a:t> of plants to </a:t>
            </a:r>
            <a:r>
              <a:rPr lang="fr-FR" dirty="0" err="1" smtClean="0"/>
              <a:t>diseases</a:t>
            </a:r>
            <a:r>
              <a:rPr lang="fr-FR" dirty="0" smtClean="0"/>
              <a:t> </a:t>
            </a:r>
            <a:r>
              <a:rPr lang="fr-FR" dirty="0" err="1" smtClean="0"/>
              <a:t>carried</a:t>
            </a:r>
            <a:r>
              <a:rPr lang="fr-FR" dirty="0" smtClean="0"/>
              <a:t> by </a:t>
            </a:r>
            <a:r>
              <a:rPr lang="fr-FR" dirty="0" err="1" smtClean="0"/>
              <a:t>mosquitoes</a:t>
            </a:r>
            <a:r>
              <a:rPr lang="fr-FR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00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Useful</a:t>
            </a:r>
            <a:r>
              <a:rPr lang="fr-FR" dirty="0" smtClean="0"/>
              <a:t> to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understand</a:t>
            </a:r>
            <a:r>
              <a:rPr lang="fr-FR" dirty="0" smtClean="0"/>
              <a:t> the </a:t>
            </a:r>
            <a:r>
              <a:rPr lang="fr-FR" dirty="0" err="1" smtClean="0"/>
              <a:t>mosquitoes</a:t>
            </a:r>
            <a:r>
              <a:rPr lang="fr-FR" dirty="0" smtClean="0"/>
              <a:t>’ </a:t>
            </a:r>
            <a:r>
              <a:rPr lang="fr-FR" dirty="0" err="1" smtClean="0"/>
              <a:t>behavior</a:t>
            </a:r>
            <a:r>
              <a:rPr lang="fr-FR" dirty="0" smtClean="0"/>
              <a:t> </a:t>
            </a:r>
            <a:r>
              <a:rPr lang="fr-FR" dirty="0" err="1" smtClean="0"/>
              <a:t>under</a:t>
            </a:r>
            <a:r>
              <a:rPr lang="fr-FR" dirty="0" smtClean="0"/>
              <a:t> </a:t>
            </a:r>
            <a:r>
              <a:rPr lang="fr-FR" dirty="0" err="1" smtClean="0"/>
              <a:t>extreme</a:t>
            </a:r>
            <a:r>
              <a:rPr lang="fr-FR" dirty="0" smtClean="0"/>
              <a:t> conditions</a:t>
            </a:r>
          </a:p>
          <a:p>
            <a:r>
              <a:rPr lang="fr-FR" dirty="0" smtClean="0"/>
              <a:t>Link the </a:t>
            </a:r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global changes </a:t>
            </a:r>
            <a:r>
              <a:rPr lang="fr-FR" dirty="0" err="1" smtClean="0"/>
              <a:t>affecting</a:t>
            </a:r>
            <a:r>
              <a:rPr lang="fr-FR" dirty="0" smtClean="0"/>
              <a:t> the </a:t>
            </a:r>
            <a:r>
              <a:rPr lang="fr-FR" dirty="0" err="1" smtClean="0"/>
              <a:t>Earth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4945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134</Words>
  <Application>Microsoft Office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Insects in space</vt:lpstr>
      <vt:lpstr>Introduction </vt:lpstr>
      <vt:lpstr>Experiment 1 : effet of space on the mosquitoes’ behavior </vt:lpstr>
      <vt:lpstr>Experiment 2 : effect of space on the mosquitoes’ infectiousity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4</cp:revision>
  <dcterms:created xsi:type="dcterms:W3CDTF">2020-11-25T16:05:16Z</dcterms:created>
  <dcterms:modified xsi:type="dcterms:W3CDTF">2020-11-25T16:28:58Z</dcterms:modified>
</cp:coreProperties>
</file>