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DA63E-BD77-4103-8112-BEBB387914B9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B65A34C-AAD0-494E-B818-C68945E17BBB}">
      <dgm:prSet phldrT="[Texte]"/>
      <dgm:spPr/>
      <dgm:t>
        <a:bodyPr/>
        <a:lstStyle/>
        <a:p>
          <a:r>
            <a:rPr lang="fr-FR" noProof="0" dirty="0" smtClean="0"/>
            <a:t>Objectifs de l’étude</a:t>
          </a:r>
          <a:endParaRPr lang="fr-FR" noProof="0" dirty="0"/>
        </a:p>
      </dgm:t>
    </dgm:pt>
    <dgm:pt modelId="{1BD5EE0D-E74C-40D8-BB54-278B08E128E9}" type="parTrans" cxnId="{A5EDF289-132E-4F3F-AF77-62C83117AE87}">
      <dgm:prSet/>
      <dgm:spPr/>
      <dgm:t>
        <a:bodyPr/>
        <a:lstStyle/>
        <a:p>
          <a:endParaRPr lang="fr-FR"/>
        </a:p>
      </dgm:t>
    </dgm:pt>
    <dgm:pt modelId="{84068651-5DBB-4113-B70A-1F1C10D4599E}" type="sibTrans" cxnId="{A5EDF289-132E-4F3F-AF77-62C83117AE87}">
      <dgm:prSet/>
      <dgm:spPr/>
      <dgm:t>
        <a:bodyPr/>
        <a:lstStyle/>
        <a:p>
          <a:endParaRPr lang="fr-FR"/>
        </a:p>
      </dgm:t>
    </dgm:pt>
    <dgm:pt modelId="{B37AD545-0EDA-41D9-B2B5-7B471F6EC570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400" noProof="0" dirty="0" smtClean="0"/>
            <a:t>Révéler le nombre d’</a:t>
          </a:r>
          <a:r>
            <a:rPr lang="fr-FR" sz="1400" noProof="0" dirty="0" err="1" smtClean="0"/>
            <a:t>unites</a:t>
          </a:r>
          <a:r>
            <a:rPr lang="fr-FR" sz="1400" noProof="0" dirty="0" smtClean="0"/>
            <a:t> génétiques dans le bassin méditerranéen occidental et délimiter leurs limites géographiques spatiales</a:t>
          </a:r>
          <a:endParaRPr lang="fr-FR" sz="1400" noProof="0" dirty="0"/>
        </a:p>
      </dgm:t>
    </dgm:pt>
    <dgm:pt modelId="{D6FD08FD-D229-4158-A8D3-423466099989}" type="parTrans" cxnId="{756EE8B1-2504-4012-9F03-72C61BFA7B02}">
      <dgm:prSet/>
      <dgm:spPr/>
      <dgm:t>
        <a:bodyPr/>
        <a:lstStyle/>
        <a:p>
          <a:endParaRPr lang="fr-FR"/>
        </a:p>
      </dgm:t>
    </dgm:pt>
    <dgm:pt modelId="{D1645715-16CA-4547-A512-B40F55D25D33}" type="sibTrans" cxnId="{756EE8B1-2504-4012-9F03-72C61BFA7B02}">
      <dgm:prSet/>
      <dgm:spPr>
        <a:solidFill>
          <a:schemeClr val="accent2"/>
        </a:solidFill>
      </dgm:spPr>
      <dgm:t>
        <a:bodyPr/>
        <a:lstStyle/>
        <a:p>
          <a:endParaRPr lang="fr-FR"/>
        </a:p>
      </dgm:t>
    </dgm:pt>
    <dgm:pt modelId="{4D1415AE-6E47-460D-A477-D6E8275F6399}">
      <dgm:prSet phldrT="[Texte]" custT="1"/>
      <dgm:spPr/>
      <dgm:t>
        <a:bodyPr/>
        <a:lstStyle/>
        <a:p>
          <a:r>
            <a:rPr lang="fr-FR" sz="1600" noProof="0" dirty="0" smtClean="0"/>
            <a:t>Déterminer l’origine des différentes populations</a:t>
          </a:r>
          <a:endParaRPr lang="fr-FR" sz="1600" noProof="0" dirty="0"/>
        </a:p>
      </dgm:t>
    </dgm:pt>
    <dgm:pt modelId="{1426ECE2-1466-4F01-A973-5EC4EA51B9FE}" type="parTrans" cxnId="{E22E057B-65E6-4FEF-B3B8-9B163DE10405}">
      <dgm:prSet/>
      <dgm:spPr/>
      <dgm:t>
        <a:bodyPr/>
        <a:lstStyle/>
        <a:p>
          <a:endParaRPr lang="fr-FR"/>
        </a:p>
      </dgm:t>
    </dgm:pt>
    <dgm:pt modelId="{37247AE8-9168-4985-B3F9-5380734B7C64}" type="sibTrans" cxnId="{E22E057B-65E6-4FEF-B3B8-9B163DE10405}">
      <dgm:prSet/>
      <dgm:spPr/>
      <dgm:t>
        <a:bodyPr/>
        <a:lstStyle/>
        <a:p>
          <a:endParaRPr lang="fr-FR"/>
        </a:p>
      </dgm:t>
    </dgm:pt>
    <dgm:pt modelId="{3A304C0E-36A6-4505-96DC-976B10B1C5CE}">
      <dgm:prSet phldrT="[Texte]" custT="1"/>
      <dgm:spPr/>
      <dgm:t>
        <a:bodyPr/>
        <a:lstStyle/>
        <a:p>
          <a:r>
            <a:rPr lang="fr-FR" sz="1600" noProof="0" dirty="0" smtClean="0"/>
            <a:t>Estimer le niveau de diversité génétique et de différenciation au sein et entre les groupes</a:t>
          </a:r>
          <a:endParaRPr lang="fr-FR" sz="1600" noProof="0" dirty="0"/>
        </a:p>
      </dgm:t>
    </dgm:pt>
    <dgm:pt modelId="{DBCFC4D1-5A63-4EFC-98E3-B9AA3D7F28FC}" type="parTrans" cxnId="{B2281ADA-BA9B-43B1-887D-619BBE181271}">
      <dgm:prSet/>
      <dgm:spPr/>
      <dgm:t>
        <a:bodyPr/>
        <a:lstStyle/>
        <a:p>
          <a:endParaRPr lang="fr-FR"/>
        </a:p>
      </dgm:t>
    </dgm:pt>
    <dgm:pt modelId="{1E346A8B-3897-4F5A-A522-F8D508C9B92A}" type="sibTrans" cxnId="{B2281ADA-BA9B-43B1-887D-619BBE181271}">
      <dgm:prSet/>
      <dgm:spPr/>
      <dgm:t>
        <a:bodyPr/>
        <a:lstStyle/>
        <a:p>
          <a:endParaRPr lang="fr-FR"/>
        </a:p>
      </dgm:t>
    </dgm:pt>
    <dgm:pt modelId="{FC5580D4-1AA5-4E51-BA06-C4EB71792CB5}">
      <dgm:prSet phldrT="[Texte]" custT="1"/>
      <dgm:spPr/>
      <dgm:t>
        <a:bodyPr/>
        <a:lstStyle/>
        <a:p>
          <a:r>
            <a:rPr lang="fr-FR" sz="1600" noProof="0" dirty="0" smtClean="0"/>
            <a:t>Contribuer à la définition des stratégies de gestion et de conservation mises en œuvre pour cette espèce en Europe</a:t>
          </a:r>
          <a:endParaRPr lang="fr-FR" sz="1600" noProof="0" dirty="0"/>
        </a:p>
      </dgm:t>
    </dgm:pt>
    <dgm:pt modelId="{8576C2F5-366C-428A-B41B-17D2BE42072B}" type="parTrans" cxnId="{A88FD969-CC8C-4DC4-90AD-E71E6C4D08C4}">
      <dgm:prSet/>
      <dgm:spPr/>
      <dgm:t>
        <a:bodyPr/>
        <a:lstStyle/>
        <a:p>
          <a:endParaRPr lang="fr-FR"/>
        </a:p>
      </dgm:t>
    </dgm:pt>
    <dgm:pt modelId="{853C96D2-5FF8-4262-B4DD-41EF88DD3276}" type="sibTrans" cxnId="{A88FD969-CC8C-4DC4-90AD-E71E6C4D08C4}">
      <dgm:prSet/>
      <dgm:spPr/>
      <dgm:t>
        <a:bodyPr/>
        <a:lstStyle/>
        <a:p>
          <a:endParaRPr lang="fr-FR"/>
        </a:p>
      </dgm:t>
    </dgm:pt>
    <dgm:pt modelId="{500E1C30-E826-47BD-A92A-867D4EAD63D4}">
      <dgm:prSet custT="1"/>
      <dgm:spPr/>
      <dgm:t>
        <a:bodyPr/>
        <a:lstStyle/>
        <a:p>
          <a:r>
            <a:rPr lang="fr-FR" sz="1600" noProof="0" dirty="0" smtClean="0"/>
            <a:t>Déduire les changements démographiques temporels dans les tailles effectives des populations</a:t>
          </a:r>
          <a:endParaRPr lang="fr-FR" sz="1600" noProof="0" dirty="0"/>
        </a:p>
      </dgm:t>
    </dgm:pt>
    <dgm:pt modelId="{CFBE2F3F-7A0B-41DE-A7DB-0B408157C969}" type="parTrans" cxnId="{93BE0F60-7572-4D73-B52D-0BE2F24AB8C7}">
      <dgm:prSet/>
      <dgm:spPr/>
      <dgm:t>
        <a:bodyPr/>
        <a:lstStyle/>
        <a:p>
          <a:endParaRPr lang="fr-FR"/>
        </a:p>
      </dgm:t>
    </dgm:pt>
    <dgm:pt modelId="{97806200-B6BE-4618-9377-4318823BF0C0}" type="sibTrans" cxnId="{93BE0F60-7572-4D73-B52D-0BE2F24AB8C7}">
      <dgm:prSet/>
      <dgm:spPr/>
      <dgm:t>
        <a:bodyPr/>
        <a:lstStyle/>
        <a:p>
          <a:endParaRPr lang="fr-FR"/>
        </a:p>
      </dgm:t>
    </dgm:pt>
    <dgm:pt modelId="{8CBB03B2-8166-4E25-AB9E-049E73EA9303}">
      <dgm:prSet custT="1"/>
      <dgm:spPr/>
      <dgm:t>
        <a:bodyPr/>
        <a:lstStyle/>
        <a:p>
          <a:r>
            <a:rPr lang="fr-FR" sz="1600" noProof="0" dirty="0" smtClean="0"/>
            <a:t>Détecter l’intensité de l’hybridation avec la sous-espèce des Balkans résultant des lâchers illégaux</a:t>
          </a:r>
          <a:endParaRPr lang="fr-FR" sz="1600" noProof="0" dirty="0"/>
        </a:p>
      </dgm:t>
    </dgm:pt>
    <dgm:pt modelId="{DFDFD080-ADDA-48C6-B0C9-8E5B25DAA30D}" type="parTrans" cxnId="{081D3797-D74D-43CC-A56E-BCCC8A9AE5F8}">
      <dgm:prSet/>
      <dgm:spPr/>
      <dgm:t>
        <a:bodyPr/>
        <a:lstStyle/>
        <a:p>
          <a:endParaRPr lang="fr-FR"/>
        </a:p>
      </dgm:t>
    </dgm:pt>
    <dgm:pt modelId="{73745FE9-C8C1-4632-8BC8-91E61D579DB7}" type="sibTrans" cxnId="{081D3797-D74D-43CC-A56E-BCCC8A9AE5F8}">
      <dgm:prSet/>
      <dgm:spPr/>
      <dgm:t>
        <a:bodyPr/>
        <a:lstStyle/>
        <a:p>
          <a:endParaRPr lang="fr-FR"/>
        </a:p>
      </dgm:t>
    </dgm:pt>
    <dgm:pt modelId="{DE7029F9-5494-44DC-ABE4-81489DD5EC82}" type="pres">
      <dgm:prSet presAssocID="{75EDA63E-BD77-4103-8112-BEBB387914B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B4605-4132-4ECC-8145-7D00AFB65C20}" type="pres">
      <dgm:prSet presAssocID="{EB65A34C-AAD0-494E-B818-C68945E17BBB}" presName="centerShape" presStyleLbl="node0" presStyleIdx="0" presStyleCnt="1" custScaleX="63797" custScaleY="61088"/>
      <dgm:spPr/>
      <dgm:t>
        <a:bodyPr/>
        <a:lstStyle/>
        <a:p>
          <a:endParaRPr lang="fr-FR"/>
        </a:p>
      </dgm:t>
    </dgm:pt>
    <dgm:pt modelId="{E14200C6-842B-461F-BF1D-F3C77FD0BB19}" type="pres">
      <dgm:prSet presAssocID="{B37AD545-0EDA-41D9-B2B5-7B471F6EC570}" presName="node" presStyleLbl="node1" presStyleIdx="0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502BB9-C335-47EC-8658-5B45192E50B0}" type="pres">
      <dgm:prSet presAssocID="{B37AD545-0EDA-41D9-B2B5-7B471F6EC570}" presName="dummy" presStyleCnt="0"/>
      <dgm:spPr/>
    </dgm:pt>
    <dgm:pt modelId="{4ED12F43-9CA9-4A1E-9639-C9F7ACA8A846}" type="pres">
      <dgm:prSet presAssocID="{D1645715-16CA-4547-A512-B40F55D25D33}" presName="sibTrans" presStyleLbl="sibTrans2D1" presStyleIdx="0" presStyleCnt="6"/>
      <dgm:spPr/>
      <dgm:t>
        <a:bodyPr/>
        <a:lstStyle/>
        <a:p>
          <a:endParaRPr lang="fr-FR"/>
        </a:p>
      </dgm:t>
    </dgm:pt>
    <dgm:pt modelId="{06CBAE05-D657-436E-AE51-F2DB0BE16787}" type="pres">
      <dgm:prSet presAssocID="{4D1415AE-6E47-460D-A477-D6E8275F6399}" presName="node" presStyleLbl="node1" presStyleIdx="1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678373-9A53-46D9-9EBB-808BB8575B5A}" type="pres">
      <dgm:prSet presAssocID="{4D1415AE-6E47-460D-A477-D6E8275F6399}" presName="dummy" presStyleCnt="0"/>
      <dgm:spPr/>
    </dgm:pt>
    <dgm:pt modelId="{022E6E4B-D8C8-452A-AC1F-ECE047F8D4EC}" type="pres">
      <dgm:prSet presAssocID="{37247AE8-9168-4985-B3F9-5380734B7C64}" presName="sibTrans" presStyleLbl="sibTrans2D1" presStyleIdx="1" presStyleCnt="6"/>
      <dgm:spPr/>
      <dgm:t>
        <a:bodyPr/>
        <a:lstStyle/>
        <a:p>
          <a:endParaRPr lang="fr-FR"/>
        </a:p>
      </dgm:t>
    </dgm:pt>
    <dgm:pt modelId="{3EC1CBBE-5DA9-4BF4-9128-A54CCAA05A23}" type="pres">
      <dgm:prSet presAssocID="{3A304C0E-36A6-4505-96DC-976B10B1C5CE}" presName="node" presStyleLbl="node1" presStyleIdx="2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D780DD-5E0D-47DC-86F5-F5B83887978D}" type="pres">
      <dgm:prSet presAssocID="{3A304C0E-36A6-4505-96DC-976B10B1C5CE}" presName="dummy" presStyleCnt="0"/>
      <dgm:spPr/>
    </dgm:pt>
    <dgm:pt modelId="{6EEE4EEE-6625-409A-8621-BDE0C6D4D35A}" type="pres">
      <dgm:prSet presAssocID="{1E346A8B-3897-4F5A-A522-F8D508C9B92A}" presName="sibTrans" presStyleLbl="sibTrans2D1" presStyleIdx="2" presStyleCnt="6"/>
      <dgm:spPr/>
      <dgm:t>
        <a:bodyPr/>
        <a:lstStyle/>
        <a:p>
          <a:endParaRPr lang="fr-FR"/>
        </a:p>
      </dgm:t>
    </dgm:pt>
    <dgm:pt modelId="{FDEF4965-45AE-46E5-BEE9-761529585FC3}" type="pres">
      <dgm:prSet presAssocID="{500E1C30-E826-47BD-A92A-867D4EAD63D4}" presName="node" presStyleLbl="node1" presStyleIdx="3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C1D4D9-2999-4D9E-90B1-C4FE76ED1251}" type="pres">
      <dgm:prSet presAssocID="{500E1C30-E826-47BD-A92A-867D4EAD63D4}" presName="dummy" presStyleCnt="0"/>
      <dgm:spPr/>
    </dgm:pt>
    <dgm:pt modelId="{FF1B39FD-B959-417A-9E14-2F4EB1FAEEAF}" type="pres">
      <dgm:prSet presAssocID="{97806200-B6BE-4618-9377-4318823BF0C0}" presName="sibTrans" presStyleLbl="sibTrans2D1" presStyleIdx="3" presStyleCnt="6"/>
      <dgm:spPr/>
      <dgm:t>
        <a:bodyPr/>
        <a:lstStyle/>
        <a:p>
          <a:endParaRPr lang="fr-FR"/>
        </a:p>
      </dgm:t>
    </dgm:pt>
    <dgm:pt modelId="{744289FB-A78E-4C76-A53A-3D90F8846457}" type="pres">
      <dgm:prSet presAssocID="{8CBB03B2-8166-4E25-AB9E-049E73EA9303}" presName="node" presStyleLbl="node1" presStyleIdx="4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3CA66-016C-4BFF-8AE4-51B8BE9C51C9}" type="pres">
      <dgm:prSet presAssocID="{8CBB03B2-8166-4E25-AB9E-049E73EA9303}" presName="dummy" presStyleCnt="0"/>
      <dgm:spPr/>
    </dgm:pt>
    <dgm:pt modelId="{421E9211-B57A-4030-8963-79DCBDEA0018}" type="pres">
      <dgm:prSet presAssocID="{73745FE9-C8C1-4632-8BC8-91E61D579DB7}" presName="sibTrans" presStyleLbl="sibTrans2D1" presStyleIdx="4" presStyleCnt="6"/>
      <dgm:spPr/>
      <dgm:t>
        <a:bodyPr/>
        <a:lstStyle/>
        <a:p>
          <a:endParaRPr lang="fr-FR"/>
        </a:p>
      </dgm:t>
    </dgm:pt>
    <dgm:pt modelId="{62294EE2-76E8-4E4A-A9E5-A05EECFDE632}" type="pres">
      <dgm:prSet presAssocID="{FC5580D4-1AA5-4E51-BA06-C4EB71792CB5}" presName="node" presStyleLbl="node1" presStyleIdx="5" presStyleCnt="6" custScaleX="141634" custScaleY="1416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AD0E64-3837-4526-B135-F0277E9E6205}" type="pres">
      <dgm:prSet presAssocID="{FC5580D4-1AA5-4E51-BA06-C4EB71792CB5}" presName="dummy" presStyleCnt="0"/>
      <dgm:spPr/>
    </dgm:pt>
    <dgm:pt modelId="{68E210F7-EB67-4AB0-96D4-2D8E2B122249}" type="pres">
      <dgm:prSet presAssocID="{853C96D2-5FF8-4262-B4DD-41EF88DD3276}" presName="sibTrans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2BD306C8-BF30-4C25-BE12-1EC5503D8A7E}" type="presOf" srcId="{8CBB03B2-8166-4E25-AB9E-049E73EA9303}" destId="{744289FB-A78E-4C76-A53A-3D90F8846457}" srcOrd="0" destOrd="0" presId="urn:microsoft.com/office/officeart/2005/8/layout/radial6"/>
    <dgm:cxn modelId="{F3B5C4C4-CB85-4D16-8D87-5555919F57D8}" type="presOf" srcId="{EB65A34C-AAD0-494E-B818-C68945E17BBB}" destId="{A48B4605-4132-4ECC-8145-7D00AFB65C20}" srcOrd="0" destOrd="0" presId="urn:microsoft.com/office/officeart/2005/8/layout/radial6"/>
    <dgm:cxn modelId="{5150768B-0EC7-43A7-9E80-8CC09DC555A5}" type="presOf" srcId="{1E346A8B-3897-4F5A-A522-F8D508C9B92A}" destId="{6EEE4EEE-6625-409A-8621-BDE0C6D4D35A}" srcOrd="0" destOrd="0" presId="urn:microsoft.com/office/officeart/2005/8/layout/radial6"/>
    <dgm:cxn modelId="{3DB4E339-3389-4794-8DC6-5ECEBC91B55B}" type="presOf" srcId="{500E1C30-E826-47BD-A92A-867D4EAD63D4}" destId="{FDEF4965-45AE-46E5-BEE9-761529585FC3}" srcOrd="0" destOrd="0" presId="urn:microsoft.com/office/officeart/2005/8/layout/radial6"/>
    <dgm:cxn modelId="{081D3797-D74D-43CC-A56E-BCCC8A9AE5F8}" srcId="{EB65A34C-AAD0-494E-B818-C68945E17BBB}" destId="{8CBB03B2-8166-4E25-AB9E-049E73EA9303}" srcOrd="4" destOrd="0" parTransId="{DFDFD080-ADDA-48C6-B0C9-8E5B25DAA30D}" sibTransId="{73745FE9-C8C1-4632-8BC8-91E61D579DB7}"/>
    <dgm:cxn modelId="{2FE64245-13DA-47CF-BE79-615ADD834B87}" type="presOf" srcId="{D1645715-16CA-4547-A512-B40F55D25D33}" destId="{4ED12F43-9CA9-4A1E-9639-C9F7ACA8A846}" srcOrd="0" destOrd="0" presId="urn:microsoft.com/office/officeart/2005/8/layout/radial6"/>
    <dgm:cxn modelId="{A5EDF289-132E-4F3F-AF77-62C83117AE87}" srcId="{75EDA63E-BD77-4103-8112-BEBB387914B9}" destId="{EB65A34C-AAD0-494E-B818-C68945E17BBB}" srcOrd="0" destOrd="0" parTransId="{1BD5EE0D-E74C-40D8-BB54-278B08E128E9}" sibTransId="{84068651-5DBB-4113-B70A-1F1C10D4599E}"/>
    <dgm:cxn modelId="{838449CE-2418-4B98-B92F-2C867AD04B68}" type="presOf" srcId="{37247AE8-9168-4985-B3F9-5380734B7C64}" destId="{022E6E4B-D8C8-452A-AC1F-ECE047F8D4EC}" srcOrd="0" destOrd="0" presId="urn:microsoft.com/office/officeart/2005/8/layout/radial6"/>
    <dgm:cxn modelId="{6E58A9C1-E792-46E9-839F-326C1C7447D4}" type="presOf" srcId="{75EDA63E-BD77-4103-8112-BEBB387914B9}" destId="{DE7029F9-5494-44DC-ABE4-81489DD5EC82}" srcOrd="0" destOrd="0" presId="urn:microsoft.com/office/officeart/2005/8/layout/radial6"/>
    <dgm:cxn modelId="{A88FD969-CC8C-4DC4-90AD-E71E6C4D08C4}" srcId="{EB65A34C-AAD0-494E-B818-C68945E17BBB}" destId="{FC5580D4-1AA5-4E51-BA06-C4EB71792CB5}" srcOrd="5" destOrd="0" parTransId="{8576C2F5-366C-428A-B41B-17D2BE42072B}" sibTransId="{853C96D2-5FF8-4262-B4DD-41EF88DD3276}"/>
    <dgm:cxn modelId="{B2281ADA-BA9B-43B1-887D-619BBE181271}" srcId="{EB65A34C-AAD0-494E-B818-C68945E17BBB}" destId="{3A304C0E-36A6-4505-96DC-976B10B1C5CE}" srcOrd="2" destOrd="0" parTransId="{DBCFC4D1-5A63-4EFC-98E3-B9AA3D7F28FC}" sibTransId="{1E346A8B-3897-4F5A-A522-F8D508C9B92A}"/>
    <dgm:cxn modelId="{49CE035A-B220-4A81-B0E0-FDF0127D5268}" type="presOf" srcId="{3A304C0E-36A6-4505-96DC-976B10B1C5CE}" destId="{3EC1CBBE-5DA9-4BF4-9128-A54CCAA05A23}" srcOrd="0" destOrd="0" presId="urn:microsoft.com/office/officeart/2005/8/layout/radial6"/>
    <dgm:cxn modelId="{6D7C193E-3CCD-45F3-AD20-5412A4B7183E}" type="presOf" srcId="{4D1415AE-6E47-460D-A477-D6E8275F6399}" destId="{06CBAE05-D657-436E-AE51-F2DB0BE16787}" srcOrd="0" destOrd="0" presId="urn:microsoft.com/office/officeart/2005/8/layout/radial6"/>
    <dgm:cxn modelId="{1D4AB194-2ED8-4AF1-B7F0-B01B104E47CE}" type="presOf" srcId="{97806200-B6BE-4618-9377-4318823BF0C0}" destId="{FF1B39FD-B959-417A-9E14-2F4EB1FAEEAF}" srcOrd="0" destOrd="0" presId="urn:microsoft.com/office/officeart/2005/8/layout/radial6"/>
    <dgm:cxn modelId="{756EE8B1-2504-4012-9F03-72C61BFA7B02}" srcId="{EB65A34C-AAD0-494E-B818-C68945E17BBB}" destId="{B37AD545-0EDA-41D9-B2B5-7B471F6EC570}" srcOrd="0" destOrd="0" parTransId="{D6FD08FD-D229-4158-A8D3-423466099989}" sibTransId="{D1645715-16CA-4547-A512-B40F55D25D33}"/>
    <dgm:cxn modelId="{E10167BB-6D2B-418D-A214-1A8DB92954E6}" type="presOf" srcId="{B37AD545-0EDA-41D9-B2B5-7B471F6EC570}" destId="{E14200C6-842B-461F-BF1D-F3C77FD0BB19}" srcOrd="0" destOrd="0" presId="urn:microsoft.com/office/officeart/2005/8/layout/radial6"/>
    <dgm:cxn modelId="{8BCBED4E-7746-4C91-8901-6293CBAD0B29}" type="presOf" srcId="{853C96D2-5FF8-4262-B4DD-41EF88DD3276}" destId="{68E210F7-EB67-4AB0-96D4-2D8E2B122249}" srcOrd="0" destOrd="0" presId="urn:microsoft.com/office/officeart/2005/8/layout/radial6"/>
    <dgm:cxn modelId="{E22E057B-65E6-4FEF-B3B8-9B163DE10405}" srcId="{EB65A34C-AAD0-494E-B818-C68945E17BBB}" destId="{4D1415AE-6E47-460D-A477-D6E8275F6399}" srcOrd="1" destOrd="0" parTransId="{1426ECE2-1466-4F01-A973-5EC4EA51B9FE}" sibTransId="{37247AE8-9168-4985-B3F9-5380734B7C64}"/>
    <dgm:cxn modelId="{93BE0F60-7572-4D73-B52D-0BE2F24AB8C7}" srcId="{EB65A34C-AAD0-494E-B818-C68945E17BBB}" destId="{500E1C30-E826-47BD-A92A-867D4EAD63D4}" srcOrd="3" destOrd="0" parTransId="{CFBE2F3F-7A0B-41DE-A7DB-0B408157C969}" sibTransId="{97806200-B6BE-4618-9377-4318823BF0C0}"/>
    <dgm:cxn modelId="{4284A2BD-5D64-4745-B1A5-8B99D9EB0F54}" type="presOf" srcId="{73745FE9-C8C1-4632-8BC8-91E61D579DB7}" destId="{421E9211-B57A-4030-8963-79DCBDEA0018}" srcOrd="0" destOrd="0" presId="urn:microsoft.com/office/officeart/2005/8/layout/radial6"/>
    <dgm:cxn modelId="{6DC5261C-DE62-488F-BB3C-B9C7E247D2B4}" type="presOf" srcId="{FC5580D4-1AA5-4E51-BA06-C4EB71792CB5}" destId="{62294EE2-76E8-4E4A-A9E5-A05EECFDE632}" srcOrd="0" destOrd="0" presId="urn:microsoft.com/office/officeart/2005/8/layout/radial6"/>
    <dgm:cxn modelId="{009871D1-7902-4DB9-98C1-F455ED2BA56C}" type="presParOf" srcId="{DE7029F9-5494-44DC-ABE4-81489DD5EC82}" destId="{A48B4605-4132-4ECC-8145-7D00AFB65C20}" srcOrd="0" destOrd="0" presId="urn:microsoft.com/office/officeart/2005/8/layout/radial6"/>
    <dgm:cxn modelId="{858A9EC5-A8F3-4B20-8AA2-2773290322D2}" type="presParOf" srcId="{DE7029F9-5494-44DC-ABE4-81489DD5EC82}" destId="{E14200C6-842B-461F-BF1D-F3C77FD0BB19}" srcOrd="1" destOrd="0" presId="urn:microsoft.com/office/officeart/2005/8/layout/radial6"/>
    <dgm:cxn modelId="{3CE1F1EC-86DB-4FF2-80C3-0A116100D68B}" type="presParOf" srcId="{DE7029F9-5494-44DC-ABE4-81489DD5EC82}" destId="{23502BB9-C335-47EC-8658-5B45192E50B0}" srcOrd="2" destOrd="0" presId="urn:microsoft.com/office/officeart/2005/8/layout/radial6"/>
    <dgm:cxn modelId="{763AA297-3167-49BB-A95F-54F833AD80C9}" type="presParOf" srcId="{DE7029F9-5494-44DC-ABE4-81489DD5EC82}" destId="{4ED12F43-9CA9-4A1E-9639-C9F7ACA8A846}" srcOrd="3" destOrd="0" presId="urn:microsoft.com/office/officeart/2005/8/layout/radial6"/>
    <dgm:cxn modelId="{84B5555C-FAE7-40F5-BDE5-B836D3C22B04}" type="presParOf" srcId="{DE7029F9-5494-44DC-ABE4-81489DD5EC82}" destId="{06CBAE05-D657-436E-AE51-F2DB0BE16787}" srcOrd="4" destOrd="0" presId="urn:microsoft.com/office/officeart/2005/8/layout/radial6"/>
    <dgm:cxn modelId="{833AB761-9761-4BD4-AE31-D9EE777693CE}" type="presParOf" srcId="{DE7029F9-5494-44DC-ABE4-81489DD5EC82}" destId="{62678373-9A53-46D9-9EBB-808BB8575B5A}" srcOrd="5" destOrd="0" presId="urn:microsoft.com/office/officeart/2005/8/layout/radial6"/>
    <dgm:cxn modelId="{BC843D97-1759-430F-8F9D-CC406263C384}" type="presParOf" srcId="{DE7029F9-5494-44DC-ABE4-81489DD5EC82}" destId="{022E6E4B-D8C8-452A-AC1F-ECE047F8D4EC}" srcOrd="6" destOrd="0" presId="urn:microsoft.com/office/officeart/2005/8/layout/radial6"/>
    <dgm:cxn modelId="{F04BFC32-5BFA-419F-97BF-2931F81638DA}" type="presParOf" srcId="{DE7029F9-5494-44DC-ABE4-81489DD5EC82}" destId="{3EC1CBBE-5DA9-4BF4-9128-A54CCAA05A23}" srcOrd="7" destOrd="0" presId="urn:microsoft.com/office/officeart/2005/8/layout/radial6"/>
    <dgm:cxn modelId="{F1A85098-56CF-4A4B-9BA5-3552EDA462A6}" type="presParOf" srcId="{DE7029F9-5494-44DC-ABE4-81489DD5EC82}" destId="{C4D780DD-5E0D-47DC-86F5-F5B83887978D}" srcOrd="8" destOrd="0" presId="urn:microsoft.com/office/officeart/2005/8/layout/radial6"/>
    <dgm:cxn modelId="{1E597542-C5D0-4103-9D98-6D6822196001}" type="presParOf" srcId="{DE7029F9-5494-44DC-ABE4-81489DD5EC82}" destId="{6EEE4EEE-6625-409A-8621-BDE0C6D4D35A}" srcOrd="9" destOrd="0" presId="urn:microsoft.com/office/officeart/2005/8/layout/radial6"/>
    <dgm:cxn modelId="{2CCF43B4-DD13-4293-A0A7-1FE0B3C30663}" type="presParOf" srcId="{DE7029F9-5494-44DC-ABE4-81489DD5EC82}" destId="{FDEF4965-45AE-46E5-BEE9-761529585FC3}" srcOrd="10" destOrd="0" presId="urn:microsoft.com/office/officeart/2005/8/layout/radial6"/>
    <dgm:cxn modelId="{26A47FC8-FFAA-4B72-9970-D860686A40A6}" type="presParOf" srcId="{DE7029F9-5494-44DC-ABE4-81489DD5EC82}" destId="{18C1D4D9-2999-4D9E-90B1-C4FE76ED1251}" srcOrd="11" destOrd="0" presId="urn:microsoft.com/office/officeart/2005/8/layout/radial6"/>
    <dgm:cxn modelId="{0340DB60-CA9F-48A7-8129-6FA3BF679A1C}" type="presParOf" srcId="{DE7029F9-5494-44DC-ABE4-81489DD5EC82}" destId="{FF1B39FD-B959-417A-9E14-2F4EB1FAEEAF}" srcOrd="12" destOrd="0" presId="urn:microsoft.com/office/officeart/2005/8/layout/radial6"/>
    <dgm:cxn modelId="{00434BE1-D624-403E-8A91-E0D0E5D9F3C4}" type="presParOf" srcId="{DE7029F9-5494-44DC-ABE4-81489DD5EC82}" destId="{744289FB-A78E-4C76-A53A-3D90F8846457}" srcOrd="13" destOrd="0" presId="urn:microsoft.com/office/officeart/2005/8/layout/radial6"/>
    <dgm:cxn modelId="{A0C6B4B3-D711-4018-B8CF-26DC8D1165DD}" type="presParOf" srcId="{DE7029F9-5494-44DC-ABE4-81489DD5EC82}" destId="{FB63CA66-016C-4BFF-8AE4-51B8BE9C51C9}" srcOrd="14" destOrd="0" presId="urn:microsoft.com/office/officeart/2005/8/layout/radial6"/>
    <dgm:cxn modelId="{19FC1137-5D11-4DCF-8D22-BFA9F30657FD}" type="presParOf" srcId="{DE7029F9-5494-44DC-ABE4-81489DD5EC82}" destId="{421E9211-B57A-4030-8963-79DCBDEA0018}" srcOrd="15" destOrd="0" presId="urn:microsoft.com/office/officeart/2005/8/layout/radial6"/>
    <dgm:cxn modelId="{E15CCFE2-00B4-47E9-8DBA-5A627AD27D8E}" type="presParOf" srcId="{DE7029F9-5494-44DC-ABE4-81489DD5EC82}" destId="{62294EE2-76E8-4E4A-A9E5-A05EECFDE632}" srcOrd="16" destOrd="0" presId="urn:microsoft.com/office/officeart/2005/8/layout/radial6"/>
    <dgm:cxn modelId="{5279E67B-86E8-45D8-8EDF-D0B63A67A4F1}" type="presParOf" srcId="{DE7029F9-5494-44DC-ABE4-81489DD5EC82}" destId="{D5AD0E64-3837-4526-B135-F0277E9E6205}" srcOrd="17" destOrd="0" presId="urn:microsoft.com/office/officeart/2005/8/layout/radial6"/>
    <dgm:cxn modelId="{33922E90-9AF1-4C26-9FE1-9E71B9EBC3D5}" type="presParOf" srcId="{DE7029F9-5494-44DC-ABE4-81489DD5EC82}" destId="{68E210F7-EB67-4AB0-96D4-2D8E2B12224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A1F353-420F-4F90-A7BF-81A5C3196F2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606E0B1B-1488-4BB8-AFA2-1E7819187E55}">
      <dgm:prSet phldrT="[Texte]" custT="1"/>
      <dgm:spPr>
        <a:solidFill>
          <a:schemeClr val="accent3"/>
        </a:solidFill>
      </dgm:spPr>
      <dgm:t>
        <a:bodyPr/>
        <a:lstStyle/>
        <a:p>
          <a:r>
            <a:rPr lang="fr-FR" sz="1800" noProof="0" dirty="0" smtClean="0"/>
            <a:t>Nombre d’individus au sein de la population en danger</a:t>
          </a:r>
          <a:endParaRPr lang="fr-FR" sz="1800" noProof="0" dirty="0"/>
        </a:p>
      </dgm:t>
    </dgm:pt>
    <dgm:pt modelId="{8E47CC24-CBAC-4F32-BDCA-92DAD8B7B259}" type="parTrans" cxnId="{58A58F59-D7D5-4569-A2BF-D0E207EFE0B8}">
      <dgm:prSet/>
      <dgm:spPr/>
      <dgm:t>
        <a:bodyPr/>
        <a:lstStyle/>
        <a:p>
          <a:endParaRPr lang="fr-FR"/>
        </a:p>
      </dgm:t>
    </dgm:pt>
    <dgm:pt modelId="{3D57A625-51B3-455C-AA3C-CA69F82656B6}" type="sibTrans" cxnId="{58A58F59-D7D5-4569-A2BF-D0E207EFE0B8}">
      <dgm:prSet/>
      <dgm:spPr/>
      <dgm:t>
        <a:bodyPr/>
        <a:lstStyle/>
        <a:p>
          <a:endParaRPr lang="fr-FR"/>
        </a:p>
      </dgm:t>
    </dgm:pt>
    <dgm:pt modelId="{3A589BF4-405C-4B30-A6C8-FDD47EEDA758}">
      <dgm:prSet phldrT="[Texte]" custT="1"/>
      <dgm:spPr/>
      <dgm:t>
        <a:bodyPr/>
        <a:lstStyle/>
        <a:p>
          <a:r>
            <a:rPr lang="fr-FR" sz="1800" noProof="0" dirty="0" smtClean="0"/>
            <a:t>Diversité génétique importante</a:t>
          </a:r>
          <a:endParaRPr lang="fr-FR" sz="1800" noProof="0" dirty="0"/>
        </a:p>
      </dgm:t>
    </dgm:pt>
    <dgm:pt modelId="{2CF47EDD-66A6-4682-8E71-BCECCF96857B}" type="parTrans" cxnId="{628FB75F-7FA3-4BBF-838F-2CE9C228041E}">
      <dgm:prSet/>
      <dgm:spPr/>
      <dgm:t>
        <a:bodyPr/>
        <a:lstStyle/>
        <a:p>
          <a:endParaRPr lang="fr-FR"/>
        </a:p>
      </dgm:t>
    </dgm:pt>
    <dgm:pt modelId="{101E8D30-BA79-44BA-9A1A-9C5D7731E35F}" type="sibTrans" cxnId="{628FB75F-7FA3-4BBF-838F-2CE9C228041E}">
      <dgm:prSet/>
      <dgm:spPr/>
      <dgm:t>
        <a:bodyPr/>
        <a:lstStyle/>
        <a:p>
          <a:endParaRPr lang="fr-FR"/>
        </a:p>
      </dgm:t>
    </dgm:pt>
    <dgm:pt modelId="{89FE269A-B7A0-4F33-8395-107919541508}">
      <dgm:prSet phldrT="[Texte]"/>
      <dgm:spPr/>
      <dgm:t>
        <a:bodyPr/>
        <a:lstStyle/>
        <a:p>
          <a:r>
            <a:rPr lang="fr-FR" noProof="0" dirty="0" smtClean="0"/>
            <a:t>Mise en place d’un plan de </a:t>
          </a:r>
          <a:r>
            <a:rPr lang="fr-FR" noProof="0" dirty="0" smtClean="0"/>
            <a:t>conservation </a:t>
          </a:r>
          <a:r>
            <a:rPr lang="fr-FR" noProof="0" dirty="0" smtClean="0"/>
            <a:t>pour préserver la diversité génétique </a:t>
          </a:r>
        </a:p>
        <a:p>
          <a:r>
            <a:rPr lang="fr-FR" noProof="0" dirty="0" smtClean="0">
              <a:sym typeface="Wingdings" panose="05000000000000000000" pitchFamily="2" charset="2"/>
            </a:rPr>
            <a:t> tortues insulaires</a:t>
          </a:r>
          <a:endParaRPr lang="fr-FR" noProof="0" dirty="0"/>
        </a:p>
      </dgm:t>
    </dgm:pt>
    <dgm:pt modelId="{1EAC8F08-E026-470A-BAF6-A4D180C60BDF}" type="parTrans" cxnId="{1916F447-0182-47EC-93F9-36DD641E5C5D}">
      <dgm:prSet/>
      <dgm:spPr/>
      <dgm:t>
        <a:bodyPr/>
        <a:lstStyle/>
        <a:p>
          <a:endParaRPr lang="fr-FR"/>
        </a:p>
      </dgm:t>
    </dgm:pt>
    <dgm:pt modelId="{40904025-D580-4BF5-BCB5-70DA9142E936}" type="sibTrans" cxnId="{1916F447-0182-47EC-93F9-36DD641E5C5D}">
      <dgm:prSet/>
      <dgm:spPr/>
      <dgm:t>
        <a:bodyPr/>
        <a:lstStyle/>
        <a:p>
          <a:endParaRPr lang="fr-FR"/>
        </a:p>
      </dgm:t>
    </dgm:pt>
    <dgm:pt modelId="{98A2CD51-BF4E-4C38-9AD9-FEB0A6ED1C44}">
      <dgm:prSet phldrT="[Texte]" custT="1"/>
      <dgm:spPr/>
      <dgm:t>
        <a:bodyPr/>
        <a:lstStyle/>
        <a:p>
          <a:r>
            <a:rPr lang="fr-FR" sz="1800" noProof="0" dirty="0" smtClean="0"/>
            <a:t>Diversité génétique faible</a:t>
          </a:r>
          <a:endParaRPr lang="fr-FR" sz="1800" noProof="0" dirty="0"/>
        </a:p>
      </dgm:t>
    </dgm:pt>
    <dgm:pt modelId="{AF21496D-FB3A-4302-8133-81770D4E9B97}" type="parTrans" cxnId="{B8E795AC-D398-4327-B132-0B5BE1E9CB1D}">
      <dgm:prSet/>
      <dgm:spPr/>
      <dgm:t>
        <a:bodyPr/>
        <a:lstStyle/>
        <a:p>
          <a:endParaRPr lang="fr-FR"/>
        </a:p>
      </dgm:t>
    </dgm:pt>
    <dgm:pt modelId="{D319DAF6-DD96-42CE-B47D-E5203DB0F105}" type="sibTrans" cxnId="{B8E795AC-D398-4327-B132-0B5BE1E9CB1D}">
      <dgm:prSet/>
      <dgm:spPr/>
      <dgm:t>
        <a:bodyPr/>
        <a:lstStyle/>
        <a:p>
          <a:endParaRPr lang="fr-FR"/>
        </a:p>
      </dgm:t>
    </dgm:pt>
    <dgm:pt modelId="{515755A7-0829-4BC9-BCFF-5C931428C0AC}">
      <dgm:prSet phldrT="[Texte]"/>
      <dgm:spPr/>
      <dgm:t>
        <a:bodyPr/>
        <a:lstStyle/>
        <a:p>
          <a:r>
            <a:rPr lang="fr-FR" noProof="0" dirty="0" smtClean="0"/>
            <a:t>Actions pour préserver la diversité génétique </a:t>
          </a:r>
        </a:p>
        <a:p>
          <a:r>
            <a:rPr lang="fr-FR" noProof="0" dirty="0" smtClean="0">
              <a:sym typeface="Wingdings" panose="05000000000000000000" pitchFamily="2" charset="2"/>
            </a:rPr>
            <a:t> tortues continentales (en particulier </a:t>
          </a:r>
          <a:r>
            <a:rPr lang="fr-FR" noProof="0" dirty="0" err="1" smtClean="0">
              <a:sym typeface="Wingdings" panose="05000000000000000000" pitchFamily="2" charset="2"/>
            </a:rPr>
            <a:t>Albera</a:t>
          </a:r>
          <a:r>
            <a:rPr lang="fr-FR" noProof="0" dirty="0" smtClean="0">
              <a:sym typeface="Wingdings" panose="05000000000000000000" pitchFamily="2" charset="2"/>
            </a:rPr>
            <a:t>)</a:t>
          </a:r>
          <a:endParaRPr lang="fr-FR" noProof="0" dirty="0"/>
        </a:p>
      </dgm:t>
    </dgm:pt>
    <dgm:pt modelId="{0D9643CF-BC04-476E-9BAA-E3E4D057DCA6}" type="parTrans" cxnId="{CCD28AF8-B3D4-4AA3-A832-8C559CDFAD56}">
      <dgm:prSet/>
      <dgm:spPr/>
      <dgm:t>
        <a:bodyPr/>
        <a:lstStyle/>
        <a:p>
          <a:endParaRPr lang="fr-FR"/>
        </a:p>
      </dgm:t>
    </dgm:pt>
    <dgm:pt modelId="{53204107-DE3C-45C9-B486-CAEC15701FF2}" type="sibTrans" cxnId="{CCD28AF8-B3D4-4AA3-A832-8C559CDFAD56}">
      <dgm:prSet/>
      <dgm:spPr/>
      <dgm:t>
        <a:bodyPr/>
        <a:lstStyle/>
        <a:p>
          <a:endParaRPr lang="fr-FR"/>
        </a:p>
      </dgm:t>
    </dgm:pt>
    <dgm:pt modelId="{7C04A91E-D9D7-40C4-90F2-B035DE1EB540}">
      <dgm:prSet custT="1"/>
      <dgm:spPr/>
      <dgm:t>
        <a:bodyPr/>
        <a:lstStyle/>
        <a:p>
          <a:r>
            <a:rPr lang="fr-FR" sz="1400" noProof="0" dirty="0" smtClean="0">
              <a:sym typeface="Wingdings" panose="05000000000000000000" pitchFamily="2" charset="2"/>
            </a:rPr>
            <a:t></a:t>
          </a:r>
          <a:r>
            <a:rPr lang="fr-FR" sz="1400" noProof="0" dirty="0" smtClean="0"/>
            <a:t> Translocation</a:t>
          </a:r>
        </a:p>
        <a:p>
          <a:r>
            <a:rPr lang="fr-FR" sz="1400" noProof="0" dirty="0" smtClean="0">
              <a:sym typeface="Wingdings" panose="05000000000000000000" pitchFamily="2" charset="2"/>
            </a:rPr>
            <a:t> Mise en captivité d’individus</a:t>
          </a:r>
        </a:p>
        <a:p>
          <a:r>
            <a:rPr lang="fr-FR" sz="1400" noProof="0" dirty="0" smtClean="0">
              <a:sym typeface="Wingdings" panose="05000000000000000000" pitchFamily="2" charset="2"/>
            </a:rPr>
            <a:t> Relâchements contrôlés</a:t>
          </a:r>
        </a:p>
        <a:p>
          <a:r>
            <a:rPr lang="fr-FR" sz="1400" b="0" i="0" u="none" dirty="0" smtClean="0"/>
            <a:t>⇒ Favorisation d’une méthode de conservation </a:t>
          </a:r>
          <a:r>
            <a:rPr lang="fr-FR" sz="1400" b="1" i="0" u="none" dirty="0" smtClean="0"/>
            <a:t>ex situ</a:t>
          </a:r>
          <a:r>
            <a:rPr lang="fr-FR" sz="1400" noProof="0" dirty="0" smtClean="0"/>
            <a:t> </a:t>
          </a:r>
          <a:endParaRPr lang="fr-FR" sz="1400" noProof="0" dirty="0"/>
        </a:p>
      </dgm:t>
    </dgm:pt>
    <dgm:pt modelId="{1191F24A-33EE-4404-A3F6-79472E73B726}" type="parTrans" cxnId="{C67E2A97-0BA2-4BAD-9F8B-22F22335F580}">
      <dgm:prSet/>
      <dgm:spPr/>
      <dgm:t>
        <a:bodyPr/>
        <a:lstStyle/>
        <a:p>
          <a:endParaRPr lang="fr-FR"/>
        </a:p>
      </dgm:t>
    </dgm:pt>
    <dgm:pt modelId="{B24E7D3D-3AF5-41D0-A254-7B4F331E4FC4}" type="sibTrans" cxnId="{C67E2A97-0BA2-4BAD-9F8B-22F22335F580}">
      <dgm:prSet/>
      <dgm:spPr/>
      <dgm:t>
        <a:bodyPr/>
        <a:lstStyle/>
        <a:p>
          <a:endParaRPr lang="fr-FR"/>
        </a:p>
      </dgm:t>
    </dgm:pt>
    <dgm:pt modelId="{9E215953-AE49-448B-9E11-6ACC98A90DCA}">
      <dgm:prSet custT="1"/>
      <dgm:spPr/>
      <dgm:t>
        <a:bodyPr/>
        <a:lstStyle/>
        <a:p>
          <a:r>
            <a:rPr lang="fr-FR" sz="1400" noProof="0" dirty="0" smtClean="0">
              <a:sym typeface="Wingdings" panose="05000000000000000000" pitchFamily="2" charset="2"/>
            </a:rPr>
            <a:t> Préservation de l’environnement</a:t>
          </a:r>
        </a:p>
        <a:p>
          <a:r>
            <a:rPr lang="fr-FR" sz="1400" noProof="0" dirty="0" smtClean="0">
              <a:sym typeface="Wingdings" panose="05000000000000000000" pitchFamily="2" charset="2"/>
            </a:rPr>
            <a:t> Réduction de l’impact des activités humaines sur le milieu </a:t>
          </a:r>
        </a:p>
        <a:p>
          <a:r>
            <a:rPr lang="fr-FR" sz="1400" b="0" i="0" u="none" dirty="0" smtClean="0"/>
            <a:t>⇒ Favorisation d’une méthode de conservation </a:t>
          </a:r>
          <a:r>
            <a:rPr lang="fr-FR" sz="1400" b="1" i="0" u="none" dirty="0" smtClean="0"/>
            <a:t>in situ</a:t>
          </a:r>
          <a:endParaRPr lang="fr-FR" sz="1400" b="1" noProof="0" dirty="0"/>
        </a:p>
      </dgm:t>
    </dgm:pt>
    <dgm:pt modelId="{C1053DCE-1566-4D67-AC73-729198B837E1}" type="parTrans" cxnId="{2D6824C0-C7AB-4592-8862-DA7A69ACD6FB}">
      <dgm:prSet/>
      <dgm:spPr/>
      <dgm:t>
        <a:bodyPr/>
        <a:lstStyle/>
        <a:p>
          <a:endParaRPr lang="fr-FR"/>
        </a:p>
      </dgm:t>
    </dgm:pt>
    <dgm:pt modelId="{4432BA50-6707-4F4C-964D-07EB7D5D670F}" type="sibTrans" cxnId="{2D6824C0-C7AB-4592-8862-DA7A69ACD6FB}">
      <dgm:prSet/>
      <dgm:spPr/>
      <dgm:t>
        <a:bodyPr/>
        <a:lstStyle/>
        <a:p>
          <a:endParaRPr lang="fr-FR"/>
        </a:p>
      </dgm:t>
    </dgm:pt>
    <dgm:pt modelId="{E9E97CFE-28DF-4ED3-B542-DBAC35C4F436}" type="pres">
      <dgm:prSet presAssocID="{34A1F353-420F-4F90-A7BF-81A5C3196F2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F470BF-4D3D-4B58-9443-6E17809E8435}" type="pres">
      <dgm:prSet presAssocID="{606E0B1B-1488-4BB8-AFA2-1E7819187E55}" presName="root1" presStyleCnt="0"/>
      <dgm:spPr/>
    </dgm:pt>
    <dgm:pt modelId="{63A09143-C15B-45A8-8C58-DE3744F9984D}" type="pres">
      <dgm:prSet presAssocID="{606E0B1B-1488-4BB8-AFA2-1E7819187E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5495DAB-67FF-4D5F-881E-36CCCF09ED1D}" type="pres">
      <dgm:prSet presAssocID="{606E0B1B-1488-4BB8-AFA2-1E7819187E55}" presName="level2hierChild" presStyleCnt="0"/>
      <dgm:spPr/>
    </dgm:pt>
    <dgm:pt modelId="{BFA4CBB4-9FFC-475C-93F4-8F2C19BEF815}" type="pres">
      <dgm:prSet presAssocID="{2CF47EDD-66A6-4682-8E71-BCECCF96857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A3FE695E-CB1B-496E-B73B-0ED7A6A9F1C6}" type="pres">
      <dgm:prSet presAssocID="{2CF47EDD-66A6-4682-8E71-BCECCF96857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D554689B-5217-45F7-AF6B-6018BF29DC35}" type="pres">
      <dgm:prSet presAssocID="{3A589BF4-405C-4B30-A6C8-FDD47EEDA758}" presName="root2" presStyleCnt="0"/>
      <dgm:spPr/>
    </dgm:pt>
    <dgm:pt modelId="{CEC935D4-EDBB-4074-9D43-A82FA60FD76A}" type="pres">
      <dgm:prSet presAssocID="{3A589BF4-405C-4B30-A6C8-FDD47EEDA758}" presName="LevelTwoTextNode" presStyleLbl="node2" presStyleIdx="0" presStyleCnt="2" custLinFactNeighborX="-1237" custLinFactNeighborY="-2968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397D4C-3871-402B-AA29-7018D5875DC9}" type="pres">
      <dgm:prSet presAssocID="{3A589BF4-405C-4B30-A6C8-FDD47EEDA758}" presName="level3hierChild" presStyleCnt="0"/>
      <dgm:spPr/>
    </dgm:pt>
    <dgm:pt modelId="{E030006C-C3BD-4C5B-B731-8C47E99521A7}" type="pres">
      <dgm:prSet presAssocID="{1EAC8F08-E026-470A-BAF6-A4D180C60BDF}" presName="conn2-1" presStyleLbl="parChTrans1D3" presStyleIdx="0" presStyleCnt="2"/>
      <dgm:spPr/>
      <dgm:t>
        <a:bodyPr/>
        <a:lstStyle/>
        <a:p>
          <a:endParaRPr lang="fr-FR"/>
        </a:p>
      </dgm:t>
    </dgm:pt>
    <dgm:pt modelId="{388CD158-BE25-470A-90A1-926EA5C91C10}" type="pres">
      <dgm:prSet presAssocID="{1EAC8F08-E026-470A-BAF6-A4D180C60BDF}" presName="connTx" presStyleLbl="parChTrans1D3" presStyleIdx="0" presStyleCnt="2"/>
      <dgm:spPr/>
      <dgm:t>
        <a:bodyPr/>
        <a:lstStyle/>
        <a:p>
          <a:endParaRPr lang="fr-FR"/>
        </a:p>
      </dgm:t>
    </dgm:pt>
    <dgm:pt modelId="{0A85DDC6-C00E-44C1-BC8E-BE8F9434C43A}" type="pres">
      <dgm:prSet presAssocID="{89FE269A-B7A0-4F33-8395-107919541508}" presName="root2" presStyleCnt="0"/>
      <dgm:spPr/>
    </dgm:pt>
    <dgm:pt modelId="{77F4BFAB-0D7F-4000-BA6F-3D057AA69272}" type="pres">
      <dgm:prSet presAssocID="{89FE269A-B7A0-4F33-8395-10791954150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3B21D2-FBE2-4D3B-8880-2D7C210C2C40}" type="pres">
      <dgm:prSet presAssocID="{89FE269A-B7A0-4F33-8395-107919541508}" presName="level3hierChild" presStyleCnt="0"/>
      <dgm:spPr/>
    </dgm:pt>
    <dgm:pt modelId="{FC6F2DE2-BCF2-4DB2-A129-CA2B3F4322CD}" type="pres">
      <dgm:prSet presAssocID="{C1053DCE-1566-4D67-AC73-729198B837E1}" presName="conn2-1" presStyleLbl="parChTrans1D4" presStyleIdx="0" presStyleCnt="2"/>
      <dgm:spPr/>
      <dgm:t>
        <a:bodyPr/>
        <a:lstStyle/>
        <a:p>
          <a:endParaRPr lang="fr-FR"/>
        </a:p>
      </dgm:t>
    </dgm:pt>
    <dgm:pt modelId="{2205C235-DA18-4F10-BADE-D6EB7ED04207}" type="pres">
      <dgm:prSet presAssocID="{C1053DCE-1566-4D67-AC73-729198B837E1}" presName="connTx" presStyleLbl="parChTrans1D4" presStyleIdx="0" presStyleCnt="2"/>
      <dgm:spPr/>
      <dgm:t>
        <a:bodyPr/>
        <a:lstStyle/>
        <a:p>
          <a:endParaRPr lang="fr-FR"/>
        </a:p>
      </dgm:t>
    </dgm:pt>
    <dgm:pt modelId="{A641A21A-3F21-437C-89B4-11430922B346}" type="pres">
      <dgm:prSet presAssocID="{9E215953-AE49-448B-9E11-6ACC98A90DCA}" presName="root2" presStyleCnt="0"/>
      <dgm:spPr/>
    </dgm:pt>
    <dgm:pt modelId="{5F6ACF7D-4209-4921-A397-B1372E854DF8}" type="pres">
      <dgm:prSet presAssocID="{9E215953-AE49-448B-9E11-6ACC98A90DCA}" presName="LevelTwoTextNode" presStyleLbl="node4" presStyleIdx="0" presStyleCnt="2" custScaleX="128879" custScaleY="1593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D1B957-FC26-4757-A584-B56C0BEF3EC6}" type="pres">
      <dgm:prSet presAssocID="{9E215953-AE49-448B-9E11-6ACC98A90DCA}" presName="level3hierChild" presStyleCnt="0"/>
      <dgm:spPr/>
    </dgm:pt>
    <dgm:pt modelId="{3A0A507A-4CA3-4EC5-BB96-D4381C07ECB2}" type="pres">
      <dgm:prSet presAssocID="{AF21496D-FB3A-4302-8133-81770D4E9B97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79D7F7C1-E359-4F9F-97D3-56C2CD738F7D}" type="pres">
      <dgm:prSet presAssocID="{AF21496D-FB3A-4302-8133-81770D4E9B97}" presName="connTx" presStyleLbl="parChTrans1D2" presStyleIdx="1" presStyleCnt="2"/>
      <dgm:spPr/>
      <dgm:t>
        <a:bodyPr/>
        <a:lstStyle/>
        <a:p>
          <a:endParaRPr lang="fr-FR"/>
        </a:p>
      </dgm:t>
    </dgm:pt>
    <dgm:pt modelId="{0D0DAB22-845E-477F-B968-9B689F621718}" type="pres">
      <dgm:prSet presAssocID="{98A2CD51-BF4E-4C38-9AD9-FEB0A6ED1C44}" presName="root2" presStyleCnt="0"/>
      <dgm:spPr/>
    </dgm:pt>
    <dgm:pt modelId="{5AD06EC5-1017-4C2E-B4DB-921246828734}" type="pres">
      <dgm:prSet presAssocID="{98A2CD51-BF4E-4C38-9AD9-FEB0A6ED1C44}" presName="LevelTwoTextNode" presStyleLbl="node2" presStyleIdx="1" presStyleCnt="2" custLinFactNeighborX="-618" custLinFactNeighborY="2025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5B8EA7-16FA-4A88-9CEB-CFC4D6220D66}" type="pres">
      <dgm:prSet presAssocID="{98A2CD51-BF4E-4C38-9AD9-FEB0A6ED1C44}" presName="level3hierChild" presStyleCnt="0"/>
      <dgm:spPr/>
    </dgm:pt>
    <dgm:pt modelId="{C7D38ACD-2454-48F1-B059-A384B16523F2}" type="pres">
      <dgm:prSet presAssocID="{0D9643CF-BC04-476E-9BAA-E3E4D057DCA6}" presName="conn2-1" presStyleLbl="parChTrans1D3" presStyleIdx="1" presStyleCnt="2"/>
      <dgm:spPr/>
      <dgm:t>
        <a:bodyPr/>
        <a:lstStyle/>
        <a:p>
          <a:endParaRPr lang="fr-FR"/>
        </a:p>
      </dgm:t>
    </dgm:pt>
    <dgm:pt modelId="{3CA53249-5E9B-422B-8C62-388CE0462870}" type="pres">
      <dgm:prSet presAssocID="{0D9643CF-BC04-476E-9BAA-E3E4D057DCA6}" presName="connTx" presStyleLbl="parChTrans1D3" presStyleIdx="1" presStyleCnt="2"/>
      <dgm:spPr/>
      <dgm:t>
        <a:bodyPr/>
        <a:lstStyle/>
        <a:p>
          <a:endParaRPr lang="fr-FR"/>
        </a:p>
      </dgm:t>
    </dgm:pt>
    <dgm:pt modelId="{55838F1A-891B-43B2-8761-4886FAE47736}" type="pres">
      <dgm:prSet presAssocID="{515755A7-0829-4BC9-BCFF-5C931428C0AC}" presName="root2" presStyleCnt="0"/>
      <dgm:spPr/>
    </dgm:pt>
    <dgm:pt modelId="{FDE6E423-38FB-409C-81CE-8311545481B6}" type="pres">
      <dgm:prSet presAssocID="{515755A7-0829-4BC9-BCFF-5C931428C0A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A83417-2F88-41C8-B620-6F7931CF6713}" type="pres">
      <dgm:prSet presAssocID="{515755A7-0829-4BC9-BCFF-5C931428C0AC}" presName="level3hierChild" presStyleCnt="0"/>
      <dgm:spPr/>
    </dgm:pt>
    <dgm:pt modelId="{2E4F83DF-CF66-4F5C-82ED-F768D702A615}" type="pres">
      <dgm:prSet presAssocID="{1191F24A-33EE-4404-A3F6-79472E73B726}" presName="conn2-1" presStyleLbl="parChTrans1D4" presStyleIdx="1" presStyleCnt="2"/>
      <dgm:spPr/>
      <dgm:t>
        <a:bodyPr/>
        <a:lstStyle/>
        <a:p>
          <a:endParaRPr lang="fr-FR"/>
        </a:p>
      </dgm:t>
    </dgm:pt>
    <dgm:pt modelId="{EB60CB65-424D-40A7-8564-C8FA796BDB67}" type="pres">
      <dgm:prSet presAssocID="{1191F24A-33EE-4404-A3F6-79472E73B726}" presName="connTx" presStyleLbl="parChTrans1D4" presStyleIdx="1" presStyleCnt="2"/>
      <dgm:spPr/>
      <dgm:t>
        <a:bodyPr/>
        <a:lstStyle/>
        <a:p>
          <a:endParaRPr lang="fr-FR"/>
        </a:p>
      </dgm:t>
    </dgm:pt>
    <dgm:pt modelId="{44C549B9-E11A-4FB5-8C97-035519F12925}" type="pres">
      <dgm:prSet presAssocID="{7C04A91E-D9D7-40C4-90F2-B035DE1EB540}" presName="root2" presStyleCnt="0"/>
      <dgm:spPr/>
    </dgm:pt>
    <dgm:pt modelId="{0325D3D6-1312-4F13-BB8C-833430E98B03}" type="pres">
      <dgm:prSet presAssocID="{7C04A91E-D9D7-40C4-90F2-B035DE1EB540}" presName="LevelTwoTextNode" presStyleLbl="node4" presStyleIdx="1" presStyleCnt="2" custScaleX="128879" custScaleY="15937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67FDDA4-1F1A-432A-95F0-A77A9136F06A}" type="pres">
      <dgm:prSet presAssocID="{7C04A91E-D9D7-40C4-90F2-B035DE1EB540}" presName="level3hierChild" presStyleCnt="0"/>
      <dgm:spPr/>
    </dgm:pt>
  </dgm:ptLst>
  <dgm:cxnLst>
    <dgm:cxn modelId="{E7AD83BF-84C1-4ECA-B8AC-057D2915A4A8}" type="presOf" srcId="{7C04A91E-D9D7-40C4-90F2-B035DE1EB540}" destId="{0325D3D6-1312-4F13-BB8C-833430E98B03}" srcOrd="0" destOrd="0" presId="urn:microsoft.com/office/officeart/2005/8/layout/hierarchy2"/>
    <dgm:cxn modelId="{FF6CF6E3-42E6-414B-A796-615AD4D45FF9}" type="presOf" srcId="{C1053DCE-1566-4D67-AC73-729198B837E1}" destId="{FC6F2DE2-BCF2-4DB2-A129-CA2B3F4322CD}" srcOrd="0" destOrd="0" presId="urn:microsoft.com/office/officeart/2005/8/layout/hierarchy2"/>
    <dgm:cxn modelId="{AE57E21D-2CD2-420B-953E-931BA6DDB7CF}" type="presOf" srcId="{2CF47EDD-66A6-4682-8E71-BCECCF96857B}" destId="{A3FE695E-CB1B-496E-B73B-0ED7A6A9F1C6}" srcOrd="1" destOrd="0" presId="urn:microsoft.com/office/officeart/2005/8/layout/hierarchy2"/>
    <dgm:cxn modelId="{1916F447-0182-47EC-93F9-36DD641E5C5D}" srcId="{3A589BF4-405C-4B30-A6C8-FDD47EEDA758}" destId="{89FE269A-B7A0-4F33-8395-107919541508}" srcOrd="0" destOrd="0" parTransId="{1EAC8F08-E026-470A-BAF6-A4D180C60BDF}" sibTransId="{40904025-D580-4BF5-BCB5-70DA9142E936}"/>
    <dgm:cxn modelId="{628FB75F-7FA3-4BBF-838F-2CE9C228041E}" srcId="{606E0B1B-1488-4BB8-AFA2-1E7819187E55}" destId="{3A589BF4-405C-4B30-A6C8-FDD47EEDA758}" srcOrd="0" destOrd="0" parTransId="{2CF47EDD-66A6-4682-8E71-BCECCF96857B}" sibTransId="{101E8D30-BA79-44BA-9A1A-9C5D7731E35F}"/>
    <dgm:cxn modelId="{382E2F54-7A5A-4B4C-A34A-241EEB77BB50}" type="presOf" srcId="{0D9643CF-BC04-476E-9BAA-E3E4D057DCA6}" destId="{3CA53249-5E9B-422B-8C62-388CE0462870}" srcOrd="1" destOrd="0" presId="urn:microsoft.com/office/officeart/2005/8/layout/hierarchy2"/>
    <dgm:cxn modelId="{BCB68763-6B6D-44C0-A631-5C1FF5F3AF74}" type="presOf" srcId="{34A1F353-420F-4F90-A7BF-81A5C3196F2C}" destId="{E9E97CFE-28DF-4ED3-B542-DBAC35C4F436}" srcOrd="0" destOrd="0" presId="urn:microsoft.com/office/officeart/2005/8/layout/hierarchy2"/>
    <dgm:cxn modelId="{0BB28A1C-D236-4447-B342-1085D00FFEAC}" type="presOf" srcId="{89FE269A-B7A0-4F33-8395-107919541508}" destId="{77F4BFAB-0D7F-4000-BA6F-3D057AA69272}" srcOrd="0" destOrd="0" presId="urn:microsoft.com/office/officeart/2005/8/layout/hierarchy2"/>
    <dgm:cxn modelId="{3D800292-E656-44F9-807E-60FFF1A60DD3}" type="presOf" srcId="{0D9643CF-BC04-476E-9BAA-E3E4D057DCA6}" destId="{C7D38ACD-2454-48F1-B059-A384B16523F2}" srcOrd="0" destOrd="0" presId="urn:microsoft.com/office/officeart/2005/8/layout/hierarchy2"/>
    <dgm:cxn modelId="{85C130BD-CBA7-462F-9033-B15A5BA78356}" type="presOf" srcId="{2CF47EDD-66A6-4682-8E71-BCECCF96857B}" destId="{BFA4CBB4-9FFC-475C-93F4-8F2C19BEF815}" srcOrd="0" destOrd="0" presId="urn:microsoft.com/office/officeart/2005/8/layout/hierarchy2"/>
    <dgm:cxn modelId="{E5E34FD7-5F18-4DAB-9A74-6E23F5159BB6}" type="presOf" srcId="{3A589BF4-405C-4B30-A6C8-FDD47EEDA758}" destId="{CEC935D4-EDBB-4074-9D43-A82FA60FD76A}" srcOrd="0" destOrd="0" presId="urn:microsoft.com/office/officeart/2005/8/layout/hierarchy2"/>
    <dgm:cxn modelId="{D621F6A6-323A-4404-809A-635927C74D04}" type="presOf" srcId="{1191F24A-33EE-4404-A3F6-79472E73B726}" destId="{2E4F83DF-CF66-4F5C-82ED-F768D702A615}" srcOrd="0" destOrd="0" presId="urn:microsoft.com/office/officeart/2005/8/layout/hierarchy2"/>
    <dgm:cxn modelId="{D6C6DE89-6E90-4096-BB91-9A267E7995B3}" type="presOf" srcId="{515755A7-0829-4BC9-BCFF-5C931428C0AC}" destId="{FDE6E423-38FB-409C-81CE-8311545481B6}" srcOrd="0" destOrd="0" presId="urn:microsoft.com/office/officeart/2005/8/layout/hierarchy2"/>
    <dgm:cxn modelId="{CCD28AF8-B3D4-4AA3-A832-8C559CDFAD56}" srcId="{98A2CD51-BF4E-4C38-9AD9-FEB0A6ED1C44}" destId="{515755A7-0829-4BC9-BCFF-5C931428C0AC}" srcOrd="0" destOrd="0" parTransId="{0D9643CF-BC04-476E-9BAA-E3E4D057DCA6}" sibTransId="{53204107-DE3C-45C9-B486-CAEC15701FF2}"/>
    <dgm:cxn modelId="{5043E9A5-4784-40A2-95E8-E3A8046A53B3}" type="presOf" srcId="{1191F24A-33EE-4404-A3F6-79472E73B726}" destId="{EB60CB65-424D-40A7-8564-C8FA796BDB67}" srcOrd="1" destOrd="0" presId="urn:microsoft.com/office/officeart/2005/8/layout/hierarchy2"/>
    <dgm:cxn modelId="{C67E2A97-0BA2-4BAD-9F8B-22F22335F580}" srcId="{515755A7-0829-4BC9-BCFF-5C931428C0AC}" destId="{7C04A91E-D9D7-40C4-90F2-B035DE1EB540}" srcOrd="0" destOrd="0" parTransId="{1191F24A-33EE-4404-A3F6-79472E73B726}" sibTransId="{B24E7D3D-3AF5-41D0-A254-7B4F331E4FC4}"/>
    <dgm:cxn modelId="{2D6824C0-C7AB-4592-8862-DA7A69ACD6FB}" srcId="{89FE269A-B7A0-4F33-8395-107919541508}" destId="{9E215953-AE49-448B-9E11-6ACC98A90DCA}" srcOrd="0" destOrd="0" parTransId="{C1053DCE-1566-4D67-AC73-729198B837E1}" sibTransId="{4432BA50-6707-4F4C-964D-07EB7D5D670F}"/>
    <dgm:cxn modelId="{99EB26C2-EB03-4798-8EF2-A2A07EB1F379}" type="presOf" srcId="{1EAC8F08-E026-470A-BAF6-A4D180C60BDF}" destId="{388CD158-BE25-470A-90A1-926EA5C91C10}" srcOrd="1" destOrd="0" presId="urn:microsoft.com/office/officeart/2005/8/layout/hierarchy2"/>
    <dgm:cxn modelId="{58A58F59-D7D5-4569-A2BF-D0E207EFE0B8}" srcId="{34A1F353-420F-4F90-A7BF-81A5C3196F2C}" destId="{606E0B1B-1488-4BB8-AFA2-1E7819187E55}" srcOrd="0" destOrd="0" parTransId="{8E47CC24-CBAC-4F32-BDCA-92DAD8B7B259}" sibTransId="{3D57A625-51B3-455C-AA3C-CA69F82656B6}"/>
    <dgm:cxn modelId="{B8E795AC-D398-4327-B132-0B5BE1E9CB1D}" srcId="{606E0B1B-1488-4BB8-AFA2-1E7819187E55}" destId="{98A2CD51-BF4E-4C38-9AD9-FEB0A6ED1C44}" srcOrd="1" destOrd="0" parTransId="{AF21496D-FB3A-4302-8133-81770D4E9B97}" sibTransId="{D319DAF6-DD96-42CE-B47D-E5203DB0F105}"/>
    <dgm:cxn modelId="{4095ED30-468A-45ED-9619-091123D94B35}" type="presOf" srcId="{AF21496D-FB3A-4302-8133-81770D4E9B97}" destId="{3A0A507A-4CA3-4EC5-BB96-D4381C07ECB2}" srcOrd="0" destOrd="0" presId="urn:microsoft.com/office/officeart/2005/8/layout/hierarchy2"/>
    <dgm:cxn modelId="{DA693513-89D8-4205-B851-B101BC01B2FB}" type="presOf" srcId="{AF21496D-FB3A-4302-8133-81770D4E9B97}" destId="{79D7F7C1-E359-4F9F-97D3-56C2CD738F7D}" srcOrd="1" destOrd="0" presId="urn:microsoft.com/office/officeart/2005/8/layout/hierarchy2"/>
    <dgm:cxn modelId="{DF69DF57-812F-4A36-ABDD-EF781452E0E9}" type="presOf" srcId="{98A2CD51-BF4E-4C38-9AD9-FEB0A6ED1C44}" destId="{5AD06EC5-1017-4C2E-B4DB-921246828734}" srcOrd="0" destOrd="0" presId="urn:microsoft.com/office/officeart/2005/8/layout/hierarchy2"/>
    <dgm:cxn modelId="{D3187691-15FD-4F98-A9F8-0B5E413CAFC1}" type="presOf" srcId="{9E215953-AE49-448B-9E11-6ACC98A90DCA}" destId="{5F6ACF7D-4209-4921-A397-B1372E854DF8}" srcOrd="0" destOrd="0" presId="urn:microsoft.com/office/officeart/2005/8/layout/hierarchy2"/>
    <dgm:cxn modelId="{BDC5D0A0-DAB8-4C13-AEAD-8C870F2141C1}" type="presOf" srcId="{606E0B1B-1488-4BB8-AFA2-1E7819187E55}" destId="{63A09143-C15B-45A8-8C58-DE3744F9984D}" srcOrd="0" destOrd="0" presId="urn:microsoft.com/office/officeart/2005/8/layout/hierarchy2"/>
    <dgm:cxn modelId="{7BBD3C0B-B694-4071-9833-AF650DA1B1FA}" type="presOf" srcId="{1EAC8F08-E026-470A-BAF6-A4D180C60BDF}" destId="{E030006C-C3BD-4C5B-B731-8C47E99521A7}" srcOrd="0" destOrd="0" presId="urn:microsoft.com/office/officeart/2005/8/layout/hierarchy2"/>
    <dgm:cxn modelId="{08A39C4C-2573-470A-B2FA-144D3AF66B65}" type="presOf" srcId="{C1053DCE-1566-4D67-AC73-729198B837E1}" destId="{2205C235-DA18-4F10-BADE-D6EB7ED04207}" srcOrd="1" destOrd="0" presId="urn:microsoft.com/office/officeart/2005/8/layout/hierarchy2"/>
    <dgm:cxn modelId="{626E61FA-85D0-42DF-BA60-1720F2620A6A}" type="presParOf" srcId="{E9E97CFE-28DF-4ED3-B542-DBAC35C4F436}" destId="{6EF470BF-4D3D-4B58-9443-6E17809E8435}" srcOrd="0" destOrd="0" presId="urn:microsoft.com/office/officeart/2005/8/layout/hierarchy2"/>
    <dgm:cxn modelId="{A3D2F4AE-8B37-4703-ADD2-3DEB177B3EF8}" type="presParOf" srcId="{6EF470BF-4D3D-4B58-9443-6E17809E8435}" destId="{63A09143-C15B-45A8-8C58-DE3744F9984D}" srcOrd="0" destOrd="0" presId="urn:microsoft.com/office/officeart/2005/8/layout/hierarchy2"/>
    <dgm:cxn modelId="{4525E303-A323-4D11-A315-E5B6CAE01089}" type="presParOf" srcId="{6EF470BF-4D3D-4B58-9443-6E17809E8435}" destId="{05495DAB-67FF-4D5F-881E-36CCCF09ED1D}" srcOrd="1" destOrd="0" presId="urn:microsoft.com/office/officeart/2005/8/layout/hierarchy2"/>
    <dgm:cxn modelId="{C5F22C52-6BBE-48CB-B945-41E2C0C84AFE}" type="presParOf" srcId="{05495DAB-67FF-4D5F-881E-36CCCF09ED1D}" destId="{BFA4CBB4-9FFC-475C-93F4-8F2C19BEF815}" srcOrd="0" destOrd="0" presId="urn:microsoft.com/office/officeart/2005/8/layout/hierarchy2"/>
    <dgm:cxn modelId="{6A408F00-C8F5-489B-A03F-CEF08354A32A}" type="presParOf" srcId="{BFA4CBB4-9FFC-475C-93F4-8F2C19BEF815}" destId="{A3FE695E-CB1B-496E-B73B-0ED7A6A9F1C6}" srcOrd="0" destOrd="0" presId="urn:microsoft.com/office/officeart/2005/8/layout/hierarchy2"/>
    <dgm:cxn modelId="{18C164CB-DB4A-4FC3-AD37-35AEB739CC14}" type="presParOf" srcId="{05495DAB-67FF-4D5F-881E-36CCCF09ED1D}" destId="{D554689B-5217-45F7-AF6B-6018BF29DC35}" srcOrd="1" destOrd="0" presId="urn:microsoft.com/office/officeart/2005/8/layout/hierarchy2"/>
    <dgm:cxn modelId="{61753EDD-D236-447A-A58E-BD60F89586E2}" type="presParOf" srcId="{D554689B-5217-45F7-AF6B-6018BF29DC35}" destId="{CEC935D4-EDBB-4074-9D43-A82FA60FD76A}" srcOrd="0" destOrd="0" presId="urn:microsoft.com/office/officeart/2005/8/layout/hierarchy2"/>
    <dgm:cxn modelId="{692386A9-D9E3-4C23-861F-62A4CE54D089}" type="presParOf" srcId="{D554689B-5217-45F7-AF6B-6018BF29DC35}" destId="{74397D4C-3871-402B-AA29-7018D5875DC9}" srcOrd="1" destOrd="0" presId="urn:microsoft.com/office/officeart/2005/8/layout/hierarchy2"/>
    <dgm:cxn modelId="{DF5CBEF7-3B46-4292-B7DF-84403C58BB87}" type="presParOf" srcId="{74397D4C-3871-402B-AA29-7018D5875DC9}" destId="{E030006C-C3BD-4C5B-B731-8C47E99521A7}" srcOrd="0" destOrd="0" presId="urn:microsoft.com/office/officeart/2005/8/layout/hierarchy2"/>
    <dgm:cxn modelId="{4794CBB8-1DCF-436E-B94A-45F822A93065}" type="presParOf" srcId="{E030006C-C3BD-4C5B-B731-8C47E99521A7}" destId="{388CD158-BE25-470A-90A1-926EA5C91C10}" srcOrd="0" destOrd="0" presId="urn:microsoft.com/office/officeart/2005/8/layout/hierarchy2"/>
    <dgm:cxn modelId="{6AC5F70C-D48A-4316-9B38-9A68AB8B69C0}" type="presParOf" srcId="{74397D4C-3871-402B-AA29-7018D5875DC9}" destId="{0A85DDC6-C00E-44C1-BC8E-BE8F9434C43A}" srcOrd="1" destOrd="0" presId="urn:microsoft.com/office/officeart/2005/8/layout/hierarchy2"/>
    <dgm:cxn modelId="{F2145054-3FD4-4251-9F09-99F99BB6D52B}" type="presParOf" srcId="{0A85DDC6-C00E-44C1-BC8E-BE8F9434C43A}" destId="{77F4BFAB-0D7F-4000-BA6F-3D057AA69272}" srcOrd="0" destOrd="0" presId="urn:microsoft.com/office/officeart/2005/8/layout/hierarchy2"/>
    <dgm:cxn modelId="{3D5AD565-62AA-4D50-A276-94746A9E532E}" type="presParOf" srcId="{0A85DDC6-C00E-44C1-BC8E-BE8F9434C43A}" destId="{1D3B21D2-FBE2-4D3B-8880-2D7C210C2C40}" srcOrd="1" destOrd="0" presId="urn:microsoft.com/office/officeart/2005/8/layout/hierarchy2"/>
    <dgm:cxn modelId="{DCCD73FF-8A33-46A8-A8DA-C27A79FB7778}" type="presParOf" srcId="{1D3B21D2-FBE2-4D3B-8880-2D7C210C2C40}" destId="{FC6F2DE2-BCF2-4DB2-A129-CA2B3F4322CD}" srcOrd="0" destOrd="0" presId="urn:microsoft.com/office/officeart/2005/8/layout/hierarchy2"/>
    <dgm:cxn modelId="{E2EE6032-9015-4631-9700-65D31961E803}" type="presParOf" srcId="{FC6F2DE2-BCF2-4DB2-A129-CA2B3F4322CD}" destId="{2205C235-DA18-4F10-BADE-D6EB7ED04207}" srcOrd="0" destOrd="0" presId="urn:microsoft.com/office/officeart/2005/8/layout/hierarchy2"/>
    <dgm:cxn modelId="{96F734D6-0210-4A1A-820F-765FF24B3437}" type="presParOf" srcId="{1D3B21D2-FBE2-4D3B-8880-2D7C210C2C40}" destId="{A641A21A-3F21-437C-89B4-11430922B346}" srcOrd="1" destOrd="0" presId="urn:microsoft.com/office/officeart/2005/8/layout/hierarchy2"/>
    <dgm:cxn modelId="{4562B022-2396-4763-B365-81B4117B03B1}" type="presParOf" srcId="{A641A21A-3F21-437C-89B4-11430922B346}" destId="{5F6ACF7D-4209-4921-A397-B1372E854DF8}" srcOrd="0" destOrd="0" presId="urn:microsoft.com/office/officeart/2005/8/layout/hierarchy2"/>
    <dgm:cxn modelId="{3682B195-0D7A-4DC4-99B9-067CAFE1C9D0}" type="presParOf" srcId="{A641A21A-3F21-437C-89B4-11430922B346}" destId="{94D1B957-FC26-4757-A584-B56C0BEF3EC6}" srcOrd="1" destOrd="0" presId="urn:microsoft.com/office/officeart/2005/8/layout/hierarchy2"/>
    <dgm:cxn modelId="{E0DA41B1-DD7B-453B-9691-90353D8840C9}" type="presParOf" srcId="{05495DAB-67FF-4D5F-881E-36CCCF09ED1D}" destId="{3A0A507A-4CA3-4EC5-BB96-D4381C07ECB2}" srcOrd="2" destOrd="0" presId="urn:microsoft.com/office/officeart/2005/8/layout/hierarchy2"/>
    <dgm:cxn modelId="{1142C134-7DF5-434E-98B0-405357C35730}" type="presParOf" srcId="{3A0A507A-4CA3-4EC5-BB96-D4381C07ECB2}" destId="{79D7F7C1-E359-4F9F-97D3-56C2CD738F7D}" srcOrd="0" destOrd="0" presId="urn:microsoft.com/office/officeart/2005/8/layout/hierarchy2"/>
    <dgm:cxn modelId="{5F273A0A-A5C8-4AD7-B92D-138B0E8C61D7}" type="presParOf" srcId="{05495DAB-67FF-4D5F-881E-36CCCF09ED1D}" destId="{0D0DAB22-845E-477F-B968-9B689F621718}" srcOrd="3" destOrd="0" presId="urn:microsoft.com/office/officeart/2005/8/layout/hierarchy2"/>
    <dgm:cxn modelId="{4CE3A377-5FF7-4944-9EE1-0DFECEAAE3B9}" type="presParOf" srcId="{0D0DAB22-845E-477F-B968-9B689F621718}" destId="{5AD06EC5-1017-4C2E-B4DB-921246828734}" srcOrd="0" destOrd="0" presId="urn:microsoft.com/office/officeart/2005/8/layout/hierarchy2"/>
    <dgm:cxn modelId="{B1492A3E-5C93-4783-B09A-1F01951EFA72}" type="presParOf" srcId="{0D0DAB22-845E-477F-B968-9B689F621718}" destId="{7C5B8EA7-16FA-4A88-9CEB-CFC4D6220D66}" srcOrd="1" destOrd="0" presId="urn:microsoft.com/office/officeart/2005/8/layout/hierarchy2"/>
    <dgm:cxn modelId="{614EEEB6-CB93-4ABE-BC82-BCDB56454AE6}" type="presParOf" srcId="{7C5B8EA7-16FA-4A88-9CEB-CFC4D6220D66}" destId="{C7D38ACD-2454-48F1-B059-A384B16523F2}" srcOrd="0" destOrd="0" presId="urn:microsoft.com/office/officeart/2005/8/layout/hierarchy2"/>
    <dgm:cxn modelId="{94CD32BB-46A6-434A-A4AF-6A240DF81DD6}" type="presParOf" srcId="{C7D38ACD-2454-48F1-B059-A384B16523F2}" destId="{3CA53249-5E9B-422B-8C62-388CE0462870}" srcOrd="0" destOrd="0" presId="urn:microsoft.com/office/officeart/2005/8/layout/hierarchy2"/>
    <dgm:cxn modelId="{CED97666-9719-4096-8AA7-A1804B8579D0}" type="presParOf" srcId="{7C5B8EA7-16FA-4A88-9CEB-CFC4D6220D66}" destId="{55838F1A-891B-43B2-8761-4886FAE47736}" srcOrd="1" destOrd="0" presId="urn:microsoft.com/office/officeart/2005/8/layout/hierarchy2"/>
    <dgm:cxn modelId="{AA6E68CD-64CB-4C93-91DE-3736B749E3D9}" type="presParOf" srcId="{55838F1A-891B-43B2-8761-4886FAE47736}" destId="{FDE6E423-38FB-409C-81CE-8311545481B6}" srcOrd="0" destOrd="0" presId="urn:microsoft.com/office/officeart/2005/8/layout/hierarchy2"/>
    <dgm:cxn modelId="{08EF40CE-C5AA-445C-BF02-0DE089D83AFC}" type="presParOf" srcId="{55838F1A-891B-43B2-8761-4886FAE47736}" destId="{90A83417-2F88-41C8-B620-6F7931CF6713}" srcOrd="1" destOrd="0" presId="urn:microsoft.com/office/officeart/2005/8/layout/hierarchy2"/>
    <dgm:cxn modelId="{2E37DF50-09DF-4923-AACF-2E3A6273A346}" type="presParOf" srcId="{90A83417-2F88-41C8-B620-6F7931CF6713}" destId="{2E4F83DF-CF66-4F5C-82ED-F768D702A615}" srcOrd="0" destOrd="0" presId="urn:microsoft.com/office/officeart/2005/8/layout/hierarchy2"/>
    <dgm:cxn modelId="{836140BD-C0AD-494D-B9F1-E5ECB951DD45}" type="presParOf" srcId="{2E4F83DF-CF66-4F5C-82ED-F768D702A615}" destId="{EB60CB65-424D-40A7-8564-C8FA796BDB67}" srcOrd="0" destOrd="0" presId="urn:microsoft.com/office/officeart/2005/8/layout/hierarchy2"/>
    <dgm:cxn modelId="{5DF48FE6-5926-48F8-A318-5AE4DA62F19D}" type="presParOf" srcId="{90A83417-2F88-41C8-B620-6F7931CF6713}" destId="{44C549B9-E11A-4FB5-8C97-035519F12925}" srcOrd="1" destOrd="0" presId="urn:microsoft.com/office/officeart/2005/8/layout/hierarchy2"/>
    <dgm:cxn modelId="{8569AE8F-9F67-4036-A719-51F734D008CA}" type="presParOf" srcId="{44C549B9-E11A-4FB5-8C97-035519F12925}" destId="{0325D3D6-1312-4F13-BB8C-833430E98B03}" srcOrd="0" destOrd="0" presId="urn:microsoft.com/office/officeart/2005/8/layout/hierarchy2"/>
    <dgm:cxn modelId="{496442A7-3488-4AB6-9FAD-8A8F70860733}" type="presParOf" srcId="{44C549B9-E11A-4FB5-8C97-035519F12925}" destId="{767FDDA4-1F1A-432A-95F0-A77A9136F0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210F7-EB67-4AB0-96D4-2D8E2B122249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12600000"/>
            <a:gd name="adj2" fmla="val 16200000"/>
            <a:gd name="adj3" fmla="val 4532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E9211-B57A-4030-8963-79DCBDEA0018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9000000"/>
            <a:gd name="adj2" fmla="val 12600000"/>
            <a:gd name="adj3" fmla="val 4532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B39FD-B959-417A-9E14-2F4EB1FAEEAF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5400000"/>
            <a:gd name="adj2" fmla="val 9000000"/>
            <a:gd name="adj3" fmla="val 4532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E4EEE-6625-409A-8621-BDE0C6D4D35A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1800000"/>
            <a:gd name="adj2" fmla="val 5400000"/>
            <a:gd name="adj3" fmla="val 4532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6E4B-D8C8-452A-AC1F-ECE047F8D4EC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19800000"/>
            <a:gd name="adj2" fmla="val 1800000"/>
            <a:gd name="adj3" fmla="val 4532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12F43-9CA9-4A1E-9639-C9F7ACA8A846}">
      <dsp:nvSpPr>
        <dsp:cNvPr id="0" name=""/>
        <dsp:cNvSpPr/>
      </dsp:nvSpPr>
      <dsp:spPr>
        <a:xfrm>
          <a:off x="2958324" y="758321"/>
          <a:ext cx="5184602" cy="5184602"/>
        </a:xfrm>
        <a:prstGeom prst="blockArc">
          <a:avLst>
            <a:gd name="adj1" fmla="val 16200000"/>
            <a:gd name="adj2" fmla="val 19800000"/>
            <a:gd name="adj3" fmla="val 4532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B4605-4132-4ECC-8145-7D00AFB65C20}">
      <dsp:nvSpPr>
        <dsp:cNvPr id="0" name=""/>
        <dsp:cNvSpPr/>
      </dsp:nvSpPr>
      <dsp:spPr>
        <a:xfrm>
          <a:off x="4807125" y="2638694"/>
          <a:ext cx="1486999" cy="14238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Objectifs de l’étude</a:t>
          </a:r>
          <a:endParaRPr lang="fr-FR" sz="2100" kern="1200" noProof="0" dirty="0"/>
        </a:p>
      </dsp:txBody>
      <dsp:txXfrm>
        <a:off x="5024891" y="2847213"/>
        <a:ext cx="1051467" cy="1006818"/>
      </dsp:txXfrm>
    </dsp:sp>
    <dsp:sp modelId="{E14200C6-842B-461F-BF1D-F3C77FD0BB19}">
      <dsp:nvSpPr>
        <dsp:cNvPr id="0" name=""/>
        <dsp:cNvSpPr/>
      </dsp:nvSpPr>
      <dsp:spPr>
        <a:xfrm>
          <a:off x="4395189" y="-338377"/>
          <a:ext cx="2310872" cy="231087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/>
            <a:t>Révéler le nombre d’</a:t>
          </a:r>
          <a:r>
            <a:rPr lang="fr-FR" sz="1400" kern="1200" noProof="0" dirty="0" err="1" smtClean="0"/>
            <a:t>unites</a:t>
          </a:r>
          <a:r>
            <a:rPr lang="fr-FR" sz="1400" kern="1200" noProof="0" dirty="0" smtClean="0"/>
            <a:t> génétiques dans le bassin méditerranéen occidental et délimiter leurs limites géographiques spatiales</a:t>
          </a:r>
          <a:endParaRPr lang="fr-FR" sz="1400" kern="1200" noProof="0" dirty="0"/>
        </a:p>
      </dsp:txBody>
      <dsp:txXfrm>
        <a:off x="4733608" y="42"/>
        <a:ext cx="1634034" cy="1634034"/>
      </dsp:txXfrm>
    </dsp:sp>
    <dsp:sp modelId="{06CBAE05-D657-436E-AE51-F2DB0BE16787}">
      <dsp:nvSpPr>
        <dsp:cNvPr id="0" name=""/>
        <dsp:cNvSpPr/>
      </dsp:nvSpPr>
      <dsp:spPr>
        <a:xfrm>
          <a:off x="6589320" y="928404"/>
          <a:ext cx="2310872" cy="2310872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Déterminer l’origine des différentes populations</a:t>
          </a:r>
          <a:endParaRPr lang="fr-FR" sz="1600" kern="1200" noProof="0" dirty="0"/>
        </a:p>
      </dsp:txBody>
      <dsp:txXfrm>
        <a:off x="6927739" y="1266823"/>
        <a:ext cx="1634034" cy="1634034"/>
      </dsp:txXfrm>
    </dsp:sp>
    <dsp:sp modelId="{3EC1CBBE-5DA9-4BF4-9128-A54CCAA05A23}">
      <dsp:nvSpPr>
        <dsp:cNvPr id="0" name=""/>
        <dsp:cNvSpPr/>
      </dsp:nvSpPr>
      <dsp:spPr>
        <a:xfrm>
          <a:off x="6589320" y="3461968"/>
          <a:ext cx="2310872" cy="2310872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Estimer le niveau de diversité génétique et de différenciation au sein et entre les groupes</a:t>
          </a:r>
          <a:endParaRPr lang="fr-FR" sz="1600" kern="1200" noProof="0" dirty="0"/>
        </a:p>
      </dsp:txBody>
      <dsp:txXfrm>
        <a:off x="6927739" y="3800387"/>
        <a:ext cx="1634034" cy="1634034"/>
      </dsp:txXfrm>
    </dsp:sp>
    <dsp:sp modelId="{FDEF4965-45AE-46E5-BEE9-761529585FC3}">
      <dsp:nvSpPr>
        <dsp:cNvPr id="0" name=""/>
        <dsp:cNvSpPr/>
      </dsp:nvSpPr>
      <dsp:spPr>
        <a:xfrm>
          <a:off x="4395189" y="4728751"/>
          <a:ext cx="2310872" cy="2310872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Déduire les changements démographiques temporels dans les tailles effectives des populations</a:t>
          </a:r>
          <a:endParaRPr lang="fr-FR" sz="1600" kern="1200" noProof="0" dirty="0"/>
        </a:p>
      </dsp:txBody>
      <dsp:txXfrm>
        <a:off x="4733608" y="5067170"/>
        <a:ext cx="1634034" cy="1634034"/>
      </dsp:txXfrm>
    </dsp:sp>
    <dsp:sp modelId="{744289FB-A78E-4C76-A53A-3D90F8846457}">
      <dsp:nvSpPr>
        <dsp:cNvPr id="0" name=""/>
        <dsp:cNvSpPr/>
      </dsp:nvSpPr>
      <dsp:spPr>
        <a:xfrm>
          <a:off x="2201058" y="3461968"/>
          <a:ext cx="2310872" cy="2310872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Détecter l’intensité de l’hybridation avec la sous-espèce des Balkans résultant des lâchers illégaux</a:t>
          </a:r>
          <a:endParaRPr lang="fr-FR" sz="1600" kern="1200" noProof="0" dirty="0"/>
        </a:p>
      </dsp:txBody>
      <dsp:txXfrm>
        <a:off x="2539477" y="3800387"/>
        <a:ext cx="1634034" cy="1634034"/>
      </dsp:txXfrm>
    </dsp:sp>
    <dsp:sp modelId="{62294EE2-76E8-4E4A-A9E5-A05EECFDE632}">
      <dsp:nvSpPr>
        <dsp:cNvPr id="0" name=""/>
        <dsp:cNvSpPr/>
      </dsp:nvSpPr>
      <dsp:spPr>
        <a:xfrm>
          <a:off x="2201058" y="928404"/>
          <a:ext cx="2310872" cy="2310872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Contribuer à la définition des stratégies de gestion et de conservation mises en œuvre pour cette espèce en Europe</a:t>
          </a:r>
          <a:endParaRPr lang="fr-FR" sz="1600" kern="1200" noProof="0" dirty="0"/>
        </a:p>
      </dsp:txBody>
      <dsp:txXfrm>
        <a:off x="2539477" y="1266823"/>
        <a:ext cx="1634034" cy="1634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09143-C15B-45A8-8C58-DE3744F9984D}">
      <dsp:nvSpPr>
        <dsp:cNvPr id="0" name=""/>
        <dsp:cNvSpPr/>
      </dsp:nvSpPr>
      <dsp:spPr>
        <a:xfrm>
          <a:off x="7596" y="2700092"/>
          <a:ext cx="2053478" cy="102673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Nombre d’individus au sein de la population en danger</a:t>
          </a:r>
          <a:endParaRPr lang="fr-FR" sz="1800" kern="1200" noProof="0" dirty="0"/>
        </a:p>
      </dsp:txBody>
      <dsp:txXfrm>
        <a:off x="37668" y="2730164"/>
        <a:ext cx="1993334" cy="966595"/>
      </dsp:txXfrm>
    </dsp:sp>
    <dsp:sp modelId="{BFA4CBB4-9FFC-475C-93F4-8F2C19BEF815}">
      <dsp:nvSpPr>
        <dsp:cNvPr id="0" name=""/>
        <dsp:cNvSpPr/>
      </dsp:nvSpPr>
      <dsp:spPr>
        <a:xfrm rot="18213430">
          <a:off x="1739067" y="2599081"/>
          <a:ext cx="1440005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1440005" y="143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23070" y="2577458"/>
        <a:ext cx="72000" cy="72000"/>
      </dsp:txXfrm>
    </dsp:sp>
    <dsp:sp modelId="{CEC935D4-EDBB-4074-9D43-A82FA60FD76A}">
      <dsp:nvSpPr>
        <dsp:cNvPr id="0" name=""/>
        <dsp:cNvSpPr/>
      </dsp:nvSpPr>
      <dsp:spPr>
        <a:xfrm>
          <a:off x="2857065" y="1500085"/>
          <a:ext cx="2053478" cy="10267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Diversité génétique importante</a:t>
          </a:r>
          <a:endParaRPr lang="fr-FR" sz="1800" kern="1200" noProof="0" dirty="0"/>
        </a:p>
      </dsp:txBody>
      <dsp:txXfrm>
        <a:off x="2887137" y="1530157"/>
        <a:ext cx="1993334" cy="966595"/>
      </dsp:txXfrm>
    </dsp:sp>
    <dsp:sp modelId="{E030006C-C3BD-4C5B-B731-8C47E99521A7}">
      <dsp:nvSpPr>
        <dsp:cNvPr id="0" name=""/>
        <dsp:cNvSpPr/>
      </dsp:nvSpPr>
      <dsp:spPr>
        <a:xfrm rot="1187761">
          <a:off x="4883952" y="2151476"/>
          <a:ext cx="899977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899977" y="143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11441" y="2143355"/>
        <a:ext cx="44998" cy="44998"/>
      </dsp:txXfrm>
    </dsp:sp>
    <dsp:sp modelId="{77F4BFAB-0D7F-4000-BA6F-3D057AA69272}">
      <dsp:nvSpPr>
        <dsp:cNvPr id="0" name=""/>
        <dsp:cNvSpPr/>
      </dsp:nvSpPr>
      <dsp:spPr>
        <a:xfrm>
          <a:off x="5757337" y="1804883"/>
          <a:ext cx="2053478" cy="102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Mise en place d’un plan de </a:t>
          </a:r>
          <a:r>
            <a:rPr lang="fr-FR" sz="1300" kern="1200" noProof="0" dirty="0" smtClean="0"/>
            <a:t>conservation </a:t>
          </a:r>
          <a:r>
            <a:rPr lang="fr-FR" sz="1300" kern="1200" noProof="0" dirty="0" smtClean="0"/>
            <a:t>pour préserver la diversité génétique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>
              <a:sym typeface="Wingdings" panose="05000000000000000000" pitchFamily="2" charset="2"/>
            </a:rPr>
            <a:t> tortues insulaires</a:t>
          </a:r>
          <a:endParaRPr lang="fr-FR" sz="1300" kern="1200" noProof="0" dirty="0"/>
        </a:p>
      </dsp:txBody>
      <dsp:txXfrm>
        <a:off x="5787409" y="1834955"/>
        <a:ext cx="1993334" cy="966595"/>
      </dsp:txXfrm>
    </dsp:sp>
    <dsp:sp modelId="{FC6F2DE2-BCF2-4DB2-A129-CA2B3F4322CD}">
      <dsp:nvSpPr>
        <dsp:cNvPr id="0" name=""/>
        <dsp:cNvSpPr/>
      </dsp:nvSpPr>
      <dsp:spPr>
        <a:xfrm>
          <a:off x="7810816" y="2303875"/>
          <a:ext cx="821391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821391" y="14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200977" y="2297718"/>
        <a:ext cx="41069" cy="41069"/>
      </dsp:txXfrm>
    </dsp:sp>
    <dsp:sp modelId="{5F6ACF7D-4209-4921-A397-B1372E854DF8}">
      <dsp:nvSpPr>
        <dsp:cNvPr id="0" name=""/>
        <dsp:cNvSpPr/>
      </dsp:nvSpPr>
      <dsp:spPr>
        <a:xfrm>
          <a:off x="8632208" y="1500049"/>
          <a:ext cx="2646503" cy="163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ym typeface="Wingdings" panose="05000000000000000000" pitchFamily="2" charset="2"/>
            </a:rPr>
            <a:t> Préservation de l’environnement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ym typeface="Wingdings" panose="05000000000000000000" pitchFamily="2" charset="2"/>
            </a:rPr>
            <a:t> Réduction de l’impact des activités humaines sur le milieu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u="none" kern="1200" dirty="0" smtClean="0"/>
            <a:t>⇒ Favorisation d’une méthode de conservation </a:t>
          </a:r>
          <a:r>
            <a:rPr lang="fr-FR" sz="1400" b="1" i="0" u="none" kern="1200" dirty="0" smtClean="0"/>
            <a:t>in situ</a:t>
          </a:r>
          <a:endParaRPr lang="fr-FR" sz="1400" b="1" kern="1200" noProof="0" dirty="0"/>
        </a:p>
      </dsp:txBody>
      <dsp:txXfrm>
        <a:off x="8680137" y="1547978"/>
        <a:ext cx="2550645" cy="1540549"/>
      </dsp:txXfrm>
    </dsp:sp>
    <dsp:sp modelId="{3A0A507A-4CA3-4EC5-BB96-D4381C07ECB2}">
      <dsp:nvSpPr>
        <dsp:cNvPr id="0" name=""/>
        <dsp:cNvSpPr/>
      </dsp:nvSpPr>
      <dsp:spPr>
        <a:xfrm rot="3225381">
          <a:off x="1781500" y="3750677"/>
          <a:ext cx="1367850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1367850" y="143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431229" y="3730858"/>
        <a:ext cx="68392" cy="68392"/>
      </dsp:txXfrm>
    </dsp:sp>
    <dsp:sp modelId="{5AD06EC5-1017-4C2E-B4DB-921246828734}">
      <dsp:nvSpPr>
        <dsp:cNvPr id="0" name=""/>
        <dsp:cNvSpPr/>
      </dsp:nvSpPr>
      <dsp:spPr>
        <a:xfrm>
          <a:off x="2869776" y="3803278"/>
          <a:ext cx="2053478" cy="102673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Diversité génétique faible</a:t>
          </a:r>
          <a:endParaRPr lang="fr-FR" sz="1800" kern="1200" noProof="0" dirty="0"/>
        </a:p>
      </dsp:txBody>
      <dsp:txXfrm>
        <a:off x="2899848" y="3833350"/>
        <a:ext cx="1993334" cy="966595"/>
      </dsp:txXfrm>
    </dsp:sp>
    <dsp:sp modelId="{C7D38ACD-2454-48F1-B059-A384B16523F2}">
      <dsp:nvSpPr>
        <dsp:cNvPr id="0" name=""/>
        <dsp:cNvSpPr/>
      </dsp:nvSpPr>
      <dsp:spPr>
        <a:xfrm rot="20759937">
          <a:off x="4910486" y="4198281"/>
          <a:ext cx="859620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859620" y="143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318806" y="4191169"/>
        <a:ext cx="42981" cy="42981"/>
      </dsp:txXfrm>
    </dsp:sp>
    <dsp:sp modelId="{FDE6E423-38FB-409C-81CE-8311545481B6}">
      <dsp:nvSpPr>
        <dsp:cNvPr id="0" name=""/>
        <dsp:cNvSpPr/>
      </dsp:nvSpPr>
      <dsp:spPr>
        <a:xfrm>
          <a:off x="5757337" y="3595301"/>
          <a:ext cx="2053478" cy="1026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/>
            <a:t>Actions pour préserver la diversité génétique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0" dirty="0" smtClean="0">
              <a:sym typeface="Wingdings" panose="05000000000000000000" pitchFamily="2" charset="2"/>
            </a:rPr>
            <a:t> tortues continentales (en particulier </a:t>
          </a:r>
          <a:r>
            <a:rPr lang="fr-FR" sz="1300" kern="1200" noProof="0" dirty="0" err="1" smtClean="0">
              <a:sym typeface="Wingdings" panose="05000000000000000000" pitchFamily="2" charset="2"/>
            </a:rPr>
            <a:t>Albera</a:t>
          </a:r>
          <a:r>
            <a:rPr lang="fr-FR" sz="1300" kern="1200" noProof="0" dirty="0" smtClean="0">
              <a:sym typeface="Wingdings" panose="05000000000000000000" pitchFamily="2" charset="2"/>
            </a:rPr>
            <a:t>)</a:t>
          </a:r>
          <a:endParaRPr lang="fr-FR" sz="1300" kern="1200" noProof="0" dirty="0"/>
        </a:p>
      </dsp:txBody>
      <dsp:txXfrm>
        <a:off x="5787409" y="3625373"/>
        <a:ext cx="1993334" cy="966595"/>
      </dsp:txXfrm>
    </dsp:sp>
    <dsp:sp modelId="{2E4F83DF-CF66-4F5C-82ED-F768D702A615}">
      <dsp:nvSpPr>
        <dsp:cNvPr id="0" name=""/>
        <dsp:cNvSpPr/>
      </dsp:nvSpPr>
      <dsp:spPr>
        <a:xfrm>
          <a:off x="7810816" y="4094293"/>
          <a:ext cx="821391" cy="28756"/>
        </a:xfrm>
        <a:custGeom>
          <a:avLst/>
          <a:gdLst/>
          <a:ahLst/>
          <a:cxnLst/>
          <a:rect l="0" t="0" r="0" b="0"/>
          <a:pathLst>
            <a:path>
              <a:moveTo>
                <a:pt x="0" y="14378"/>
              </a:moveTo>
              <a:lnTo>
                <a:pt x="821391" y="143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200977" y="4088136"/>
        <a:ext cx="41069" cy="41069"/>
      </dsp:txXfrm>
    </dsp:sp>
    <dsp:sp modelId="{0325D3D6-1312-4F13-BB8C-833430E98B03}">
      <dsp:nvSpPr>
        <dsp:cNvPr id="0" name=""/>
        <dsp:cNvSpPr/>
      </dsp:nvSpPr>
      <dsp:spPr>
        <a:xfrm>
          <a:off x="8632208" y="3290467"/>
          <a:ext cx="2646503" cy="163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ym typeface="Wingdings" panose="05000000000000000000" pitchFamily="2" charset="2"/>
            </a:rPr>
            <a:t></a:t>
          </a:r>
          <a:r>
            <a:rPr lang="fr-FR" sz="1400" kern="1200" noProof="0" dirty="0" smtClean="0"/>
            <a:t> Translocation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ym typeface="Wingdings" panose="05000000000000000000" pitchFamily="2" charset="2"/>
            </a:rPr>
            <a:t> Mise en captivité d’individus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noProof="0" dirty="0" smtClean="0">
              <a:sym typeface="Wingdings" panose="05000000000000000000" pitchFamily="2" charset="2"/>
            </a:rPr>
            <a:t> Relâchements contrôlés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u="none" kern="1200" dirty="0" smtClean="0"/>
            <a:t>⇒ Favorisation d’une méthode de conservation </a:t>
          </a:r>
          <a:r>
            <a:rPr lang="fr-FR" sz="1400" b="1" i="0" u="none" kern="1200" dirty="0" smtClean="0"/>
            <a:t>ex situ</a:t>
          </a:r>
          <a:r>
            <a:rPr lang="fr-FR" sz="1400" kern="1200" noProof="0" dirty="0" smtClean="0"/>
            <a:t> </a:t>
          </a:r>
          <a:endParaRPr lang="fr-FR" sz="1400" kern="1200" noProof="0" dirty="0"/>
        </a:p>
      </dsp:txBody>
      <dsp:txXfrm>
        <a:off x="8680137" y="3338396"/>
        <a:ext cx="2550645" cy="154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572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3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6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0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57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62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83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63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5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775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86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B9AE-9B6F-45C7-AFDE-6302E67D49D4}" type="datetimeFigureOut">
              <a:rPr lang="fr-FR" smtClean="0"/>
              <a:t>14/11/2020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512A-FCCA-4EC2-A942-3FD469A67D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588942913"/>
              </p:ext>
            </p:extLst>
          </p:nvPr>
        </p:nvGraphicFramePr>
        <p:xfrm>
          <a:off x="-637903" y="156754"/>
          <a:ext cx="11101251" cy="670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0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11" y="1267780"/>
            <a:ext cx="6011177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03821831"/>
              </p:ext>
            </p:extLst>
          </p:nvPr>
        </p:nvGraphicFramePr>
        <p:xfrm>
          <a:off x="130629" y="209006"/>
          <a:ext cx="11286308" cy="642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017520" y="2914636"/>
            <a:ext cx="194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6"/>
                </a:solidFill>
              </a:rPr>
              <a:t>Microévolution : modifications au cours des générations des fréquences des allèles dans les populations</a:t>
            </a:r>
            <a:endParaRPr lang="fr-FR" sz="1200" dirty="0">
              <a:solidFill>
                <a:schemeClr val="accent6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02583" y="1110343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69101" y="3090747"/>
            <a:ext cx="2108200" cy="66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2"/>
                </a:solidFill>
              </a:rPr>
              <a:t>Biologie de la conservation : préservation d’une population et de son habitat naturel</a:t>
            </a:r>
            <a:endParaRPr lang="fr-F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t="20579" b="21764"/>
          <a:stretch/>
        </p:blipFill>
        <p:spPr>
          <a:xfrm>
            <a:off x="417084" y="1536700"/>
            <a:ext cx="11357832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45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193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7</cp:revision>
  <dcterms:created xsi:type="dcterms:W3CDTF">2020-11-14T14:02:02Z</dcterms:created>
  <dcterms:modified xsi:type="dcterms:W3CDTF">2020-11-14T16:21:57Z</dcterms:modified>
</cp:coreProperties>
</file>