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microsoft.com/office/2007/relationships/media" Target="../media/media12.mp4"/><Relationship Id="rId4" Type="http://schemas.openxmlformats.org/officeDocument/2006/relationships/video" Target="../media/media12.mp4"/><Relationship Id="rId5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microsoft.com/office/2007/relationships/media" Target="../media/media13.mp4"/><Relationship Id="rId4" Type="http://schemas.openxmlformats.org/officeDocument/2006/relationships/video" Target="../media/media13.mp4"/><Relationship Id="rId5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microsoft.com/office/2007/relationships/media" Target="../media/media14.mp4"/><Relationship Id="rId4" Type="http://schemas.openxmlformats.org/officeDocument/2006/relationships/video" Target="../media/media14.mp4"/><Relationship Id="rId5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microsoft.com/office/2007/relationships/media" Target="../media/media15.mp4"/><Relationship Id="rId4" Type="http://schemas.openxmlformats.org/officeDocument/2006/relationships/video" Target="../media/media15.mp4"/><Relationship Id="rId5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microsoft.com/office/2007/relationships/media" Target="../media/media16.mp4"/><Relationship Id="rId4" Type="http://schemas.openxmlformats.org/officeDocument/2006/relationships/video" Target="../media/media16.mp4"/><Relationship Id="rId5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microsoft.com/office/2007/relationships/media" Target="../media/media17.mp4"/><Relationship Id="rId4" Type="http://schemas.openxmlformats.org/officeDocument/2006/relationships/video" Target="../media/media17.mp4"/><Relationship Id="rId5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microsoft.com/office/2007/relationships/media" Target="../media/media18.mp4"/><Relationship Id="rId4" Type="http://schemas.openxmlformats.org/officeDocument/2006/relationships/video" Target="../media/media18.mp4"/><Relationship Id="rId5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microsoft.com/office/2007/relationships/media" Target="../media/media19.mp4"/><Relationship Id="rId4" Type="http://schemas.openxmlformats.org/officeDocument/2006/relationships/video" Target="../media/media19.mp4"/><Relationship Id="rId5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microsoft.com/office/2007/relationships/media" Target="../media/media20.mp4"/><Relationship Id="rId4" Type="http://schemas.openxmlformats.org/officeDocument/2006/relationships/video" Target="../media/media20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4.png"/><Relationship Id="rId6" Type="http://schemas.microsoft.com/office/2007/relationships/media" Target="../media/media6.mp4"/><Relationship Id="rId7" Type="http://schemas.openxmlformats.org/officeDocument/2006/relationships/video" Target="../media/media6.mp4"/><Relationship Id="rId8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6.png"/><Relationship Id="rId6" Type="http://schemas.microsoft.com/office/2007/relationships/media" Target="../media/media8.mp4"/><Relationship Id="rId7" Type="http://schemas.openxmlformats.org/officeDocument/2006/relationships/video" Target="../media/media8.mp4"/><Relationship Id="rId8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10.mp4"/><Relationship Id="rId4" Type="http://schemas.openxmlformats.org/officeDocument/2006/relationships/video" Target="../media/media10.mp4"/><Relationship Id="rId5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microsoft.com/office/2007/relationships/media" Target="../media/media11.mp4"/><Relationship Id="rId4" Type="http://schemas.openxmlformats.org/officeDocument/2006/relationships/video" Target="../media/media11.mp4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431653396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058548180_56111771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605373372_61960688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61246473_28936530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13700294_194258943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47288125_75375251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852586544_140764198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96089475_64017869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079661351_356307342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873162817_8458364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437549814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83273872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18158393_37808248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307075908_8448590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978822385_416114563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417518097_6377485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204484196_3897920503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360432911_366232429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019095079_30823657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606070520_401979456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