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microsoft.com/office/2007/relationships/media" Target="../media/media12.mp4"/><Relationship Id="rId4" Type="http://schemas.openxmlformats.org/officeDocument/2006/relationships/video" Target="../media/media12.mp4"/><Relationship Id="rId5" Type="http://schemas.openxmlformats.org/officeDocument/2006/relationships/image" Target="../media/image1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microsoft.com/office/2007/relationships/media" Target="../media/media13.mp4"/><Relationship Id="rId4" Type="http://schemas.openxmlformats.org/officeDocument/2006/relationships/video" Target="../media/media13.mp4"/><Relationship Id="rId5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microsoft.com/office/2007/relationships/media" Target="../media/media14.mp4"/><Relationship Id="rId4" Type="http://schemas.openxmlformats.org/officeDocument/2006/relationships/video" Target="../media/media14.mp4"/><Relationship Id="rId5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microsoft.com/office/2007/relationships/media" Target="../media/media4.mp4"/><Relationship Id="rId4" Type="http://schemas.openxmlformats.org/officeDocument/2006/relationships/video" Target="../media/media4.mp4"/><Relationship Id="rId5" Type="http://schemas.openxmlformats.org/officeDocument/2006/relationships/image" Target="../media/image4.png"/><Relationship Id="rId6" Type="http://schemas.microsoft.com/office/2007/relationships/media" Target="../media/media5.mp4"/><Relationship Id="rId7" Type="http://schemas.openxmlformats.org/officeDocument/2006/relationships/video" Target="../media/media5.mp4"/><Relationship Id="rId8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microsoft.com/office/2007/relationships/media" Target="../media/media6.mp4"/><Relationship Id="rId4" Type="http://schemas.openxmlformats.org/officeDocument/2006/relationships/video" Target="../media/media6.mp4"/><Relationship Id="rId5" Type="http://schemas.openxmlformats.org/officeDocument/2006/relationships/image" Target="../media/image6.png"/><Relationship Id="rId6" Type="http://schemas.microsoft.com/office/2007/relationships/media" Target="../media/media7.mp4"/><Relationship Id="rId7" Type="http://schemas.openxmlformats.org/officeDocument/2006/relationships/video" Target="../media/media7.mp4"/><Relationship Id="rId8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microsoft.com/office/2007/relationships/media" Target="../media/media8.mp4"/><Relationship Id="rId4" Type="http://schemas.openxmlformats.org/officeDocument/2006/relationships/video" Target="../media/media8.mp4"/><Relationship Id="rId5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microsoft.com/office/2007/relationships/media" Target="../media/media9.mp4"/><Relationship Id="rId4" Type="http://schemas.openxmlformats.org/officeDocument/2006/relationships/video" Target="../media/media9.mp4"/><Relationship Id="rId5" Type="http://schemas.openxmlformats.org/officeDocument/2006/relationships/image" Target="../media/image9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microsoft.com/office/2007/relationships/media" Target="../media/media10.mp4"/><Relationship Id="rId4" Type="http://schemas.openxmlformats.org/officeDocument/2006/relationships/video" Target="../media/media10.mp4"/><Relationship Id="rId5" Type="http://schemas.openxmlformats.org/officeDocument/2006/relationships/image" Target="../media/image10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microsoft.com/office/2007/relationships/media" Target="../media/media11.mp4"/><Relationship Id="rId4" Type="http://schemas.openxmlformats.org/officeDocument/2006/relationships/video" Target="../media/media11.mp4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2431653396_22313245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313413015_320747749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869745574_215174000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34920514_179908741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4054758803_412634345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18158393_3780824801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307075908_844859006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1978822385_4161145631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417518097_63774859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1204484196_3897920503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360432911_366232429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019095079_308236573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606070520_401979456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801405686_561117714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