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9"/>
    <p:sldId id="258" r:id="rId10"/>
    <p:sldId id="259" r:id="rId11"/>
    <p:sldId id="260" r:id="rId12"/>
    <p:sldId id="261" r:id="rId13"/>
  </p:sldIdLst>
  <p:sldSz cx="18288000" cy="10287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notesMaster" Target="notesMasters/notesMaster1.xml"/><Relationship Id="rId9" Type="http://schemas.openxmlformats.org/officeDocument/2006/relationships/slide" Target="slides/slide2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dk1" tx1="lt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microsoft.com/office/2007/relationships/media" Target="../media/media1.mp4"/><Relationship Id="rId4" Type="http://schemas.openxmlformats.org/officeDocument/2006/relationships/video" Target="../media/media1.mp4"/><Relationship Id="rId5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microsoft.com/office/2007/relationships/media" Target="../media/media2.mp4"/><Relationship Id="rId4" Type="http://schemas.openxmlformats.org/officeDocument/2006/relationships/video" Target="../media/media2.mp4"/><Relationship Id="rId5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microsoft.com/office/2007/relationships/media" Target="../media/media3.mp4"/><Relationship Id="rId4" Type="http://schemas.openxmlformats.org/officeDocument/2006/relationships/video" Target="../media/media3.mp4"/><Relationship Id="rId5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microsoft.com/office/2007/relationships/media" Target="../media/media4.mp4"/><Relationship Id="rId4" Type="http://schemas.openxmlformats.org/officeDocument/2006/relationships/video" Target="../media/media4.mp4"/><Relationship Id="rId5" Type="http://schemas.openxmlformats.org/officeDocument/2006/relationships/image" Target="../media/image4.png"/><Relationship Id="rId6" Type="http://schemas.microsoft.com/office/2007/relationships/media" Target="../media/media5.mp4"/><Relationship Id="rId7" Type="http://schemas.openxmlformats.org/officeDocument/2006/relationships/video" Target="../media/media5.mp4"/><Relationship Id="rId8" Type="http://schemas.openxmlformats.org/officeDocument/2006/relationships/image" Target="../media/image5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microsoft.com/office/2007/relationships/media" Target="../media/media6.mp4"/><Relationship Id="rId4" Type="http://schemas.openxmlformats.org/officeDocument/2006/relationships/video" Target="../media/media6.mp4"/><Relationship Id="rId5" Type="http://schemas.openxmlformats.org/officeDocument/2006/relationships/image" Target="../media/image6.png"/><Relationship Id="rId6" Type="http://schemas.microsoft.com/office/2007/relationships/media" Target="../media/media7.mp4"/><Relationship Id="rId7" Type="http://schemas.openxmlformats.org/officeDocument/2006/relationships/video" Target="../media/media7.mp4"/><Relationship Id="rId8" Type="http://schemas.openxmlformats.org/officeDocument/2006/relationships/image" Target="../media/image7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microsoft.com/office/2007/relationships/media" Target="../media/media8.mp4"/><Relationship Id="rId4" Type="http://schemas.openxmlformats.org/officeDocument/2006/relationships/video" Target="../media/media8.mp4"/><Relationship Id="rId5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450974505_2601856280_223132457.mp4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0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34786186_1672841892_4126343452.mp4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0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34786186_3211008411_3751238116.mp4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0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34786186_1420726102_4152153373.mp4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34786186_1492757240_2486132252.mp4">
            <a:hlinkClick r:id="" action="ppaction://media"/>
          </p:cNvPr>
          <p:cNvPicPr>
            <a:picLocks noChangeAspect="1"/>
          </p:cNvPicPr>
          <p:nvPr>
            <a:videoFile r:link="rId7"/>
            <p:extLst>
              <p:ext uri="{DAA4B4D4-6D71-4841-9C94-3DE7FCFB9230}">
                <p14:media xmlns:p14="http://schemas.microsoft.com/office/powerpoint/2010/main" r:embed="rId6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cmd type="call" cmd="stop"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20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video>
              <p:cMediaNode vol="80000">
                <p:cTn id="21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34786186_2696675387_3773411577.mp4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34786186_1118075671_21488921.mp4">
            <a:hlinkClick r:id="" action="ppaction://media"/>
          </p:cNvPr>
          <p:cNvPicPr>
            <a:picLocks noChangeAspect="1"/>
          </p:cNvPicPr>
          <p:nvPr>
            <a:videoFile r:link="rId7"/>
            <p:extLst>
              <p:ext uri="{DAA4B4D4-6D71-4841-9C94-3DE7FCFB9230}">
                <p14:media xmlns:p14="http://schemas.microsoft.com/office/powerpoint/2010/main" r:embed="rId6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cmd type="call" cmd="stop"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20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video>
              <p:cMediaNode vol="80000">
                <p:cTn id="21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34786186_2280684391_700406015.mp4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0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A MANIM-PPTX Presentation</dc:description>
  <cp:lastModifiedBy>MANIM-PPTX</cp:lastModifiedBy>
  <cp:revision>1</cp:revision>
  <dcterms:created xsi:type="dcterms:W3CDTF">2013-01-27T09:14:16Z</dcterms:created>
  <dcterms:modified xsi:type="dcterms:W3CDTF">2013-01-27T09:15:58Z</dcterms:modified>
  <cp:category/>
</cp:coreProperties>
</file>