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256" y="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0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2.mp4"/><Relationship Id="rId1" Type="http://schemas.microsoft.com/office/2007/relationships/media" Target="../media/media12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3.mp4"/><Relationship Id="rId1" Type="http://schemas.microsoft.com/office/2007/relationships/media" Target="../media/media13.mp4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4.mp4"/><Relationship Id="rId1" Type="http://schemas.microsoft.com/office/2007/relationships/media" Target="../media/media14.mp4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5.mp4"/><Relationship Id="rId1" Type="http://schemas.microsoft.com/office/2007/relationships/media" Target="../media/media15.mp4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6.mp4"/><Relationship Id="rId1" Type="http://schemas.microsoft.com/office/2007/relationships/media" Target="../media/media16.mp4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7.mp4"/><Relationship Id="rId1" Type="http://schemas.microsoft.com/office/2007/relationships/media" Target="../media/media17.mp4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8.mp4"/><Relationship Id="rId1" Type="http://schemas.microsoft.com/office/2007/relationships/media" Target="../media/media18.mp4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9.mp4"/><Relationship Id="rId1" Type="http://schemas.microsoft.com/office/2007/relationships/media" Target="../media/media19.mp4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0.mp4"/><Relationship Id="rId1" Type="http://schemas.microsoft.com/office/2007/relationships/media" Target="../media/media20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jpe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6.mp4"/><Relationship Id="rId7" Type="http://schemas.openxmlformats.org/officeDocument/2006/relationships/image" Target="../media/image6.png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6.mp4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8.mp4"/><Relationship Id="rId7" Type="http://schemas.openxmlformats.org/officeDocument/2006/relationships/image" Target="../media/image8.png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8.mp4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0.mp4"/><Relationship Id="rId1" Type="http://schemas.microsoft.com/office/2007/relationships/media" Target="../media/media10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1.mp4"/><Relationship Id="rId1" Type="http://schemas.microsoft.com/office/2007/relationships/media" Target="../media/media11.mp4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50974505_2431653396_223132457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4786186_3058548180_561117714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4786186_3605373372_619606884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4786186_461246473_28936530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4786186_1113700294_1942589434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4786186_447288125_75375251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4786186_3852586544_140764198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4786186_396089475_640178694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4786186_3079661351_356307342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4786186_1873162817_84583644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4786186_1437549814_412634345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4786186_1832738720_223132457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B5786F-BD1B-FC62-C9CC-B30988104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329" y="1540041"/>
            <a:ext cx="4718892" cy="7084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7389F2-DAEE-1026-E8DD-971F874EEA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4653" y="1683399"/>
            <a:ext cx="4320735" cy="6920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4786186_318158393_378082480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4786186_1307075908_844859006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34786186_1978822385_4161145631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4786186_417518097_637748599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34786186_1204484196_3897920503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4786186_3360432911_3662324290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4786186_1019095079_3082365739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4786186_606070520_4019794568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Custom</PresentationFormat>
  <Paragraphs>0</Paragraphs>
  <Slides>18</Slides>
  <Notes>18</Notes>
  <HiddenSlides>0</HiddenSlides>
  <MMClips>20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A MANIM-PPTX Presentation</dc:description>
  <cp:lastModifiedBy>Jonah Lefkoff</cp:lastModifiedBy>
  <cp:revision>2</cp:revision>
  <dcterms:created xsi:type="dcterms:W3CDTF">2013-01-27T09:14:16Z</dcterms:created>
  <dcterms:modified xsi:type="dcterms:W3CDTF">2022-04-27T17:25:13Z</dcterms:modified>
  <cp:category/>
</cp:coreProperties>
</file>