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544407737_17886429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532883976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513268272_231988690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853876462_231988690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