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601856280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672841892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557261270_378082480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565420408_8576143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759373122_2952370864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400270203_206336124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