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microsoft.com/office/2007/relationships/media" Target="../media/media10.mp4"/><Relationship Id="rId4" Type="http://schemas.openxmlformats.org/officeDocument/2006/relationships/video" Target="../media/media10.mp4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601856280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672841892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211008411_378082480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420726102_8448590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492757240_416114563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696675387_63774859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456082085_3897920503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473993837_366232429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564100386_308236573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12571192_4019794568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