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microsoft.com/office/2007/relationships/media" Target="../media/media4.mp4"/><Relationship Id="rId4" Type="http://schemas.openxmlformats.org/officeDocument/2006/relationships/video" Target="../media/media4.mp4"/><Relationship Id="rId5" Type="http://schemas.openxmlformats.org/officeDocument/2006/relationships/image" Target="../media/image4.png"/><Relationship Id="rId6" Type="http://schemas.microsoft.com/office/2007/relationships/media" Target="../media/media5.mp4"/><Relationship Id="rId7" Type="http://schemas.openxmlformats.org/officeDocument/2006/relationships/video" Target="../media/media5.mp4"/><Relationship Id="rId8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microsoft.com/office/2007/relationships/media" Target="../media/media6.mp4"/><Relationship Id="rId4" Type="http://schemas.openxmlformats.org/officeDocument/2006/relationships/video" Target="../media/media6.mp4"/><Relationship Id="rId5" Type="http://schemas.openxmlformats.org/officeDocument/2006/relationships/image" Target="../media/image6.png"/><Relationship Id="rId6" Type="http://schemas.microsoft.com/office/2007/relationships/media" Target="../media/media7.mp4"/><Relationship Id="rId7" Type="http://schemas.openxmlformats.org/officeDocument/2006/relationships/video" Target="../media/media7.mp4"/><Relationship Id="rId8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microsoft.com/office/2007/relationships/media" Target="../media/media8.mp4"/><Relationship Id="rId4" Type="http://schemas.openxmlformats.org/officeDocument/2006/relationships/video" Target="../media/media8.mp4"/><Relationship Id="rId5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microsoft.com/office/2007/relationships/media" Target="../media/media9.mp4"/><Relationship Id="rId4" Type="http://schemas.openxmlformats.org/officeDocument/2006/relationships/video" Target="../media/media9.mp4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2601856280_2231324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672841892_4126343452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11008411_3780824801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1420726102_844859006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92757240_4161145631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696675387_63774859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34786186_1456082085_3897920503.mp4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2473993837_3662324290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564100386_3082365739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