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620000" cx="10160000"/>
  <p:notesSz cx="7620000" cy="10160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64300" y="2418275"/>
            <a:ext cx="8507575" cy="160724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- Practical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541625" y="4538475"/>
            <a:ext cx="7710300" cy="1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898989"/>
                </a:solidFill>
              </a:rPr>
              <a:t>Lab 1</a:t>
            </a:r>
            <a:r>
              <a:rPr lang="en-US" sz="355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. Workspaces and Interfaces</a:t>
            </a:r>
          </a:p>
          <a:p>
            <a:pPr indent="0" marL="0" marR="0" algn="ctr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create a new package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10300" y="2134300"/>
            <a:ext cx="4522950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the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project, create a new package, also called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25" y="2127225"/>
            <a:ext cx="3852325" cy="38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Create an Interface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-US" sz="355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package, create a new interface, called </a:t>
            </a:r>
            <a:r>
              <a:rPr b="1" lang="en-US" sz="355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HelloWorldInterface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Right-click on algorithms Package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/>
              <a:t>Select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–&gt; Interface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71625" y="135800"/>
            <a:ext cx="9777575" cy="1159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Specifying a method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10300" y="2134300"/>
            <a:ext cx="88444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shall specify a method </a:t>
            </a:r>
            <a:r>
              <a:rPr b="1" lang="en-US" sz="311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display()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Interface. 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*Recall* interfaces only identify methods, and do NOT implement them (a WHAT operation)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 following line to your interface, so that it resembles: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0" y="5725575"/>
            <a:ext cx="4900074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622900" y="5790825"/>
            <a:ext cx="4752249" cy="10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5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HelloWorldInterface {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5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display();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10300" y="356300"/>
            <a:ext cx="9015574" cy="1787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Implementing the Interface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10300" y="1829150"/>
            <a:ext cx="4762850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 will create a class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implements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HelloWorldInterface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algorithms package, create a new class called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(do not press OK)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Interfaces box on the class creation dialogue, add the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HelloWorldInterface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OK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00" y="2031975"/>
            <a:ext cx="3592649" cy="45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71625" y="135800"/>
            <a:ext cx="9777575" cy="1159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Implementing the Interface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600" y="1727175"/>
            <a:ext cx="9003225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see that Eclipse will generate interface methods for you 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String data attribute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HelloWorld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default constructor that initialises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“Hello World!”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display()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so that it prints “Hello World” to the screen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075" y="5200125"/>
            <a:ext cx="6424075" cy="22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256012" y="5200125"/>
            <a:ext cx="6124199" cy="2092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HelloWorldInterface {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US" sz="1333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HelloWorld(){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33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display() {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i="1" lang="en-US" sz="1333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n-US" sz="1333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71625" y="135800"/>
            <a:ext cx="9777575" cy="1159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Testing the Interface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78337" y="1376675"/>
            <a:ext cx="90033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 will create a JUnit test, to test the Interface/Implementation.</a:t>
            </a:r>
          </a:p>
          <a:p>
            <a:pPr indent="-220133" lvl="0" marL="38100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package, create a new JUnit test by </a:t>
            </a:r>
            <a:r>
              <a:rPr lang="en-US" sz="2666"/>
              <a:t>selecting File-&gt;New-&gt;JUnit Test and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</a:t>
            </a:r>
            <a:r>
              <a:rPr lang="en-US" sz="2666"/>
              <a:t>l 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HelloWorldTest</a:t>
            </a:r>
            <a:r>
              <a:rPr lang="en-US" sz="2666">
                <a:solidFill>
                  <a:srgbClr val="0000FF"/>
                </a:solidFill>
              </a:rPr>
              <a:t>.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/>
              <a:t>Modify HelloWorldTest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/>
              <a:t>to perform the following test (I have not included the JUnit import statements)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5079975"/>
            <a:ext cx="6265324" cy="19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301875" y="5141725"/>
            <a:ext cx="6112200" cy="24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</a:rPr>
              <a:t>public class HelloWorldTest {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@Test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public void testHello() {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	HelloWorldInterface hw = new HelloWorld();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	assertTrue(hw!=null);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	hw.display();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	}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rPr b="1" lang="en-US" sz="1333">
                <a:solidFill>
                  <a:srgbClr val="7F0055"/>
                </a:solidFill>
              </a:rPr>
              <a:t>}</a:t>
            </a:r>
          </a:p>
          <a:p>
            <a:pPr indent="0" lvl="0" marL="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33">
              <a:solidFill>
                <a:srgbClr val="7F0055"/>
              </a:solidFill>
            </a:endParaRP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33">
              <a:solidFill>
                <a:srgbClr val="7F005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Running the JUnit test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22650" y="1781525"/>
            <a:ext cx="9015574" cy="50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 will run HelloWorldTest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click on HelloWorldTest</a:t>
            </a:r>
          </a:p>
          <a:p>
            <a:pPr indent="-227188" lvl="1" marL="762000" marR="0" algn="l">
              <a:lnSpc>
                <a:spcPct val="120089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– JUnit Test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100" y="3462425"/>
            <a:ext cx="6038850" cy="38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71625" y="135800"/>
            <a:ext cx="9777575" cy="1159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Creating a Client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10300" y="2134300"/>
            <a:ext cx="8523450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algorithms, create a new class called </a:t>
            </a:r>
            <a:r>
              <a:rPr lang="en-US" sz="311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HelloWorldClient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main function to HelloWorldClient, such that it resembles: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4582575"/>
            <a:ext cx="561975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141350" y="4644300"/>
            <a:ext cx="5471924" cy="17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algorithms;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HelloWorldClient {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args) {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HelloWorldInterface hw = </a:t>
            </a:r>
            <a:r>
              <a:rPr b="1" lang="en-US" sz="1333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HelloWorld();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hw.display();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Running the Client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HelloWorldClient as a Java Application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Right-click on HelloWorldClient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as -&gt; Java Application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see “Hello World!” displayed in the Eclipse console.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Congratulations! You have now successfully: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your workspace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an Interface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that interface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JUnit tests for interface/implementation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 client that uses the interface/implementation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workspaces in Eclipse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Java Interfaces paradigm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an Interface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Interface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Interface/Implementation in a Client Object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Workspaces in Eclipse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311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workspace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logical collection of projects.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workspace is a directory on your hard drive where Eclipse stores the projects that you define to it.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specify this directory name to Eclipse, Eclipse will create some files within this directory to manage the projects.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becomes the standard location for your Eclipse 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Workspaces in Eclipse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62325" y="1725125"/>
            <a:ext cx="9015599" cy="5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191911" lvl="0" marL="381000" marR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this startup screen, Eclipse prompts you for the location of the workspace.</a:t>
            </a:r>
          </a:p>
          <a:p>
            <a:pPr indent="-191911" lvl="0" marL="38100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directory on a USB drive or a network share and use this as your workspace for ALL subsequent Algorithms work</a:t>
            </a: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911" lvl="0" marL="38100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Arial"/>
              <a:buChar char="●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illustrative purpose, the directory </a:t>
            </a:r>
            <a: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H:\eclipse_workspace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used. Substitute in your own specific workspace path when necessary</a:t>
            </a:r>
          </a:p>
          <a:p>
            <a:pPr indent="0" marL="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825" y="3452650"/>
            <a:ext cx="3445199" cy="16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Workspaces in Eclipse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recommendation is made: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directory just for the workspace outside of the Eclipse install directory, on a persistent and portable location</a:t>
            </a:r>
          </a:p>
          <a:p>
            <a:pPr indent="-177800" lvl="2" marL="1143000" marR="0" algn="l">
              <a:lnSpc>
                <a:spcPct val="120138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H:\eclipse_workspace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that directory as your one and only workspace to manage most of your projects. 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that directory each time you startup Eclipse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using Eclipse on your own laptop, set this as the default (option available on startup)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Workspace in Eclipse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1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NOTE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all subsequent labs, it is assumed that: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using the same workspace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previous labs have been completed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supplementary libraries are available (you will be informed when these are needed)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code is working correctly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difficulty with this, please inform me immediately</a:t>
            </a:r>
          </a:p>
          <a:p>
            <a:pPr indent="-50800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 component that contains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constants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Signatures for public methods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 that describe them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 like a class definition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word </a:t>
            </a:r>
            <a:r>
              <a:rPr b="1"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b="1"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interface someClass</a:t>
            </a:r>
            <a:b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int someMethod();</a:t>
            </a:r>
            <a:b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Paradigm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73150" cy="51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941900" y="5460975"/>
            <a:ext cx="8983825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1-15 The files for an interface, a class that implements the interface, and the client.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Eclipse: Create a new project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Eclipse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your workspace to your persistent area (memory stick, network drive)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Wherever you created your workspace last time!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Project called </a:t>
            </a:r>
            <a:r>
              <a:rPr lang="en-US" sz="355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- &gt;New -&gt; Project -&gt; Java Project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