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l.dropboxusercontent.com/u/18678304/algorithms/labs/lab2/BuggyStringReverse.jav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eclipse.org/resources/resource.php?id=50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.dropboxusercontent.com/u/18678304/algorithms/labs/lab2/SampleProgram.jav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Lab 2  - Eclipse and Debugging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4. Break Points Window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Use the breakpoint window to disable the second break point in innerloop(..) by unchecking the option.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>
              <a:spcBef>
                <a:spcPts val="0"/>
              </a:spcBef>
              <a:buFont typeface="Verdana"/>
              <a:buChar char="●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Now resume the program again. You should now notice this checkpoint is ignored.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75" y="3232150"/>
            <a:ext cx="41243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5. Stepping through code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 may want more control over the execution of a program to really understand what’s going on in the code.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Terminate your program if it is still running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Re-activate the breakpoint in the innerloop() method and run the program in Debug mode again.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When the program suspends at the first break point, find the following buttons: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25" y="6112300"/>
            <a:ext cx="1562724" cy="5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43"/>
            <a:ext cx="8229600" cy="54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5. Stepping through the code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94515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Find the </a:t>
            </a:r>
            <a:r>
              <a:rPr b="1" lang="en-GB"/>
              <a:t>Step Over</a:t>
            </a:r>
            <a:r>
              <a:rPr lang="en-GB"/>
              <a:t> button (using tool tip text) and click it to step though the code on line at a time.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try this out by stepping over the innerloop() method call.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Find the </a:t>
            </a:r>
            <a:r>
              <a:rPr b="1" lang="en-GB"/>
              <a:t>Step Into</a:t>
            </a:r>
            <a:r>
              <a:rPr lang="en-GB"/>
              <a:t> button and use it to step through code. Step into will also go “into” any method calls.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try this out by stepping into the innerloop() method call.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Finally, the </a:t>
            </a:r>
            <a:r>
              <a:rPr b="1" lang="en-GB"/>
              <a:t>Step Return</a:t>
            </a:r>
            <a:r>
              <a:rPr lang="en-GB"/>
              <a:t> allows you to return from a method call and suspends where the method returns.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-GB"/>
              <a:t>try this out by returning from the innerloop() method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275" y="274650"/>
            <a:ext cx="1562724" cy="5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6. Variables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Verdana"/>
              <a:buChar char="●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As before, run the program in debug mode and use Step Over to bring execution to the innerloop(...) method call.</a:t>
            </a:r>
          </a:p>
          <a:p>
            <a:pPr indent="-228600" lvl="0" marL="457200">
              <a:spcBef>
                <a:spcPts val="0"/>
              </a:spcBef>
              <a:buFont typeface="Verdana"/>
              <a:buChar char="●"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Move the mouse pointer over one of the variables. It’s current value will be shown in a pop-up window(see next slide)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825" y="5200650"/>
            <a:ext cx="39147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6. Variables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Also, current variable values are shown in the </a:t>
            </a:r>
            <a:r>
              <a:rPr b="1" i="1" lang="en-GB"/>
              <a:t>variables window</a:t>
            </a:r>
            <a:r>
              <a:rPr lang="en-GB"/>
              <a:t> in the top right of the Debug perspective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Step into the </a:t>
            </a:r>
            <a:r>
              <a:rPr i="1" lang="en-GB"/>
              <a:t>innerloop()</a:t>
            </a:r>
            <a:r>
              <a:rPr lang="en-GB"/>
              <a:t> method and monitor the changes to </a:t>
            </a:r>
            <a:r>
              <a:rPr i="1" lang="en-GB"/>
              <a:t>i</a:t>
            </a:r>
            <a:r>
              <a:rPr lang="en-GB"/>
              <a:t> and</a:t>
            </a:r>
            <a:r>
              <a:rPr i="1" lang="en-GB"/>
              <a:t> j</a:t>
            </a:r>
            <a:r>
              <a:rPr lang="en-GB"/>
              <a:t> as you step through the code 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650" y="4425950"/>
            <a:ext cx="64198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7. Debug a program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Finally, get the java class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/>
              <a:t> and include it in Lab2. The program takes a string as input and reverses it (i.e. “banana” should return “ananab”). However it does not work. </a:t>
            </a:r>
            <a:br>
              <a:rPr lang="en-GB"/>
            </a:br>
            <a:r>
              <a:rPr lang="en-GB"/>
              <a:t>Confirm this by running it in Eclipse. Then use the debugger to find the problem and fix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solution will be released next week...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8. The End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Congrats. You now know how to: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Use the debugger perspective in Eclipse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Step through code in a java program.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Monitor variable values in a java program.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Set breakpoints in a java program.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a more in depth tutorial, check out this link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http://www.eclipse.org/resources/resource.php?id=503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Objectives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Open the Debug Perspective in Eclipse.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Suspend, Resume and Terminate a Java Program.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Set Break Points.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Step through code.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View variable values.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1. Get the Sample Program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Create a new project called </a:t>
            </a:r>
            <a:r>
              <a:rPr b="1" lang="en-GB"/>
              <a:t>Lab2.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Put the following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sample program</a:t>
            </a:r>
            <a:r>
              <a:rPr lang="en-GB"/>
              <a:t> into the Lab2 source folder.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The Sample Program uses the class and interface you created in the previous lab. To include them on your build path, right-click on </a:t>
            </a:r>
            <a:r>
              <a:rPr b="1" lang="en-GB"/>
              <a:t>Lab2</a:t>
            </a:r>
            <a:r>
              <a:rPr lang="en-GB"/>
              <a:t> in the Package Explorer and select </a:t>
            </a:r>
            <a:r>
              <a:rPr b="1" lang="en-GB"/>
              <a:t>Build Path -&gt; Configure Build Path.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3508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1. Get the Sample Program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Select the Project tab and add Lab1 as shown below. Now your code should compile correctly.(you need to have Lab1 complete)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87" y="3172550"/>
            <a:ext cx="6354824" cy="35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2. The Debug Perspective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Switch to the debug perspective by clicking on the       icon in the top-right corner of the Eclipse window.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Select Debug from the list of perspectives.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925" y="2215075"/>
            <a:ext cx="470625" cy="4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50" y="3559600"/>
            <a:ext cx="4288424" cy="32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3. Suspending, Resuming and Terminating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Return to the Java perspective and open </a:t>
            </a:r>
            <a:r>
              <a:rPr b="1" lang="en-GB"/>
              <a:t>SampleProgram.java</a:t>
            </a:r>
            <a:r>
              <a:rPr lang="en-GB"/>
              <a:t> in the program editor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Select </a:t>
            </a:r>
            <a:r>
              <a:rPr b="1" i="1" lang="en-GB"/>
              <a:t>Run-&gt;Debug as-&gt;Java Application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You should see the program printing to the console: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162" y="3782725"/>
            <a:ext cx="5222925" cy="27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3. Suspending, Resuming and Terminating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While the program is running, switch to the Debug Perspective.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Find the Resume, Suspend and Terminate button in the toolbar.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Click on Suspend (the yellow vertical lines) and Resume (yellow bar and green triangle) to suspend and resume program execution. Observe what happens.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Finally, click the Terminate button(red square) to stop execution.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900" y="3136900"/>
            <a:ext cx="8001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4. Break Points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You can use </a:t>
            </a:r>
            <a:r>
              <a:rPr b="1" lang="en-GB"/>
              <a:t>break points</a:t>
            </a:r>
            <a:r>
              <a:rPr lang="en-GB"/>
              <a:t> to suspend execution at a particular line in your code.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Set a break point by double clicking in the grey bar beside the first call to System.out.println as shown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Run the program in Debug as before. Execution will automatically suspend just before the breakpoint you have set.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12" y="4010025"/>
            <a:ext cx="50387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50" y="5851525"/>
            <a:ext cx="50482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4. Break Points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Put another break point somewhere in the innerloop(...) method and click on the Resume button.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You will notice execution now stops at every iteration in the innerloop(...) method.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You should also notice the Variables and Break window in the top right corner of the Debug Perspective: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4772025"/>
            <a:ext cx="43624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