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/java/stdlib/stdlib-package.ja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s4.cs.princeton.edu/10fundamental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Data Abstraction and APIs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Frank Walsh	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Todays Lecture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Abstract Data Types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Application Program Interface(API)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Implementing an API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Consuming an API (writing an API client)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Useful APIs for this module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 Abstraction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9668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A data type is a set of values and a set of operations on those values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primitives(e.g. int)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GB"/>
              <a:t>value (2</a:t>
            </a:r>
            <a:r>
              <a:rPr lang="en-GB" baseline="30000"/>
              <a:t>31</a:t>
            </a:r>
            <a:r>
              <a:rPr lang="en-GB"/>
              <a:t> and 2</a:t>
            </a:r>
            <a:r>
              <a:rPr lang="en-GB" baseline="30000"/>
              <a:t>31</a:t>
            </a:r>
            <a:r>
              <a:rPr lang="en-GB"/>
              <a:t>- 1)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GB"/>
              <a:t>operations (+,-,*...)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reference types(e.g.  Name Java class)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GB"/>
              <a:t>values (firstName, lastName …)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-GB"/>
              <a:t>operations (getFirstName(), toString() 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Lots of predefined data types and </a:t>
            </a:r>
            <a:br>
              <a:rPr lang="en-GB"/>
            </a:br>
            <a:r>
              <a:rPr lang="en-GB" b="1"/>
              <a:t>you can build your own…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Abstract Data Type (ADT)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25" y="831525"/>
            <a:ext cx="5750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Implementation hidden from client.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Hide data from client and focus on operations.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This is Good for algorithms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we can substitute one algorithm for another to improve performance.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no need to change any client code.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123" y="1439372"/>
            <a:ext cx="2997099" cy="215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Program Interface(API)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505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Specifies behaviour of Abstract Data Type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GB" sz="2400"/>
              <a:t>API provides a list of Constructors and Instance Methods</a:t>
            </a:r>
          </a:p>
          <a:p>
            <a:pPr marL="457200" lvl="0" indent="-228600">
              <a:spcBef>
                <a:spcPts val="0"/>
              </a:spcBef>
              <a:buSzPct val="58333"/>
            </a:pPr>
            <a:r>
              <a:rPr lang="en-GB" sz="2400"/>
              <a:t>Often including short description of methods</a:t>
            </a:r>
            <a:br>
              <a:rPr lang="en-GB" sz="1400"/>
            </a:br>
            <a:endParaRPr lang="en-GB" sz="1400"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7" y="2845422"/>
            <a:ext cx="3583749" cy="93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200" y="2796549"/>
            <a:ext cx="3760949" cy="21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Implementing an ADT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 dirty="0"/>
              <a:t>Use a Java Class</a:t>
            </a:r>
          </a:p>
          <a:p>
            <a:pPr marL="457200" lvl="0" indent="-228600"/>
            <a:r>
              <a:rPr lang="en-GB" dirty="0"/>
              <a:t>See implementation of counter API here: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</a:rPr>
              <a:t>https://github.com/fxwalsh/algorithms-2016-examples/blob/master/src/topic1/Counter.java</a:t>
            </a: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Client Code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Declare variable of the type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Use to refer to object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Counter c1 = new Counter("ones");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c1.increment();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Counter c2 = c1;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c2.increment(); 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StdOut.println(c1);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Useful ADT Libraries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Stdlib_package.jar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http://introcs.cs.princeton.edu/java/stdlib/stdlib-package.jar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Other useful APIs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http://algs4.cs.princeton.edu/10fundamentals/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Other APIs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Java has thousands of ADTs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Standard system ADTs in java.lang.*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GB"/>
              <a:t>Collection ADTs to facilitate manipulation collections of data of the same( e.g. ArrayList, Stack….)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simple-light</vt:lpstr>
      <vt:lpstr>Data Abstraction and APIs</vt:lpstr>
      <vt:lpstr>Todays Lecture</vt:lpstr>
      <vt:lpstr>Data Abstraction</vt:lpstr>
      <vt:lpstr>Abstract Data Type (ADT) </vt:lpstr>
      <vt:lpstr>Application Program Interface(API)</vt:lpstr>
      <vt:lpstr>Implementing an ADT</vt:lpstr>
      <vt:lpstr>Client Code</vt:lpstr>
      <vt:lpstr>Useful ADT Libraries</vt:lpstr>
      <vt:lpstr>Other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and APIs</dc:title>
  <cp:lastModifiedBy>Frank X Walsh</cp:lastModifiedBy>
  <cp:revision>1</cp:revision>
  <dcterms:modified xsi:type="dcterms:W3CDTF">2016-09-15T08:58:36Z</dcterms:modified>
</cp:coreProperties>
</file>