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70" r:id="rId5"/>
    <p:sldId id="257" r:id="rId6"/>
    <p:sldId id="271" r:id="rId7"/>
    <p:sldId id="265" r:id="rId8"/>
    <p:sldId id="264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70"/>
            <p14:sldId id="257"/>
            <p14:sldId id="271"/>
            <p14:sldId id="265"/>
            <p14:sldId id="264"/>
            <p14:sldId id="266"/>
            <p14:sldId id="267"/>
            <p14:sldId id="26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C12F3-AE37-42C3-A189-9F6087612971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4696C-5FF0-46C3-BAFC-5D95AFE351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6878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-25400"/>
            <a:ext cx="12192000" cy="4866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6228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13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9724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-25400"/>
            <a:ext cx="12192000" cy="1332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499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3683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2572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356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39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Automation using </a:t>
            </a:r>
            <a:r>
              <a:rPr lang="en-US" dirty="0" err="1" smtClean="0"/>
              <a:t>Wyliodrin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By: Conor Farrell (20071238)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648" y="3398291"/>
            <a:ext cx="10749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5400" dirty="0" smtClean="0"/>
              <a:t>Questions?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28479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Overview: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4477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Simple home automation </a:t>
            </a:r>
            <a:r>
              <a:rPr lang="en-US" sz="2800" dirty="0" smtClean="0">
                <a:solidFill>
                  <a:schemeClr val="tx1"/>
                </a:solidFill>
              </a:rPr>
              <a:t>using an Intel </a:t>
            </a:r>
            <a:r>
              <a:rPr lang="en-US" sz="2800" dirty="0" smtClean="0">
                <a:solidFill>
                  <a:schemeClr val="tx1"/>
                </a:solidFill>
              </a:rPr>
              <a:t>Galileo.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Chosen because of interest in electronics and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Uses a Web API.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Powered by </a:t>
            </a:r>
            <a:r>
              <a:rPr lang="en-US" sz="2800" dirty="0" err="1" smtClean="0">
                <a:solidFill>
                  <a:schemeClr val="tx1"/>
                </a:solidFill>
              </a:rPr>
              <a:t>Wyliodrin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Wyliodrin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4477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Romanian startup founded in 2013 by </a:t>
            </a:r>
            <a:r>
              <a:rPr lang="en-IE" sz="2800" dirty="0" err="1">
                <a:solidFill>
                  <a:schemeClr val="tx1"/>
                </a:solidFill>
              </a:rPr>
              <a:t>Alexandru</a:t>
            </a:r>
            <a:r>
              <a:rPr lang="en-IE" sz="2800" dirty="0">
                <a:solidFill>
                  <a:schemeClr val="tx1"/>
                </a:solidFill>
              </a:rPr>
              <a:t> </a:t>
            </a:r>
            <a:r>
              <a:rPr lang="en-IE" sz="2800" dirty="0" err="1" smtClean="0">
                <a:solidFill>
                  <a:schemeClr val="tx1"/>
                </a:solidFill>
              </a:rPr>
              <a:t>Radovici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Provides cloud based deployment and control of software.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Aims to be easy to use but versatile for students, hobbyists, professionals, etc.</a:t>
            </a:r>
            <a:r>
              <a:rPr lang="en-IE" sz="2800" dirty="0" smtClean="0">
                <a:solidFill>
                  <a:schemeClr val="tx1"/>
                </a:solidFill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Arose out of a need for proper development tools for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3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59" y="1604708"/>
            <a:ext cx="7801154" cy="50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Concept.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433" y="1815151"/>
            <a:ext cx="107493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Project uses an combination of mobile phone sensing and a PIR sensor to turn on 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 smtClean="0"/>
              <a:t>Wyliodrin</a:t>
            </a:r>
            <a:r>
              <a:rPr lang="en-IE" sz="2400" dirty="0" smtClean="0"/>
              <a:t> will scan for a phone until one is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When the phone is found it triggers the Arduino to turn on the PIR sensing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Then when the user walks into the room, the lights are turned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Light can only be triggered if user is nearby AND they walk in front of the sensor.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121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94" y="2007336"/>
            <a:ext cx="6827045" cy="45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433" y="1815151"/>
            <a:ext cx="10749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Project </a:t>
            </a:r>
            <a:r>
              <a:rPr lang="en-IE" sz="2400" dirty="0" smtClean="0"/>
              <a:t>uses a web API to operate a relay.</a:t>
            </a:r>
            <a:endParaRPr lang="en-I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User selects choice via buttons on a webpage</a:t>
            </a:r>
            <a:r>
              <a:rPr lang="en-IE" sz="2400" dirty="0" smtClean="0"/>
              <a:t>.</a:t>
            </a:r>
            <a:endParaRPr lang="en-I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The IP address of the board is displayed on the screen.</a:t>
            </a:r>
            <a:endParaRPr lang="en-I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Logic programmed in Python.</a:t>
            </a:r>
            <a:endParaRPr lang="en-I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Circuit</a:t>
            </a:r>
            <a:r>
              <a:rPr lang="en-IE" dirty="0" smtClean="0"/>
              <a:t> </a:t>
            </a:r>
            <a:r>
              <a:rPr lang="en-IE" dirty="0" smtClean="0"/>
              <a:t>Diagram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99" y="2817504"/>
            <a:ext cx="9578636" cy="25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Skills.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433" y="1815151"/>
            <a:ext cx="10749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smtClean="0"/>
              <a:t>Tech: </a:t>
            </a:r>
            <a:r>
              <a:rPr lang="en-IE" sz="2800" dirty="0" smtClean="0"/>
              <a:t>Intel Galileo, Grove LCD and relay.</a:t>
            </a:r>
            <a:endParaRPr lang="en-I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smtClean="0"/>
              <a:t>Skills: Programming, Electronics,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smtClean="0"/>
              <a:t>Modules covered: Programming, Computer </a:t>
            </a:r>
            <a:r>
              <a:rPr lang="en-IE" sz="2800" dirty="0" smtClean="0"/>
              <a:t>Systems, Web-Dev.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4861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23C8D8A-B461-4DD4-9A19-AE86BF8C2E38}" vid="{3333ACFF-7E42-4A51-B0B9-9D8BF50894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188</TotalTime>
  <Words>252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Theme1</vt:lpstr>
      <vt:lpstr>Home Automation using Wyliodrin</vt:lpstr>
      <vt:lpstr>Project Overview: Aims</vt:lpstr>
      <vt:lpstr>What is Wyliodrin?</vt:lpstr>
      <vt:lpstr>The Vision</vt:lpstr>
      <vt:lpstr>Initial Concept.</vt:lpstr>
      <vt:lpstr>The Reality?</vt:lpstr>
      <vt:lpstr>Final Design.</vt:lpstr>
      <vt:lpstr>Circuit Diagram</vt:lpstr>
      <vt:lpstr>Technology and Skills.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Wyliodrin</dc:title>
  <dc:creator>20071238</dc:creator>
  <cp:keywords/>
  <cp:lastModifiedBy>20071238</cp:lastModifiedBy>
  <cp:revision>13</cp:revision>
  <dcterms:created xsi:type="dcterms:W3CDTF">2016-03-17T21:22:18Z</dcterms:created>
  <dcterms:modified xsi:type="dcterms:W3CDTF">2016-04-26T19:43:21Z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