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70" r:id="rId5"/>
    <p:sldId id="268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0F8-6CDC-3641-4260-1B98C9D2D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18902-E191-9168-E06F-39152E400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5282-1764-5AD6-CEC2-D3B73D8B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447C-AAC9-064F-59AD-67EF9CC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A75A-2904-1948-637B-A208781B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990D-E08B-CEB7-8C15-D948A3CF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625D-76C3-1C06-B93C-87AD29E8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71C4-3140-F6D9-DB5E-00DAD81A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6D4E-D54F-8393-0EF9-ADE297B4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AC0A-9B20-0958-1F6E-FE46B90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8E414-995A-6C61-5B34-8D4B6685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AB831-ECD8-D77D-2D1A-A911B04D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C0B7-9017-EF46-3958-D51C1CB8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D863-B128-F029-58F8-3E60A05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681F-206A-DC8A-06C8-ABD50F3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A570-CC4E-7CAC-4B1E-BB8A6608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984C-B052-6FBA-61F2-F5EAD3E6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5271-F42D-C6C5-8322-914AA805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46E2-4A4F-FBE3-F791-651846A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BAFA-020A-76BF-D588-C28D0298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7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35F-D835-4DA6-B6F3-DD17E223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60D2-90ED-E1A6-49EC-8B6FED7F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D8F-2CC2-6E75-2696-72B7A8EE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6011-1CBB-25EE-12EB-3110A75B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351-C8A1-A8A4-3F89-692238F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8CBC-96A4-5E2E-A64D-1F3839FF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4BB5-699A-5018-B0F6-CDA258FD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B18B-6262-6AF9-9272-BCD34AD1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F1B6-8345-7F3E-ACCB-FDD3E7E7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B5BD-91CB-8C86-8220-F3A01EC9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F083-0ED3-C115-E414-8222AC2D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16C5-CECD-815F-3198-C22D9999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D807-277B-0102-3802-E524D60C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3B5E-C0AB-A1DB-67D9-26F5BA63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C5923-3D06-3F52-93D1-C2EB5BC53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AB09C-CFC3-165D-0F66-07EDBC1F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44558-4793-388A-BD2A-C4CD3F27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59F9B-CA28-4FEF-F852-BFD0C9A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610D4-7AE2-B620-E22B-42359BB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AC33-7186-1C48-93BB-DA162A1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144D7-7AF0-8A1F-65CE-AC745D41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C8AEB-1D2A-FAC0-8AC0-13FB4816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3BED-3231-5FE1-1740-E66EBC93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B152-E67F-89FC-242A-773009BA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90E69-89D3-B226-9C41-37BD215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55B25-7986-6E5E-ECA9-42BB3328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6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7E7-22BB-9979-EDAC-9D1808D3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0EAF-8D50-4A72-0782-7FED3275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8D669-193C-0DB8-24ED-804A85A7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F79A0-7A2C-88F1-B260-E684DA78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30B0-4782-89DC-72ED-AA7D3E8B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9258-DE58-2684-2EEC-E07F87BA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2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2396-5800-6C32-751D-65C06478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0A7A-2D9A-0026-08B0-40ABB20A9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6B7A-0D5D-4C23-0CAD-21094BEE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B5B27-DA73-6990-B9DD-917B2E6F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840E-3479-0DC3-7FA0-4876D62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EFD1-3FA4-B90F-00DF-6C8C149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5D300-E4BF-3B48-37B3-510E5239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4DF3-B728-58AE-61E4-951CC5FD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D865-824E-0B32-A0A0-5D264D6C8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4909-2A1C-BE49-8898-195CEA0C0911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A77A-255C-BC14-FABD-C3E05B008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6F38-600A-97BB-E37B-6FE751459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384F-97C6-E145-B2C5-F67248CF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D245-03F1-FBEB-B72F-550FDDD71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Finding your procedures </a:t>
            </a:r>
            <a:r>
              <a:rPr lang="en-GB" dirty="0"/>
              <a:t>for your logbook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813C4-B964-8D60-B804-46020C534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Conor Foley May 2022</a:t>
            </a:r>
          </a:p>
        </p:txBody>
      </p:sp>
    </p:spTree>
    <p:extLst>
      <p:ext uri="{BB962C8B-B14F-4D97-AF65-F5344CB8AC3E}">
        <p14:creationId xmlns:p14="http://schemas.microsoft.com/office/powerpoint/2010/main" val="3334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9B696E-AA46-E40B-9B82-C5738F8C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" y="0"/>
            <a:ext cx="11286309" cy="685800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CBD58E0E-921B-E985-613A-6B6FABBFF88C}"/>
              </a:ext>
            </a:extLst>
          </p:cNvPr>
          <p:cNvSpPr/>
          <p:nvPr/>
        </p:nvSpPr>
        <p:spPr>
          <a:xfrm rot="20220863">
            <a:off x="4765964" y="471057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6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BDCBE-653F-E48D-E6C1-54035370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0EB6A3B3-67EF-BF4A-2462-F44458072028}"/>
              </a:ext>
            </a:extLst>
          </p:cNvPr>
          <p:cNvSpPr/>
          <p:nvPr/>
        </p:nvSpPr>
        <p:spPr>
          <a:xfrm rot="9511392">
            <a:off x="8432599" y="4801804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148E1647-5FD2-BEA1-67C5-AE7952C4B5FC}"/>
              </a:ext>
            </a:extLst>
          </p:cNvPr>
          <p:cNvSpPr/>
          <p:nvPr/>
        </p:nvSpPr>
        <p:spPr>
          <a:xfrm rot="17265619">
            <a:off x="4793672" y="969819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064AF-8FC8-4E90-EB8D-EC6CB3490BDE}"/>
              </a:ext>
            </a:extLst>
          </p:cNvPr>
          <p:cNvSpPr txBox="1"/>
          <p:nvPr/>
        </p:nvSpPr>
        <p:spPr>
          <a:xfrm>
            <a:off x="5341615" y="1343891"/>
            <a:ext cx="33362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71EB2-A957-69D6-2FFE-772FC412BE11}"/>
              </a:ext>
            </a:extLst>
          </p:cNvPr>
          <p:cNvSpPr txBox="1"/>
          <p:nvPr/>
        </p:nvSpPr>
        <p:spPr>
          <a:xfrm>
            <a:off x="8306788" y="4487969"/>
            <a:ext cx="33362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8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BC7C3-0C2D-D1A7-7A58-D488F29E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BCA187E8-DD66-EA97-77B7-276B687069A7}"/>
              </a:ext>
            </a:extLst>
          </p:cNvPr>
          <p:cNvSpPr/>
          <p:nvPr/>
        </p:nvSpPr>
        <p:spPr>
          <a:xfrm>
            <a:off x="9118396" y="2905840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8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93F32-2D2C-8655-FB94-F8CF965F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AD8FD47D-F501-8DDB-FDD9-161E7F26509B}"/>
              </a:ext>
            </a:extLst>
          </p:cNvPr>
          <p:cNvSpPr/>
          <p:nvPr/>
        </p:nvSpPr>
        <p:spPr>
          <a:xfrm rot="18021702">
            <a:off x="5142746" y="4125943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0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E3B22-DB58-0932-23F1-1E36C073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" y="0"/>
            <a:ext cx="11265596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3353C583-37C0-57AE-0CD9-59A52B9D5256}"/>
              </a:ext>
            </a:extLst>
          </p:cNvPr>
          <p:cNvSpPr/>
          <p:nvPr/>
        </p:nvSpPr>
        <p:spPr>
          <a:xfrm rot="18934999">
            <a:off x="5142746" y="1800187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95370-D4F5-6650-C310-ED9EBFB0607C}"/>
              </a:ext>
            </a:extLst>
          </p:cNvPr>
          <p:cNvSpPr txBox="1"/>
          <p:nvPr/>
        </p:nvSpPr>
        <p:spPr>
          <a:xfrm>
            <a:off x="5641536" y="2263729"/>
            <a:ext cx="137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time period</a:t>
            </a:r>
          </a:p>
        </p:txBody>
      </p:sp>
    </p:spTree>
    <p:extLst>
      <p:ext uri="{BB962C8B-B14F-4D97-AF65-F5344CB8AC3E}">
        <p14:creationId xmlns:p14="http://schemas.microsoft.com/office/powerpoint/2010/main" val="18267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5E777-EE1C-6D22-F548-C700C54E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0" y="0"/>
            <a:ext cx="11278040" cy="6858000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142922C1-06EC-0E52-3B87-E80073F89AC5}"/>
              </a:ext>
            </a:extLst>
          </p:cNvPr>
          <p:cNvSpPr/>
          <p:nvPr/>
        </p:nvSpPr>
        <p:spPr>
          <a:xfrm rot="13961937">
            <a:off x="4162172" y="763411"/>
            <a:ext cx="415637" cy="7481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CAFB9-1CD2-F474-AC8E-E5689DF8260A}"/>
              </a:ext>
            </a:extLst>
          </p:cNvPr>
          <p:cNvSpPr txBox="1"/>
          <p:nvPr/>
        </p:nvSpPr>
        <p:spPr>
          <a:xfrm>
            <a:off x="4704038" y="685847"/>
            <a:ext cx="19631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Order by note type</a:t>
            </a:r>
          </a:p>
        </p:txBody>
      </p:sp>
    </p:spTree>
    <p:extLst>
      <p:ext uri="{BB962C8B-B14F-4D97-AF65-F5344CB8AC3E}">
        <p14:creationId xmlns:p14="http://schemas.microsoft.com/office/powerpoint/2010/main" val="9831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Finding your procedures for your logbook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procedures for your logbook</dc:title>
  <dc:creator>Conor Foley</dc:creator>
  <cp:lastModifiedBy>Conor Foley</cp:lastModifiedBy>
  <cp:revision>2</cp:revision>
  <dcterms:created xsi:type="dcterms:W3CDTF">2022-07-20T16:33:23Z</dcterms:created>
  <dcterms:modified xsi:type="dcterms:W3CDTF">2022-07-20T16:34:26Z</dcterms:modified>
</cp:coreProperties>
</file>