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81" r:id="rId4"/>
    <p:sldId id="282" r:id="rId5"/>
    <p:sldId id="263" r:id="rId6"/>
    <p:sldId id="264" r:id="rId7"/>
    <p:sldId id="266" r:id="rId8"/>
    <p:sldId id="265" r:id="rId9"/>
    <p:sldId id="269" r:id="rId10"/>
    <p:sldId id="262" r:id="rId11"/>
    <p:sldId id="267" r:id="rId12"/>
    <p:sldId id="270" r:id="rId13"/>
    <p:sldId id="268" r:id="rId14"/>
    <p:sldId id="271" r:id="rId15"/>
    <p:sldId id="272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DAF4-D451-6C0C-8C94-3EF5499CE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47954-1A78-0D8A-8F91-E51C2B1F6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31C6-652A-21AC-6C9F-37EB5648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7938-0D57-2D80-F978-79D503D4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DE70-591F-0EBF-8580-A3D0117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3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F017-312D-6C29-1FAE-4212568E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2FD2-A44A-933A-6E9A-BACD4981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4A79-A653-1814-D2D6-1987F45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F8D9-92C7-7E9E-6C6A-7E3E61BF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5EFA-D3A9-705A-5C42-5DD8594B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564B1-4E70-B0E7-4A53-BDDBB70FB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C92B-64DF-9D12-09AA-39C453013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BF34-F8DE-1E65-6F69-A4B99714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78A3-7FC7-3BBD-4309-EA02D0BF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B8F7-EFAD-EED1-4B5E-922F671D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8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946A-7E50-B59F-2912-9DC8BD5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DF9E-5516-6904-D12D-953EC0CB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97A7-7D8E-D7FA-DDE9-FA719188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92AD-A85B-01F4-FE15-24552680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2A01-5386-B146-E361-8DC875F8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73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10D5-5E2E-06F4-D424-A2BD25A4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ECEB-39AE-4C4A-E12C-A54B06C6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4887-31DA-E2FA-C579-BA237706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1088-D0D7-0ECA-CB17-DD801BB8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4EAE-F870-67D1-3BBC-FE482A2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0F9F-CE13-4E2D-504D-7A96CBFD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4417-A571-D1BA-0C82-9A6DA993C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663A-8E41-B3D6-1EF0-C1B31DB08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71D9-F1B7-1CE4-72B5-25912028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F3C4-5557-D046-7AE5-057292DC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B4C8-7435-8F5E-E303-E9CC9CC3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3A29-4541-49FA-F867-A860E40B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FA4-C27C-C01B-8461-DE36A6BF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6BF87-110E-D59C-BD33-2E2D2EBD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CD229-A6C8-D6CD-D33E-37F786D6E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A5A0-847C-DFB9-DA8A-E5A3DF881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0F587-F348-34E8-75EA-292BA50C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EA5A9-5CC6-67AA-A208-10300219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ADFDF-602A-3F9C-4A18-2BBF82F8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85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0E9C-F14D-FEC1-7E18-93F6B499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C1472-E454-668C-1B1E-8AA7E5BB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4B702-E3A0-94CC-0A80-918EA2B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79E18-AA4A-31AC-0BF8-878BF94F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FE5E9-06DF-FF80-9B28-1BC39BCE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4550-F238-AC9F-55AA-C9F57DE1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28C1-7C91-7AC4-5E60-D2CA4D2F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DAD3-AFBD-72D7-5BF0-9EC16FC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8953-4376-D5F1-C472-6D9BC02F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36BD-19D6-2654-1CB3-CDD2F858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B5A1-0496-79B6-3C7D-DF92A87C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7B41D-FFAB-0E97-8DEE-8C5BC7FA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9A0-4165-7B48-41AA-6176497B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95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4228-9E43-4A03-270D-CF7B7D8A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AA04F-B688-6345-B427-7BE2A7E0C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91427-0DE7-8F46-5406-8136B85B0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B2FBC-784E-B9F2-E7E2-CCCB2D37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E095B-662C-6CE2-6887-D82032A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5154E-C70C-3823-43BB-977D01D0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B74AC-8E9D-D54F-74DA-E34640F8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C678-AE8A-CC59-0321-1B78555B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5AC7-D355-B368-2E96-6DEEFC702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BC3B-A3AD-1247-BDD8-25F4F0F89B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A616-F834-20BB-867D-A25996629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3CE7-0972-4E32-88D1-253DE1E19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6B08-0245-9045-9BD7-1FD41668C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6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1860-A83E-A284-F41E-1D85F4633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A quick guide on how to use my reports in EPIC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FF51E-95DF-8207-787C-ED2BBEA36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Conor Foley &amp; Tim Bonnici May 2022</a:t>
            </a:r>
          </a:p>
        </p:txBody>
      </p:sp>
    </p:spTree>
    <p:extLst>
      <p:ext uri="{BB962C8B-B14F-4D97-AF65-F5344CB8AC3E}">
        <p14:creationId xmlns:p14="http://schemas.microsoft.com/office/powerpoint/2010/main" val="321310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9B696E-AA46-E40B-9B82-C5738F8C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" y="0"/>
            <a:ext cx="11286309" cy="685800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CBD58E0E-921B-E985-613A-6B6FABBFF88C}"/>
              </a:ext>
            </a:extLst>
          </p:cNvPr>
          <p:cNvSpPr/>
          <p:nvPr/>
        </p:nvSpPr>
        <p:spPr>
          <a:xfrm rot="20220863">
            <a:off x="4765964" y="471057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6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BDCBE-653F-E48D-E6C1-54035370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0EB6A3B3-67EF-BF4A-2462-F44458072028}"/>
              </a:ext>
            </a:extLst>
          </p:cNvPr>
          <p:cNvSpPr/>
          <p:nvPr/>
        </p:nvSpPr>
        <p:spPr>
          <a:xfrm rot="9511392">
            <a:off x="8432599" y="4801804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148E1647-5FD2-BEA1-67C5-AE7952C4B5FC}"/>
              </a:ext>
            </a:extLst>
          </p:cNvPr>
          <p:cNvSpPr/>
          <p:nvPr/>
        </p:nvSpPr>
        <p:spPr>
          <a:xfrm rot="17265619">
            <a:off x="4793672" y="969819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064AF-8FC8-4E90-EB8D-EC6CB3490BDE}"/>
              </a:ext>
            </a:extLst>
          </p:cNvPr>
          <p:cNvSpPr txBox="1"/>
          <p:nvPr/>
        </p:nvSpPr>
        <p:spPr>
          <a:xfrm>
            <a:off x="5341615" y="1343891"/>
            <a:ext cx="33362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71EB2-A957-69D6-2FFE-772FC412BE11}"/>
              </a:ext>
            </a:extLst>
          </p:cNvPr>
          <p:cNvSpPr txBox="1"/>
          <p:nvPr/>
        </p:nvSpPr>
        <p:spPr>
          <a:xfrm>
            <a:off x="8306788" y="4487969"/>
            <a:ext cx="33362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687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EBC7C3-0C2D-D1A7-7A58-D488F29E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BCA187E8-DD66-EA97-77B7-276B687069A7}"/>
              </a:ext>
            </a:extLst>
          </p:cNvPr>
          <p:cNvSpPr/>
          <p:nvPr/>
        </p:nvSpPr>
        <p:spPr>
          <a:xfrm>
            <a:off x="9118396" y="2905840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8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93F32-2D2C-8655-FB94-F8CF965F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AD8FD47D-F501-8DDB-FDD9-161E7F26509B}"/>
              </a:ext>
            </a:extLst>
          </p:cNvPr>
          <p:cNvSpPr/>
          <p:nvPr/>
        </p:nvSpPr>
        <p:spPr>
          <a:xfrm rot="18021702">
            <a:off x="5142746" y="4125943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0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E3B22-DB58-0932-23F1-1E36C073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3353C583-37C0-57AE-0CD9-59A52B9D5256}"/>
              </a:ext>
            </a:extLst>
          </p:cNvPr>
          <p:cNvSpPr/>
          <p:nvPr/>
        </p:nvSpPr>
        <p:spPr>
          <a:xfrm rot="18934999">
            <a:off x="5142746" y="1800187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95370-D4F5-6650-C310-ED9EBFB0607C}"/>
              </a:ext>
            </a:extLst>
          </p:cNvPr>
          <p:cNvSpPr txBox="1"/>
          <p:nvPr/>
        </p:nvSpPr>
        <p:spPr>
          <a:xfrm>
            <a:off x="5641536" y="2263729"/>
            <a:ext cx="137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time period</a:t>
            </a:r>
          </a:p>
        </p:txBody>
      </p:sp>
    </p:spTree>
    <p:extLst>
      <p:ext uri="{BB962C8B-B14F-4D97-AF65-F5344CB8AC3E}">
        <p14:creationId xmlns:p14="http://schemas.microsoft.com/office/powerpoint/2010/main" val="18267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5E777-EE1C-6D22-F548-C700C54E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0" y="0"/>
            <a:ext cx="11278040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142922C1-06EC-0E52-3B87-E80073F89AC5}"/>
              </a:ext>
            </a:extLst>
          </p:cNvPr>
          <p:cNvSpPr/>
          <p:nvPr/>
        </p:nvSpPr>
        <p:spPr>
          <a:xfrm rot="13961937">
            <a:off x="4162172" y="763411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CAFB9-1CD2-F474-AC8E-E5689DF8260A}"/>
              </a:ext>
            </a:extLst>
          </p:cNvPr>
          <p:cNvSpPr txBox="1"/>
          <p:nvPr/>
        </p:nvSpPr>
        <p:spPr>
          <a:xfrm>
            <a:off x="4704038" y="685847"/>
            <a:ext cx="19631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Order by note type</a:t>
            </a:r>
          </a:p>
        </p:txBody>
      </p:sp>
    </p:spTree>
    <p:extLst>
      <p:ext uri="{BB962C8B-B14F-4D97-AF65-F5344CB8AC3E}">
        <p14:creationId xmlns:p14="http://schemas.microsoft.com/office/powerpoint/2010/main" val="9831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7B0-7A76-B1EB-08EB-C6897479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My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7950-B48C-BD67-2D22-E746AB64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With some digging, can answer a reasonable range of questions</a:t>
            </a:r>
          </a:p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Only gives patient lists</a:t>
            </a:r>
          </a:p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Significant data quality issues: cannot look ‘under the hood’</a:t>
            </a:r>
          </a:p>
          <a:p>
            <a:pPr lvl="1"/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e.g. can list all patients with AKI flag, but does this represent all patients with AKI?</a:t>
            </a:r>
          </a:p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Can save lists, but not download as spreadsheets</a:t>
            </a:r>
          </a:p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Specialised reports can be written and saved to allow re-audit</a:t>
            </a:r>
          </a:p>
          <a:p>
            <a:pPr lvl="1"/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Needs support from BI team</a:t>
            </a:r>
          </a:p>
        </p:txBody>
      </p:sp>
    </p:spTree>
    <p:extLst>
      <p:ext uri="{BB962C8B-B14F-4D97-AF65-F5344CB8AC3E}">
        <p14:creationId xmlns:p14="http://schemas.microsoft.com/office/powerpoint/2010/main" val="400181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B60A-0FE9-8394-3EA4-633550A2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How can you get data? My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B55-4C18-A271-BBFA-34713DA1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Easy to use</a:t>
            </a:r>
          </a:p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Accessible to all</a:t>
            </a:r>
          </a:p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Generates patient lists</a:t>
            </a:r>
          </a:p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Very limited: few parameters you can edit</a:t>
            </a:r>
          </a:p>
        </p:txBody>
      </p:sp>
    </p:spTree>
    <p:extLst>
      <p:ext uri="{BB962C8B-B14F-4D97-AF65-F5344CB8AC3E}">
        <p14:creationId xmlns:p14="http://schemas.microsoft.com/office/powerpoint/2010/main" val="369362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EC44-A3BC-F033-74E0-F7E288EE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Use case 1: recent admissions</a:t>
            </a:r>
          </a:p>
        </p:txBody>
      </p:sp>
    </p:spTree>
    <p:extLst>
      <p:ext uri="{BB962C8B-B14F-4D97-AF65-F5344CB8AC3E}">
        <p14:creationId xmlns:p14="http://schemas.microsoft.com/office/powerpoint/2010/main" val="3242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9B696E-AA46-E40B-9B82-C5738F8C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" y="0"/>
            <a:ext cx="11286309" cy="685800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CBD58E0E-921B-E985-613A-6B6FABBFF88C}"/>
              </a:ext>
            </a:extLst>
          </p:cNvPr>
          <p:cNvSpPr/>
          <p:nvPr/>
        </p:nvSpPr>
        <p:spPr>
          <a:xfrm rot="20220863">
            <a:off x="4765964" y="471057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9CD5E-2629-CC9E-AA21-C1EF7BF8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9034C886-3CF8-5573-CAC6-121E3A4C58C5}"/>
              </a:ext>
            </a:extLst>
          </p:cNvPr>
          <p:cNvSpPr/>
          <p:nvPr/>
        </p:nvSpPr>
        <p:spPr>
          <a:xfrm rot="17265619">
            <a:off x="1385454" y="1690255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A7B8C-FF24-B8D2-670B-1187A29E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483F4D03-4BB1-444B-CF14-02135374422C}"/>
              </a:ext>
            </a:extLst>
          </p:cNvPr>
          <p:cNvSpPr/>
          <p:nvPr/>
        </p:nvSpPr>
        <p:spPr>
          <a:xfrm rot="17265619">
            <a:off x="4793672" y="969819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F101C7A0-6503-1C4F-FB43-8D8DAC031EC1}"/>
              </a:ext>
            </a:extLst>
          </p:cNvPr>
          <p:cNvSpPr/>
          <p:nvPr/>
        </p:nvSpPr>
        <p:spPr>
          <a:xfrm rot="4020909">
            <a:off x="8320098" y="1989101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336D6-5B0D-44B6-E35C-A1C3D9358514}"/>
              </a:ext>
            </a:extLst>
          </p:cNvPr>
          <p:cNvSpPr txBox="1"/>
          <p:nvPr/>
        </p:nvSpPr>
        <p:spPr>
          <a:xfrm>
            <a:off x="5326424" y="1300212"/>
            <a:ext cx="20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0E997-C405-6AA4-2117-B76C0D393358}"/>
              </a:ext>
            </a:extLst>
          </p:cNvPr>
          <p:cNvSpPr txBox="1"/>
          <p:nvPr/>
        </p:nvSpPr>
        <p:spPr>
          <a:xfrm>
            <a:off x="7186132" y="2532139"/>
            <a:ext cx="161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2: hover and choose ‘edit’</a:t>
            </a:r>
          </a:p>
        </p:txBody>
      </p:sp>
    </p:spTree>
    <p:extLst>
      <p:ext uri="{BB962C8B-B14F-4D97-AF65-F5344CB8AC3E}">
        <p14:creationId xmlns:p14="http://schemas.microsoft.com/office/powerpoint/2010/main" val="40410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AC13A7-60A1-1F73-05F2-F803146C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6304C92C-6200-E895-2407-0BAAF78D4B85}"/>
              </a:ext>
            </a:extLst>
          </p:cNvPr>
          <p:cNvSpPr/>
          <p:nvPr/>
        </p:nvSpPr>
        <p:spPr>
          <a:xfrm rot="9511392">
            <a:off x="8174181" y="5209309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8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7879B-965C-E063-BDDF-ED5F4D7B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0" y="0"/>
            <a:ext cx="11278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4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EC44-A3BC-F033-74E0-F7E288EE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ngla Sangam MN" panose="02000000000000000000" pitchFamily="2" charset="0"/>
                <a:cs typeface="Bangla Sangam MN" panose="02000000000000000000" pitchFamily="2" charset="0"/>
              </a:rPr>
              <a:t>Use case 2: all my procedures</a:t>
            </a:r>
          </a:p>
        </p:txBody>
      </p:sp>
    </p:spTree>
    <p:extLst>
      <p:ext uri="{BB962C8B-B14F-4D97-AF65-F5344CB8AC3E}">
        <p14:creationId xmlns:p14="http://schemas.microsoft.com/office/powerpoint/2010/main" val="243532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148</Words>
  <Application>Microsoft Macintosh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Bangla Sangam MN</vt:lpstr>
      <vt:lpstr>Calibri</vt:lpstr>
      <vt:lpstr>Calibri Light</vt:lpstr>
      <vt:lpstr>Office Theme</vt:lpstr>
      <vt:lpstr>A quick guide on how to use my reports in EPIC</vt:lpstr>
      <vt:lpstr>How can you get data? My Reports</vt:lpstr>
      <vt:lpstr>Use case 1: recent admissions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2: all my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guide on how to use my reports in EPIC</dc:title>
  <dc:creator>Conor Foley</dc:creator>
  <cp:lastModifiedBy>Conor Foley</cp:lastModifiedBy>
  <cp:revision>1</cp:revision>
  <dcterms:created xsi:type="dcterms:W3CDTF">2022-06-16T10:55:53Z</dcterms:created>
  <dcterms:modified xsi:type="dcterms:W3CDTF">2022-06-16T11:13:45Z</dcterms:modified>
</cp:coreProperties>
</file>